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  <p:sldMasterId id="2147483680" r:id="rId2"/>
  </p:sldMasterIdLst>
  <p:notesMasterIdLst>
    <p:notesMasterId r:id="rId37"/>
  </p:notesMasterIdLst>
  <p:sldIdLst>
    <p:sldId id="262" r:id="rId3"/>
    <p:sldId id="1673" r:id="rId4"/>
    <p:sldId id="1431" r:id="rId5"/>
    <p:sldId id="1857" r:id="rId6"/>
    <p:sldId id="1432" r:id="rId7"/>
    <p:sldId id="1467" r:id="rId8"/>
    <p:sldId id="2077" r:id="rId9"/>
    <p:sldId id="1740" r:id="rId10"/>
    <p:sldId id="2075" r:id="rId11"/>
    <p:sldId id="2076" r:id="rId12"/>
    <p:sldId id="1930" r:id="rId13"/>
    <p:sldId id="1934" r:id="rId14"/>
    <p:sldId id="1935" r:id="rId15"/>
    <p:sldId id="1936" r:id="rId16"/>
    <p:sldId id="2068" r:id="rId17"/>
    <p:sldId id="2069" r:id="rId18"/>
    <p:sldId id="2071" r:id="rId19"/>
    <p:sldId id="2070" r:id="rId20"/>
    <p:sldId id="2072" r:id="rId21"/>
    <p:sldId id="2073" r:id="rId22"/>
    <p:sldId id="644" r:id="rId23"/>
    <p:sldId id="2074" r:id="rId24"/>
    <p:sldId id="333" r:id="rId25"/>
    <p:sldId id="763" r:id="rId26"/>
    <p:sldId id="567" r:id="rId27"/>
    <p:sldId id="568" r:id="rId28"/>
    <p:sldId id="569" r:id="rId29"/>
    <p:sldId id="570" r:id="rId30"/>
    <p:sldId id="571" r:id="rId31"/>
    <p:sldId id="572" r:id="rId32"/>
    <p:sldId id="722" r:id="rId33"/>
    <p:sldId id="721" r:id="rId34"/>
    <p:sldId id="868" r:id="rId35"/>
    <p:sldId id="86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Úvod" id="{F1215F7A-FDE7-4F93-A55A-45FB18D8A7E6}">
          <p14:sldIdLst>
            <p14:sldId id="262"/>
            <p14:sldId id="1673"/>
            <p14:sldId id="1431"/>
            <p14:sldId id="1857"/>
            <p14:sldId id="1432"/>
            <p14:sldId id="1467"/>
            <p14:sldId id="2077"/>
          </p14:sldIdLst>
        </p14:section>
        <p14:section name="CRZP" id="{92DEEE5F-21A7-4E4C-BF61-92CB2E6A41A4}">
          <p14:sldIdLst>
            <p14:sldId id="1740"/>
            <p14:sldId id="2075"/>
            <p14:sldId id="2076"/>
          </p14:sldIdLst>
        </p14:section>
        <p14:section name="Zdroje a knihy" id="{7E65041F-3037-4EC8-A2B3-E3AA02F26B1A}">
          <p14:sldIdLst>
            <p14:sldId id="1930"/>
            <p14:sldId id="1934"/>
          </p14:sldIdLst>
        </p14:section>
        <p14:section name="Nástroje" id="{33470E38-2FE7-41FF-B3BB-BB0BA1E849F5}">
          <p14:sldIdLst>
            <p14:sldId id="1935"/>
            <p14:sldId id="1936"/>
            <p14:sldId id="2068"/>
            <p14:sldId id="2069"/>
            <p14:sldId id="2071"/>
            <p14:sldId id="2070"/>
            <p14:sldId id="2072"/>
            <p14:sldId id="2073"/>
            <p14:sldId id="644"/>
            <p14:sldId id="2074"/>
            <p14:sldId id="333"/>
            <p14:sldId id="763"/>
            <p14:sldId id="567"/>
            <p14:sldId id="568"/>
            <p14:sldId id="569"/>
            <p14:sldId id="570"/>
            <p14:sldId id="571"/>
            <p14:sldId id="572"/>
            <p14:sldId id="722"/>
            <p14:sldId id="721"/>
            <p14:sldId id="868"/>
            <p14:sldId id="8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T Academy" initials="IA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B945"/>
    <a:srgbClr val="8081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75EFF-934B-427C-97D6-C8C6C3FB39DB}" v="16" dt="2022-10-21T14:01:10.9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2" autoAdjust="0"/>
    <p:restoredTop sz="81267" autoAdjust="0"/>
  </p:normalViewPr>
  <p:slideViewPr>
    <p:cSldViewPr snapToGrid="0">
      <p:cViewPr varScale="1">
        <p:scale>
          <a:sx n="99" d="100"/>
          <a:sy n="99" d="100"/>
        </p:scale>
        <p:origin x="400" y="72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oslav" userId="5a0d4d1b27afcb5a" providerId="LiveId" clId="{ECFDAE35-B5FD-4ACB-815B-7AF71951488F}"/>
    <pc:docChg chg="modSld addSection modSection">
      <pc:chgData name="Miroslav" userId="5a0d4d1b27afcb5a" providerId="LiveId" clId="{ECFDAE35-B5FD-4ACB-815B-7AF71951488F}" dt="2020-10-30T14:58:45.106" v="2" actId="17846"/>
      <pc:docMkLst>
        <pc:docMk/>
      </pc:docMkLst>
      <pc:sldChg chg="modSp">
        <pc:chgData name="Miroslav" userId="5a0d4d1b27afcb5a" providerId="LiveId" clId="{ECFDAE35-B5FD-4ACB-815B-7AF71951488F}" dt="2020-10-30T14:58:32.978" v="0" actId="14826"/>
        <pc:sldMkLst>
          <pc:docMk/>
          <pc:sldMk cId="0" sldId="262"/>
        </pc:sldMkLst>
        <pc:picChg chg="mod">
          <ac:chgData name="Miroslav" userId="5a0d4d1b27afcb5a" providerId="LiveId" clId="{ECFDAE35-B5FD-4ACB-815B-7AF71951488F}" dt="2020-10-30T14:58:32.978" v="0" actId="14826"/>
          <ac:picMkLst>
            <pc:docMk/>
            <pc:sldMk cId="0" sldId="262"/>
            <ac:picMk id="2" creationId="{00000000-0000-0000-0000-000000000000}"/>
          </ac:picMkLst>
        </pc:picChg>
      </pc:sldChg>
    </pc:docChg>
  </pc:docChgLst>
  <pc:docChgLst>
    <pc:chgData name="Miroslav Reiter" userId="5a0d4d1b27afcb5a" providerId="LiveId" clId="{1EB75EFF-934B-427C-97D6-C8C6C3FB39DB}"/>
    <pc:docChg chg="undo custSel modSld sldOrd modSection">
      <pc:chgData name="Miroslav Reiter" userId="5a0d4d1b27afcb5a" providerId="LiveId" clId="{1EB75EFF-934B-427C-97D6-C8C6C3FB39DB}" dt="2022-10-21T14:02:16.607" v="79" actId="20577"/>
      <pc:docMkLst>
        <pc:docMk/>
      </pc:docMkLst>
      <pc:sldChg chg="modSp mod">
        <pc:chgData name="Miroslav Reiter" userId="5a0d4d1b27afcb5a" providerId="LiveId" clId="{1EB75EFF-934B-427C-97D6-C8C6C3FB39DB}" dt="2022-10-21T14:02:16.607" v="79" actId="20577"/>
        <pc:sldMkLst>
          <pc:docMk/>
          <pc:sldMk cId="0" sldId="262"/>
        </pc:sldMkLst>
        <pc:spChg chg="mod">
          <ac:chgData name="Miroslav Reiter" userId="5a0d4d1b27afcb5a" providerId="LiveId" clId="{1EB75EFF-934B-427C-97D6-C8C6C3FB39DB}" dt="2022-10-21T14:02:05.865" v="70" actId="20577"/>
          <ac:spMkLst>
            <pc:docMk/>
            <pc:sldMk cId="0" sldId="262"/>
            <ac:spMk id="6" creationId="{00000000-0000-0000-0000-000000000000}"/>
          </ac:spMkLst>
        </pc:spChg>
        <pc:spChg chg="mod">
          <ac:chgData name="Miroslav Reiter" userId="5a0d4d1b27afcb5a" providerId="LiveId" clId="{1EB75EFF-934B-427C-97D6-C8C6C3FB39DB}" dt="2022-10-21T14:02:16.607" v="79" actId="20577"/>
          <ac:spMkLst>
            <pc:docMk/>
            <pc:sldMk cId="0" sldId="262"/>
            <ac:spMk id="7" creationId="{00000000-0000-0000-0000-000000000000}"/>
          </ac:spMkLst>
        </pc:spChg>
      </pc:sldChg>
      <pc:sldChg chg="modSp">
        <pc:chgData name="Miroslav Reiter" userId="5a0d4d1b27afcb5a" providerId="LiveId" clId="{1EB75EFF-934B-427C-97D6-C8C6C3FB39DB}" dt="2022-10-21T13:55:04.715" v="3" actId="20577"/>
        <pc:sldMkLst>
          <pc:docMk/>
          <pc:sldMk cId="3871633723" sldId="1431"/>
        </pc:sldMkLst>
        <pc:graphicFrameChg chg="mod">
          <ac:chgData name="Miroslav Reiter" userId="5a0d4d1b27afcb5a" providerId="LiveId" clId="{1EB75EFF-934B-427C-97D6-C8C6C3FB39DB}" dt="2022-10-21T13:55:04.715" v="3" actId="20577"/>
          <ac:graphicFrameMkLst>
            <pc:docMk/>
            <pc:sldMk cId="3871633723" sldId="1431"/>
            <ac:graphicFrameMk id="6" creationId="{01F987B4-0A60-4B92-BC3E-1E569424BC8A}"/>
          </ac:graphicFrameMkLst>
        </pc:graphicFrameChg>
      </pc:sldChg>
      <pc:sldChg chg="modNotesTx">
        <pc:chgData name="Miroslav Reiter" userId="5a0d4d1b27afcb5a" providerId="LiveId" clId="{1EB75EFF-934B-427C-97D6-C8C6C3FB39DB}" dt="2022-10-21T13:54:42.630" v="0"/>
        <pc:sldMkLst>
          <pc:docMk/>
          <pc:sldMk cId="322587700" sldId="1673"/>
        </pc:sldMkLst>
      </pc:sldChg>
      <pc:sldChg chg="modSp ord">
        <pc:chgData name="Miroslav Reiter" userId="5a0d4d1b27afcb5a" providerId="LiveId" clId="{1EB75EFF-934B-427C-97D6-C8C6C3FB39DB}" dt="2022-10-21T13:57:32.751" v="19" actId="20577"/>
        <pc:sldMkLst>
          <pc:docMk/>
          <pc:sldMk cId="1425758026" sldId="1740"/>
        </pc:sldMkLst>
        <pc:graphicFrameChg chg="mod">
          <ac:chgData name="Miroslav Reiter" userId="5a0d4d1b27afcb5a" providerId="LiveId" clId="{1EB75EFF-934B-427C-97D6-C8C6C3FB39DB}" dt="2022-10-21T13:57:32.751" v="19" actId="20577"/>
          <ac:graphicFrameMkLst>
            <pc:docMk/>
            <pc:sldMk cId="1425758026" sldId="1740"/>
            <ac:graphicFrameMk id="5" creationId="{AC18CA8C-8D15-43B4-B017-4E4AB117A60E}"/>
          </ac:graphicFrameMkLst>
        </pc:graphicFrameChg>
      </pc:sldChg>
      <pc:sldChg chg="modSp mod">
        <pc:chgData name="Miroslav Reiter" userId="5a0d4d1b27afcb5a" providerId="LiveId" clId="{1EB75EFF-934B-427C-97D6-C8C6C3FB39DB}" dt="2022-10-21T13:54:54.279" v="1" actId="207"/>
        <pc:sldMkLst>
          <pc:docMk/>
          <pc:sldMk cId="2670769439" sldId="1857"/>
        </pc:sldMkLst>
        <pc:spChg chg="mod">
          <ac:chgData name="Miroslav Reiter" userId="5a0d4d1b27afcb5a" providerId="LiveId" clId="{1EB75EFF-934B-427C-97D6-C8C6C3FB39DB}" dt="2022-10-21T13:54:54.279" v="1" actId="207"/>
          <ac:spMkLst>
            <pc:docMk/>
            <pc:sldMk cId="2670769439" sldId="1857"/>
            <ac:spMk id="5" creationId="{661C10DB-9B1C-4A0D-B1F5-140DD79722D3}"/>
          </ac:spMkLst>
        </pc:spChg>
      </pc:sldChg>
      <pc:sldChg chg="addSp delSp modSp mod modNotesTx">
        <pc:chgData name="Miroslav Reiter" userId="5a0d4d1b27afcb5a" providerId="LiveId" clId="{1EB75EFF-934B-427C-97D6-C8C6C3FB39DB}" dt="2022-10-21T13:57:01.229" v="7" actId="27614"/>
        <pc:sldMkLst>
          <pc:docMk/>
          <pc:sldMk cId="3444409951" sldId="2076"/>
        </pc:sldMkLst>
        <pc:picChg chg="del">
          <ac:chgData name="Miroslav Reiter" userId="5a0d4d1b27afcb5a" providerId="LiveId" clId="{1EB75EFF-934B-427C-97D6-C8C6C3FB39DB}" dt="2022-10-21T13:56:55.992" v="5" actId="478"/>
          <ac:picMkLst>
            <pc:docMk/>
            <pc:sldMk cId="3444409951" sldId="2076"/>
            <ac:picMk id="4" creationId="{D11B86C7-35F3-4252-8265-7693693B8D32}"/>
          </ac:picMkLst>
        </pc:picChg>
        <pc:picChg chg="add mod">
          <ac:chgData name="Miroslav Reiter" userId="5a0d4d1b27afcb5a" providerId="LiveId" clId="{1EB75EFF-934B-427C-97D6-C8C6C3FB39DB}" dt="2022-10-21T13:57:01.229" v="7" actId="27614"/>
          <ac:picMkLst>
            <pc:docMk/>
            <pc:sldMk cId="3444409951" sldId="2076"/>
            <ac:picMk id="5" creationId="{D4F9441D-F4D7-4CF8-8738-477765099185}"/>
          </ac:picMkLst>
        </pc:picChg>
      </pc:sldChg>
      <pc:sldChg chg="addSp delSp modSp mod">
        <pc:chgData name="Miroslav Reiter" userId="5a0d4d1b27afcb5a" providerId="LiveId" clId="{1EB75EFF-934B-427C-97D6-C8C6C3FB39DB}" dt="2022-10-21T14:01:35.541" v="54" actId="20577"/>
        <pc:sldMkLst>
          <pc:docMk/>
          <pc:sldMk cId="1425981164" sldId="2077"/>
        </pc:sldMkLst>
        <pc:spChg chg="mod">
          <ac:chgData name="Miroslav Reiter" userId="5a0d4d1b27afcb5a" providerId="LiveId" clId="{1EB75EFF-934B-427C-97D6-C8C6C3FB39DB}" dt="2022-10-21T14:01:35.541" v="54" actId="20577"/>
          <ac:spMkLst>
            <pc:docMk/>
            <pc:sldMk cId="1425981164" sldId="2077"/>
            <ac:spMk id="10" creationId="{A2319E38-B712-4075-9A70-2EEFB8790388}"/>
          </ac:spMkLst>
        </pc:spChg>
        <pc:picChg chg="add mod">
          <ac:chgData name="Miroslav Reiter" userId="5a0d4d1b27afcb5a" providerId="LiveId" clId="{1EB75EFF-934B-427C-97D6-C8C6C3FB39DB}" dt="2022-10-21T14:01:16.087" v="23" actId="14100"/>
          <ac:picMkLst>
            <pc:docMk/>
            <pc:sldMk cId="1425981164" sldId="2077"/>
            <ac:picMk id="2" creationId="{3EE6D57B-8FC6-43ED-B974-FC5BCBAA9D0E}"/>
          </ac:picMkLst>
        </pc:picChg>
        <pc:picChg chg="del">
          <ac:chgData name="Miroslav Reiter" userId="5a0d4d1b27afcb5a" providerId="LiveId" clId="{1EB75EFF-934B-427C-97D6-C8C6C3FB39DB}" dt="2022-10-21T14:01:06.168" v="20" actId="478"/>
          <ac:picMkLst>
            <pc:docMk/>
            <pc:sldMk cId="1425981164" sldId="2077"/>
            <ac:picMk id="9" creationId="{D4BC0069-60D1-423B-A088-D03CC723715C}"/>
          </ac:picMkLst>
        </pc:picChg>
      </pc:sldChg>
    </pc:docChg>
  </pc:docChgLst>
  <pc:docChgLst>
    <pc:chgData name="Miroslav Reiter" userId="5a0d4d1b27afcb5a" providerId="LiveId" clId="{B2DBC128-1416-438C-9905-E89B9A13F229}"/>
    <pc:docChg chg="custSel addSld delSld modSld sldOrd addSection delSection modSection">
      <pc:chgData name="Miroslav Reiter" userId="5a0d4d1b27afcb5a" providerId="LiveId" clId="{B2DBC128-1416-438C-9905-E89B9A13F229}" dt="2021-10-25T15:52:26.834" v="261" actId="20577"/>
      <pc:docMkLst>
        <pc:docMk/>
      </pc:docMkLst>
      <pc:sldChg chg="modSp mod">
        <pc:chgData name="Miroslav Reiter" userId="5a0d4d1b27afcb5a" providerId="LiveId" clId="{B2DBC128-1416-438C-9905-E89B9A13F229}" dt="2021-10-16T08:02:40.245" v="40"/>
        <pc:sldMkLst>
          <pc:docMk/>
          <pc:sldMk cId="0" sldId="262"/>
        </pc:sldMkLst>
        <pc:spChg chg="mod">
          <ac:chgData name="Miroslav Reiter" userId="5a0d4d1b27afcb5a" providerId="LiveId" clId="{B2DBC128-1416-438C-9905-E89B9A13F229}" dt="2021-10-16T08:00:42.093" v="3" actId="403"/>
          <ac:spMkLst>
            <pc:docMk/>
            <pc:sldMk cId="0" sldId="262"/>
            <ac:spMk id="7" creationId="{00000000-0000-0000-0000-000000000000}"/>
          </ac:spMkLst>
        </pc:spChg>
        <pc:spChg chg="mod">
          <ac:chgData name="Miroslav Reiter" userId="5a0d4d1b27afcb5a" providerId="LiveId" clId="{B2DBC128-1416-438C-9905-E89B9A13F229}" dt="2021-10-16T08:02:40.245" v="40"/>
          <ac:spMkLst>
            <pc:docMk/>
            <pc:sldMk cId="0" sldId="262"/>
            <ac:spMk id="8" creationId="{00000000-0000-0000-0000-000000000000}"/>
          </ac:spMkLst>
        </pc:spChg>
      </pc:sldChg>
      <pc:sldChg chg="del">
        <pc:chgData name="Miroslav Reiter" userId="5a0d4d1b27afcb5a" providerId="LiveId" clId="{B2DBC128-1416-438C-9905-E89B9A13F229}" dt="2021-10-16T08:00:53.399" v="4" actId="47"/>
        <pc:sldMkLst>
          <pc:docMk/>
          <pc:sldMk cId="601198656" sldId="294"/>
        </pc:sldMkLst>
      </pc:sldChg>
      <pc:sldChg chg="del">
        <pc:chgData name="Miroslav Reiter" userId="5a0d4d1b27afcb5a" providerId="LiveId" clId="{B2DBC128-1416-438C-9905-E89B9A13F229}" dt="2021-10-16T08:03:16.640" v="41" actId="18676"/>
        <pc:sldMkLst>
          <pc:docMk/>
          <pc:sldMk cId="2804127250" sldId="322"/>
        </pc:sldMkLst>
      </pc:sldChg>
      <pc:sldChg chg="del">
        <pc:chgData name="Miroslav Reiter" userId="5a0d4d1b27afcb5a" providerId="LiveId" clId="{B2DBC128-1416-438C-9905-E89B9A13F229}" dt="2021-10-16T08:03:16.640" v="41" actId="18676"/>
        <pc:sldMkLst>
          <pc:docMk/>
          <pc:sldMk cId="4187874217" sldId="324"/>
        </pc:sldMkLst>
      </pc:sldChg>
      <pc:sldChg chg="add">
        <pc:chgData name="Miroslav Reiter" userId="5a0d4d1b27afcb5a" providerId="LiveId" clId="{B2DBC128-1416-438C-9905-E89B9A13F229}" dt="2021-10-16T08:57:14.137" v="182"/>
        <pc:sldMkLst>
          <pc:docMk/>
          <pc:sldMk cId="1057116661" sldId="333"/>
        </pc:sldMkLst>
      </pc:sldChg>
      <pc:sldChg chg="del">
        <pc:chgData name="Miroslav Reiter" userId="5a0d4d1b27afcb5a" providerId="LiveId" clId="{B2DBC128-1416-438C-9905-E89B9A13F229}" dt="2021-10-16T08:03:16.640" v="41" actId="18676"/>
        <pc:sldMkLst>
          <pc:docMk/>
          <pc:sldMk cId="144468300" sldId="337"/>
        </pc:sldMkLst>
      </pc:sldChg>
      <pc:sldChg chg="del">
        <pc:chgData name="Miroslav Reiter" userId="5a0d4d1b27afcb5a" providerId="LiveId" clId="{B2DBC128-1416-438C-9905-E89B9A13F229}" dt="2021-10-16T08:52:19.453" v="160" actId="47"/>
        <pc:sldMkLst>
          <pc:docMk/>
          <pc:sldMk cId="4217267625" sldId="382"/>
        </pc:sldMkLst>
      </pc:sldChg>
      <pc:sldChg chg="del">
        <pc:chgData name="Miroslav Reiter" userId="5a0d4d1b27afcb5a" providerId="LiveId" clId="{B2DBC128-1416-438C-9905-E89B9A13F229}" dt="2021-10-16T08:03:16.640" v="41" actId="18676"/>
        <pc:sldMkLst>
          <pc:docMk/>
          <pc:sldMk cId="767636775" sldId="434"/>
        </pc:sldMkLst>
      </pc:sldChg>
      <pc:sldChg chg="del">
        <pc:chgData name="Miroslav Reiter" userId="5a0d4d1b27afcb5a" providerId="LiveId" clId="{B2DBC128-1416-438C-9905-E89B9A13F229}" dt="2021-10-16T08:03:16.640" v="41" actId="18676"/>
        <pc:sldMkLst>
          <pc:docMk/>
          <pc:sldMk cId="749406576" sldId="487"/>
        </pc:sldMkLst>
      </pc:sldChg>
      <pc:sldChg chg="del">
        <pc:chgData name="Miroslav Reiter" userId="5a0d4d1b27afcb5a" providerId="LiveId" clId="{B2DBC128-1416-438C-9905-E89B9A13F229}" dt="2021-10-16T08:03:16.640" v="41" actId="18676"/>
        <pc:sldMkLst>
          <pc:docMk/>
          <pc:sldMk cId="2656820210" sldId="564"/>
        </pc:sldMkLst>
      </pc:sldChg>
      <pc:sldChg chg="del">
        <pc:chgData name="Miroslav Reiter" userId="5a0d4d1b27afcb5a" providerId="LiveId" clId="{B2DBC128-1416-438C-9905-E89B9A13F229}" dt="2021-10-16T08:03:16.640" v="41" actId="18676"/>
        <pc:sldMkLst>
          <pc:docMk/>
          <pc:sldMk cId="2701866593" sldId="565"/>
        </pc:sldMkLst>
      </pc:sldChg>
      <pc:sldChg chg="del">
        <pc:chgData name="Miroslav Reiter" userId="5a0d4d1b27afcb5a" providerId="LiveId" clId="{B2DBC128-1416-438C-9905-E89B9A13F229}" dt="2021-10-16T08:03:16.640" v="41" actId="18676"/>
        <pc:sldMkLst>
          <pc:docMk/>
          <pc:sldMk cId="1755522299" sldId="566"/>
        </pc:sldMkLst>
      </pc:sldChg>
      <pc:sldChg chg="add del">
        <pc:chgData name="Miroslav Reiter" userId="5a0d4d1b27afcb5a" providerId="LiveId" clId="{B2DBC128-1416-438C-9905-E89B9A13F229}" dt="2021-10-16T08:58:22.202" v="186"/>
        <pc:sldMkLst>
          <pc:docMk/>
          <pc:sldMk cId="2852366451" sldId="567"/>
        </pc:sldMkLst>
      </pc:sldChg>
      <pc:sldChg chg="add">
        <pc:chgData name="Miroslav Reiter" userId="5a0d4d1b27afcb5a" providerId="LiveId" clId="{B2DBC128-1416-438C-9905-E89B9A13F229}" dt="2021-10-16T08:58:28.700" v="187"/>
        <pc:sldMkLst>
          <pc:docMk/>
          <pc:sldMk cId="1154735762" sldId="568"/>
        </pc:sldMkLst>
      </pc:sldChg>
      <pc:sldChg chg="add">
        <pc:chgData name="Miroslav Reiter" userId="5a0d4d1b27afcb5a" providerId="LiveId" clId="{B2DBC128-1416-438C-9905-E89B9A13F229}" dt="2021-10-16T08:58:34.850" v="188"/>
        <pc:sldMkLst>
          <pc:docMk/>
          <pc:sldMk cId="1803560240" sldId="569"/>
        </pc:sldMkLst>
      </pc:sldChg>
      <pc:sldChg chg="add">
        <pc:chgData name="Miroslav Reiter" userId="5a0d4d1b27afcb5a" providerId="LiveId" clId="{B2DBC128-1416-438C-9905-E89B9A13F229}" dt="2021-10-16T08:58:50.546" v="189"/>
        <pc:sldMkLst>
          <pc:docMk/>
          <pc:sldMk cId="1514594257" sldId="570"/>
        </pc:sldMkLst>
      </pc:sldChg>
      <pc:sldChg chg="add">
        <pc:chgData name="Miroslav Reiter" userId="5a0d4d1b27afcb5a" providerId="LiveId" clId="{B2DBC128-1416-438C-9905-E89B9A13F229}" dt="2021-10-16T08:58:50.546" v="189"/>
        <pc:sldMkLst>
          <pc:docMk/>
          <pc:sldMk cId="1775089738" sldId="571"/>
        </pc:sldMkLst>
      </pc:sldChg>
      <pc:sldChg chg="add">
        <pc:chgData name="Miroslav Reiter" userId="5a0d4d1b27afcb5a" providerId="LiveId" clId="{B2DBC128-1416-438C-9905-E89B9A13F229}" dt="2021-10-16T08:58:50.546" v="189"/>
        <pc:sldMkLst>
          <pc:docMk/>
          <pc:sldMk cId="535790183" sldId="572"/>
        </pc:sldMkLst>
      </pc:sldChg>
      <pc:sldChg chg="del">
        <pc:chgData name="Miroslav Reiter" userId="5a0d4d1b27afcb5a" providerId="LiveId" clId="{B2DBC128-1416-438C-9905-E89B9A13F229}" dt="2021-10-16T08:52:23.285" v="161" actId="47"/>
        <pc:sldMkLst>
          <pc:docMk/>
          <pc:sldMk cId="3196016317" sldId="586"/>
        </pc:sldMkLst>
      </pc:sldChg>
      <pc:sldChg chg="del">
        <pc:chgData name="Miroslav Reiter" userId="5a0d4d1b27afcb5a" providerId="LiveId" clId="{B2DBC128-1416-438C-9905-E89B9A13F229}" dt="2021-10-16T08:03:16.640" v="41" actId="18676"/>
        <pc:sldMkLst>
          <pc:docMk/>
          <pc:sldMk cId="909852409" sldId="590"/>
        </pc:sldMkLst>
      </pc:sldChg>
      <pc:sldChg chg="del">
        <pc:chgData name="Miroslav Reiter" userId="5a0d4d1b27afcb5a" providerId="LiveId" clId="{B2DBC128-1416-438C-9905-E89B9A13F229}" dt="2021-10-16T08:52:02.844" v="159" actId="47"/>
        <pc:sldMkLst>
          <pc:docMk/>
          <pc:sldMk cId="168552086" sldId="591"/>
        </pc:sldMkLst>
      </pc:sldChg>
      <pc:sldChg chg="del">
        <pc:chgData name="Miroslav Reiter" userId="5a0d4d1b27afcb5a" providerId="LiveId" clId="{B2DBC128-1416-438C-9905-E89B9A13F229}" dt="2021-10-16T08:52:19.453" v="160" actId="47"/>
        <pc:sldMkLst>
          <pc:docMk/>
          <pc:sldMk cId="1955428398" sldId="629"/>
        </pc:sldMkLst>
      </pc:sldChg>
      <pc:sldChg chg="del">
        <pc:chgData name="Miroslav Reiter" userId="5a0d4d1b27afcb5a" providerId="LiveId" clId="{B2DBC128-1416-438C-9905-E89B9A13F229}" dt="2021-10-16T08:52:19.453" v="160" actId="47"/>
        <pc:sldMkLst>
          <pc:docMk/>
          <pc:sldMk cId="638031979" sldId="630"/>
        </pc:sldMkLst>
      </pc:sldChg>
      <pc:sldChg chg="del">
        <pc:chgData name="Miroslav Reiter" userId="5a0d4d1b27afcb5a" providerId="LiveId" clId="{B2DBC128-1416-438C-9905-E89B9A13F229}" dt="2021-10-16T08:52:19.453" v="160" actId="47"/>
        <pc:sldMkLst>
          <pc:docMk/>
          <pc:sldMk cId="1046977950" sldId="633"/>
        </pc:sldMkLst>
      </pc:sldChg>
      <pc:sldChg chg="del">
        <pc:chgData name="Miroslav Reiter" userId="5a0d4d1b27afcb5a" providerId="LiveId" clId="{B2DBC128-1416-438C-9905-E89B9A13F229}" dt="2021-10-16T08:52:19.453" v="160" actId="47"/>
        <pc:sldMkLst>
          <pc:docMk/>
          <pc:sldMk cId="283680436" sldId="639"/>
        </pc:sldMkLst>
      </pc:sldChg>
      <pc:sldChg chg="del">
        <pc:chgData name="Miroslav Reiter" userId="5a0d4d1b27afcb5a" providerId="LiveId" clId="{B2DBC128-1416-438C-9905-E89B9A13F229}" dt="2021-10-16T08:52:19.453" v="160" actId="47"/>
        <pc:sldMkLst>
          <pc:docMk/>
          <pc:sldMk cId="1809148601" sldId="640"/>
        </pc:sldMkLst>
      </pc:sldChg>
      <pc:sldChg chg="del">
        <pc:chgData name="Miroslav Reiter" userId="5a0d4d1b27afcb5a" providerId="LiveId" clId="{B2DBC128-1416-438C-9905-E89B9A13F229}" dt="2021-10-16T08:52:19.453" v="160" actId="47"/>
        <pc:sldMkLst>
          <pc:docMk/>
          <pc:sldMk cId="2219088370" sldId="641"/>
        </pc:sldMkLst>
      </pc:sldChg>
      <pc:sldChg chg="add">
        <pc:chgData name="Miroslav Reiter" userId="5a0d4d1b27afcb5a" providerId="LiveId" clId="{B2DBC128-1416-438C-9905-E89B9A13F229}" dt="2021-10-16T08:56:46.006" v="180"/>
        <pc:sldMkLst>
          <pc:docMk/>
          <pc:sldMk cId="1674859232" sldId="644"/>
        </pc:sldMkLst>
      </pc:sldChg>
      <pc:sldChg chg="del">
        <pc:chgData name="Miroslav Reiter" userId="5a0d4d1b27afcb5a" providerId="LiveId" clId="{B2DBC128-1416-438C-9905-E89B9A13F229}" dt="2021-10-16T08:03:16.640" v="41" actId="18676"/>
        <pc:sldMkLst>
          <pc:docMk/>
          <pc:sldMk cId="3613020214" sldId="644"/>
        </pc:sldMkLst>
      </pc:sldChg>
      <pc:sldChg chg="modSp mod">
        <pc:chgData name="Miroslav Reiter" userId="5a0d4d1b27afcb5a" providerId="LiveId" clId="{B2DBC128-1416-438C-9905-E89B9A13F229}" dt="2021-10-16T08:55:24.491" v="171" actId="6549"/>
        <pc:sldMkLst>
          <pc:docMk/>
          <pc:sldMk cId="546827490" sldId="646"/>
        </pc:sldMkLst>
        <pc:spChg chg="mod">
          <ac:chgData name="Miroslav Reiter" userId="5a0d4d1b27afcb5a" providerId="LiveId" clId="{B2DBC128-1416-438C-9905-E89B9A13F229}" dt="2021-10-16T08:36:48.779" v="153" actId="14100"/>
          <ac:spMkLst>
            <pc:docMk/>
            <pc:sldMk cId="546827490" sldId="646"/>
            <ac:spMk id="8" creationId="{91DC42D3-591E-4A77-B2A1-678674A2BC99}"/>
          </ac:spMkLst>
        </pc:spChg>
        <pc:spChg chg="mod">
          <ac:chgData name="Miroslav Reiter" userId="5a0d4d1b27afcb5a" providerId="LiveId" clId="{B2DBC128-1416-438C-9905-E89B9A13F229}" dt="2021-10-16T08:55:24.491" v="171" actId="6549"/>
          <ac:spMkLst>
            <pc:docMk/>
            <pc:sldMk cId="546827490" sldId="646"/>
            <ac:spMk id="9" creationId="{C74C5E20-9B7C-4F54-9A34-831F85F8A537}"/>
          </ac:spMkLst>
        </pc:spChg>
      </pc:sldChg>
      <pc:sldChg chg="add">
        <pc:chgData name="Miroslav Reiter" userId="5a0d4d1b27afcb5a" providerId="LiveId" clId="{B2DBC128-1416-438C-9905-E89B9A13F229}" dt="2021-10-16T08:58:50.546" v="189"/>
        <pc:sldMkLst>
          <pc:docMk/>
          <pc:sldMk cId="1645607738" sldId="721"/>
        </pc:sldMkLst>
      </pc:sldChg>
      <pc:sldChg chg="add">
        <pc:chgData name="Miroslav Reiter" userId="5a0d4d1b27afcb5a" providerId="LiveId" clId="{B2DBC128-1416-438C-9905-E89B9A13F229}" dt="2021-10-16T08:58:50.546" v="189"/>
        <pc:sldMkLst>
          <pc:docMk/>
          <pc:sldMk cId="3812850193" sldId="722"/>
        </pc:sldMkLst>
      </pc:sldChg>
      <pc:sldChg chg="add">
        <pc:chgData name="Miroslav Reiter" userId="5a0d4d1b27afcb5a" providerId="LiveId" clId="{B2DBC128-1416-438C-9905-E89B9A13F229}" dt="2021-10-16T08:57:56.305" v="183"/>
        <pc:sldMkLst>
          <pc:docMk/>
          <pc:sldMk cId="3398714839" sldId="763"/>
        </pc:sldMkLst>
      </pc:sldChg>
      <pc:sldChg chg="add">
        <pc:chgData name="Miroslav Reiter" userId="5a0d4d1b27afcb5a" providerId="LiveId" clId="{B2DBC128-1416-438C-9905-E89B9A13F229}" dt="2021-10-16T08:58:50.546" v="189"/>
        <pc:sldMkLst>
          <pc:docMk/>
          <pc:sldMk cId="4121063197" sldId="868"/>
        </pc:sldMkLst>
      </pc:sldChg>
      <pc:sldChg chg="add">
        <pc:chgData name="Miroslav Reiter" userId="5a0d4d1b27afcb5a" providerId="LiveId" clId="{B2DBC128-1416-438C-9905-E89B9A13F229}" dt="2021-10-16T08:58:50.546" v="189"/>
        <pc:sldMkLst>
          <pc:docMk/>
          <pc:sldMk cId="3905289532" sldId="869"/>
        </pc:sldMkLst>
      </pc:sldChg>
      <pc:sldChg chg="delSp add mod">
        <pc:chgData name="Miroslav Reiter" userId="5a0d4d1b27afcb5a" providerId="LiveId" clId="{B2DBC128-1416-438C-9905-E89B9A13F229}" dt="2021-10-16T08:50:59.423" v="154" actId="478"/>
        <pc:sldMkLst>
          <pc:docMk/>
          <pc:sldMk cId="3871633723" sldId="1431"/>
        </pc:sldMkLst>
        <pc:spChg chg="del">
          <ac:chgData name="Miroslav Reiter" userId="5a0d4d1b27afcb5a" providerId="LiveId" clId="{B2DBC128-1416-438C-9905-E89B9A13F229}" dt="2021-10-16T08:50:59.423" v="154" actId="478"/>
          <ac:spMkLst>
            <pc:docMk/>
            <pc:sldMk cId="3871633723" sldId="1431"/>
            <ac:spMk id="4" creationId="{AE759C06-10D5-450A-89B2-E0F1FEF44938}"/>
          </ac:spMkLst>
        </pc:spChg>
      </pc:sldChg>
      <pc:sldChg chg="add">
        <pc:chgData name="Miroslav Reiter" userId="5a0d4d1b27afcb5a" providerId="LiveId" clId="{B2DBC128-1416-438C-9905-E89B9A13F229}" dt="2021-10-16T08:05:11.306" v="45"/>
        <pc:sldMkLst>
          <pc:docMk/>
          <pc:sldMk cId="3150254017" sldId="1432"/>
        </pc:sldMkLst>
      </pc:sldChg>
      <pc:sldChg chg="modSp add mod">
        <pc:chgData name="Miroslav Reiter" userId="5a0d4d1b27afcb5a" providerId="LiveId" clId="{B2DBC128-1416-438C-9905-E89B9A13F229}" dt="2021-10-16T08:06:28.586" v="133" actId="20577"/>
        <pc:sldMkLst>
          <pc:docMk/>
          <pc:sldMk cId="1425837707" sldId="1467"/>
        </pc:sldMkLst>
        <pc:spChg chg="mod">
          <ac:chgData name="Miroslav Reiter" userId="5a0d4d1b27afcb5a" providerId="LiveId" clId="{B2DBC128-1416-438C-9905-E89B9A13F229}" dt="2021-10-16T08:06:28.586" v="133" actId="20577"/>
          <ac:spMkLst>
            <pc:docMk/>
            <pc:sldMk cId="1425837707" sldId="1467"/>
            <ac:spMk id="3" creationId="{9C24EE74-CD28-440F-AEB2-5C2C13D229F5}"/>
          </ac:spMkLst>
        </pc:spChg>
      </pc:sldChg>
      <pc:sldChg chg="modSp add del">
        <pc:chgData name="Miroslav Reiter" userId="5a0d4d1b27afcb5a" providerId="LiveId" clId="{B2DBC128-1416-438C-9905-E89B9A13F229}" dt="2021-10-16T08:02:26.840" v="39" actId="2711"/>
        <pc:sldMkLst>
          <pc:docMk/>
          <pc:sldMk cId="322587700" sldId="1673"/>
        </pc:sldMkLst>
        <pc:graphicFrameChg chg="mod">
          <ac:chgData name="Miroslav Reiter" userId="5a0d4d1b27afcb5a" providerId="LiveId" clId="{B2DBC128-1416-438C-9905-E89B9A13F229}" dt="2021-10-16T08:02:26.840" v="39" actId="2711"/>
          <ac:graphicFrameMkLst>
            <pc:docMk/>
            <pc:sldMk cId="322587700" sldId="1673"/>
            <ac:graphicFrameMk id="10" creationId="{D5D17DAF-CA69-41EA-B357-493865E87C04}"/>
          </ac:graphicFrameMkLst>
        </pc:graphicFrameChg>
      </pc:sldChg>
      <pc:sldChg chg="modSp add del ord">
        <pc:chgData name="Miroslav Reiter" userId="5a0d4d1b27afcb5a" providerId="LiveId" clId="{B2DBC128-1416-438C-9905-E89B9A13F229}" dt="2021-10-16T08:52:35.066" v="163"/>
        <pc:sldMkLst>
          <pc:docMk/>
          <pc:sldMk cId="1425758026" sldId="1740"/>
        </pc:sldMkLst>
        <pc:graphicFrameChg chg="mod">
          <ac:chgData name="Miroslav Reiter" userId="5a0d4d1b27afcb5a" providerId="LiveId" clId="{B2DBC128-1416-438C-9905-E89B9A13F229}" dt="2021-10-16T08:51:58.255" v="158" actId="2711"/>
          <ac:graphicFrameMkLst>
            <pc:docMk/>
            <pc:sldMk cId="1425758026" sldId="1740"/>
            <ac:graphicFrameMk id="5" creationId="{AC18CA8C-8D15-43B4-B017-4E4AB117A60E}"/>
          </ac:graphicFrameMkLst>
        </pc:graphicFrameChg>
      </pc:sldChg>
      <pc:sldChg chg="delSp modSp add mod setBg delDesignElem">
        <pc:chgData name="Miroslav Reiter" userId="5a0d4d1b27afcb5a" providerId="LiveId" clId="{B2DBC128-1416-438C-9905-E89B9A13F229}" dt="2021-10-25T15:52:26.834" v="261" actId="20577"/>
        <pc:sldMkLst>
          <pc:docMk/>
          <pc:sldMk cId="2670769439" sldId="1857"/>
        </pc:sldMkLst>
        <pc:spChg chg="mod">
          <ac:chgData name="Miroslav Reiter" userId="5a0d4d1b27afcb5a" providerId="LiveId" clId="{B2DBC128-1416-438C-9905-E89B9A13F229}" dt="2021-10-25T15:52:26.834" v="261" actId="20577"/>
          <ac:spMkLst>
            <pc:docMk/>
            <pc:sldMk cId="2670769439" sldId="1857"/>
            <ac:spMk id="5" creationId="{661C10DB-9B1C-4A0D-B1F5-140DD79722D3}"/>
          </ac:spMkLst>
        </pc:spChg>
        <pc:cxnChg chg="del">
          <ac:chgData name="Miroslav Reiter" userId="5a0d4d1b27afcb5a" providerId="LiveId" clId="{B2DBC128-1416-438C-9905-E89B9A13F229}" dt="2021-10-16T08:04:48.800" v="44"/>
          <ac:cxnSpMkLst>
            <pc:docMk/>
            <pc:sldMk cId="2670769439" sldId="1857"/>
            <ac:cxnSpMk id="13" creationId="{A7F400EE-A8A5-48AF-B4D6-291B52C6F0B0}"/>
          </ac:cxnSpMkLst>
        </pc:cxnChg>
      </pc:sldChg>
      <pc:sldChg chg="addSp delSp add del setBg delDesignElem">
        <pc:chgData name="Miroslav Reiter" userId="5a0d4d1b27afcb5a" providerId="LiveId" clId="{B2DBC128-1416-438C-9905-E89B9A13F229}" dt="2021-10-16T08:54:31.145" v="168"/>
        <pc:sldMkLst>
          <pc:docMk/>
          <pc:sldMk cId="1983106998" sldId="1930"/>
        </pc:sldMkLst>
        <pc:spChg chg="add del">
          <ac:chgData name="Miroslav Reiter" userId="5a0d4d1b27afcb5a" providerId="LiveId" clId="{B2DBC128-1416-438C-9905-E89B9A13F229}" dt="2021-10-16T08:54:31.123" v="167"/>
          <ac:spMkLst>
            <pc:docMk/>
            <pc:sldMk cId="1983106998" sldId="1930"/>
            <ac:spMk id="13" creationId="{37C89E4B-3C9F-44B9-8B86-D9E3D112D8EC}"/>
          </ac:spMkLst>
        </pc:spChg>
        <pc:cxnChg chg="add del">
          <ac:chgData name="Miroslav Reiter" userId="5a0d4d1b27afcb5a" providerId="LiveId" clId="{B2DBC128-1416-438C-9905-E89B9A13F229}" dt="2021-10-16T08:54:31.123" v="167"/>
          <ac:cxnSpMkLst>
            <pc:docMk/>
            <pc:sldMk cId="1983106998" sldId="1930"/>
            <ac:cxnSpMk id="15" creationId="{AA2EAA10-076F-46BD-8F0F-B9A2FB77A85C}"/>
          </ac:cxnSpMkLst>
        </pc:cxnChg>
        <pc:cxnChg chg="add del">
          <ac:chgData name="Miroslav Reiter" userId="5a0d4d1b27afcb5a" providerId="LiveId" clId="{B2DBC128-1416-438C-9905-E89B9A13F229}" dt="2021-10-16T08:54:31.123" v="167"/>
          <ac:cxnSpMkLst>
            <pc:docMk/>
            <pc:sldMk cId="1983106998" sldId="1930"/>
            <ac:cxnSpMk id="17" creationId="{D891E407-403B-4764-86C9-33A56D3BCAA3}"/>
          </ac:cxnSpMkLst>
        </pc:cxnChg>
      </pc:sldChg>
      <pc:sldChg chg="addSp delSp add del setBg delDesignElem">
        <pc:chgData name="Miroslav Reiter" userId="5a0d4d1b27afcb5a" providerId="LiveId" clId="{B2DBC128-1416-438C-9905-E89B9A13F229}" dt="2021-10-16T08:54:31.145" v="168"/>
        <pc:sldMkLst>
          <pc:docMk/>
          <pc:sldMk cId="4146018669" sldId="1934"/>
        </pc:sldMkLst>
        <pc:spChg chg="add del">
          <ac:chgData name="Miroslav Reiter" userId="5a0d4d1b27afcb5a" providerId="LiveId" clId="{B2DBC128-1416-438C-9905-E89B9A13F229}" dt="2021-10-16T08:54:31.123" v="167"/>
          <ac:spMkLst>
            <pc:docMk/>
            <pc:sldMk cId="4146018669" sldId="1934"/>
            <ac:spMk id="12" creationId="{37C89E4B-3C9F-44B9-8B86-D9E3D112D8EC}"/>
          </ac:spMkLst>
        </pc:spChg>
        <pc:cxnChg chg="add del">
          <ac:chgData name="Miroslav Reiter" userId="5a0d4d1b27afcb5a" providerId="LiveId" clId="{B2DBC128-1416-438C-9905-E89B9A13F229}" dt="2021-10-16T08:54:31.123" v="167"/>
          <ac:cxnSpMkLst>
            <pc:docMk/>
            <pc:sldMk cId="4146018669" sldId="1934"/>
            <ac:cxnSpMk id="14" creationId="{AA2EAA10-076F-46BD-8F0F-B9A2FB77A85C}"/>
          </ac:cxnSpMkLst>
        </pc:cxnChg>
        <pc:cxnChg chg="add del">
          <ac:chgData name="Miroslav Reiter" userId="5a0d4d1b27afcb5a" providerId="LiveId" clId="{B2DBC128-1416-438C-9905-E89B9A13F229}" dt="2021-10-16T08:54:31.123" v="167"/>
          <ac:cxnSpMkLst>
            <pc:docMk/>
            <pc:sldMk cId="4146018669" sldId="1934"/>
            <ac:cxnSpMk id="16" creationId="{D891E407-403B-4764-86C9-33A56D3BCAA3}"/>
          </ac:cxnSpMkLst>
        </pc:cxnChg>
      </pc:sldChg>
      <pc:sldChg chg="modSp add mod setBg">
        <pc:chgData name="Miroslav Reiter" userId="5a0d4d1b27afcb5a" providerId="LiveId" clId="{B2DBC128-1416-438C-9905-E89B9A13F229}" dt="2021-10-16T08:55:49.204" v="175" actId="2711"/>
        <pc:sldMkLst>
          <pc:docMk/>
          <pc:sldMk cId="3685201074" sldId="1935"/>
        </pc:sldMkLst>
        <pc:spChg chg="mod">
          <ac:chgData name="Miroslav Reiter" userId="5a0d4d1b27afcb5a" providerId="LiveId" clId="{B2DBC128-1416-438C-9905-E89B9A13F229}" dt="2021-10-16T08:55:45.959" v="174" actId="113"/>
          <ac:spMkLst>
            <pc:docMk/>
            <pc:sldMk cId="3685201074" sldId="1935"/>
            <ac:spMk id="8" creationId="{91DC42D3-591E-4A77-B2A1-678674A2BC99}"/>
          </ac:spMkLst>
        </pc:spChg>
        <pc:spChg chg="mod">
          <ac:chgData name="Miroslav Reiter" userId="5a0d4d1b27afcb5a" providerId="LiveId" clId="{B2DBC128-1416-438C-9905-E89B9A13F229}" dt="2021-10-16T08:55:49.204" v="175" actId="2711"/>
          <ac:spMkLst>
            <pc:docMk/>
            <pc:sldMk cId="3685201074" sldId="1935"/>
            <ac:spMk id="9" creationId="{C74C5E20-9B7C-4F54-9A34-831F85F8A537}"/>
          </ac:spMkLst>
        </pc:spChg>
      </pc:sldChg>
      <pc:sldChg chg="delSp modSp add mod setBg">
        <pc:chgData name="Miroslav Reiter" userId="5a0d4d1b27afcb5a" providerId="LiveId" clId="{B2DBC128-1416-438C-9905-E89B9A13F229}" dt="2021-10-16T08:55:56.834" v="177" actId="478"/>
        <pc:sldMkLst>
          <pc:docMk/>
          <pc:sldMk cId="2621653639" sldId="1936"/>
        </pc:sldMkLst>
        <pc:spChg chg="mod">
          <ac:chgData name="Miroslav Reiter" userId="5a0d4d1b27afcb5a" providerId="LiveId" clId="{B2DBC128-1416-438C-9905-E89B9A13F229}" dt="2021-10-16T08:55:53.941" v="176" actId="113"/>
          <ac:spMkLst>
            <pc:docMk/>
            <pc:sldMk cId="2621653639" sldId="1936"/>
            <ac:spMk id="2" creationId="{065FF285-AD0B-4E4A-A642-ABFAB0163A65}"/>
          </ac:spMkLst>
        </pc:spChg>
        <pc:spChg chg="del">
          <ac:chgData name="Miroslav Reiter" userId="5a0d4d1b27afcb5a" providerId="LiveId" clId="{B2DBC128-1416-438C-9905-E89B9A13F229}" dt="2021-10-16T08:55:56.834" v="177" actId="478"/>
          <ac:spMkLst>
            <pc:docMk/>
            <pc:sldMk cId="2621653639" sldId="1936"/>
            <ac:spMk id="4" creationId="{FC80D916-321F-4C5A-8B1E-3CB7C504F2CA}"/>
          </ac:spMkLst>
        </pc:spChg>
      </pc:sldChg>
      <pc:sldChg chg="add">
        <pc:chgData name="Miroslav Reiter" userId="5a0d4d1b27afcb5a" providerId="LiveId" clId="{B2DBC128-1416-438C-9905-E89B9A13F229}" dt="2021-10-16T08:56:08.004" v="178"/>
        <pc:sldMkLst>
          <pc:docMk/>
          <pc:sldMk cId="1379509163" sldId="2068"/>
        </pc:sldMkLst>
      </pc:sldChg>
      <pc:sldChg chg="add">
        <pc:chgData name="Miroslav Reiter" userId="5a0d4d1b27afcb5a" providerId="LiveId" clId="{B2DBC128-1416-438C-9905-E89B9A13F229}" dt="2021-10-16T08:56:08.004" v="178"/>
        <pc:sldMkLst>
          <pc:docMk/>
          <pc:sldMk cId="4093273773" sldId="2069"/>
        </pc:sldMkLst>
      </pc:sldChg>
      <pc:sldChg chg="add">
        <pc:chgData name="Miroslav Reiter" userId="5a0d4d1b27afcb5a" providerId="LiveId" clId="{B2DBC128-1416-438C-9905-E89B9A13F229}" dt="2021-10-16T08:56:08.004" v="178"/>
        <pc:sldMkLst>
          <pc:docMk/>
          <pc:sldMk cId="426446697" sldId="2070"/>
        </pc:sldMkLst>
      </pc:sldChg>
      <pc:sldChg chg="add">
        <pc:chgData name="Miroslav Reiter" userId="5a0d4d1b27afcb5a" providerId="LiveId" clId="{B2DBC128-1416-438C-9905-E89B9A13F229}" dt="2021-10-16T08:56:08.004" v="178"/>
        <pc:sldMkLst>
          <pc:docMk/>
          <pc:sldMk cId="593199506" sldId="2071"/>
        </pc:sldMkLst>
      </pc:sldChg>
      <pc:sldChg chg="add">
        <pc:chgData name="Miroslav Reiter" userId="5a0d4d1b27afcb5a" providerId="LiveId" clId="{B2DBC128-1416-438C-9905-E89B9A13F229}" dt="2021-10-16T08:56:08.004" v="178"/>
        <pc:sldMkLst>
          <pc:docMk/>
          <pc:sldMk cId="1870390324" sldId="2072"/>
        </pc:sldMkLst>
      </pc:sldChg>
      <pc:sldChg chg="add">
        <pc:chgData name="Miroslav Reiter" userId="5a0d4d1b27afcb5a" providerId="LiveId" clId="{B2DBC128-1416-438C-9905-E89B9A13F229}" dt="2021-10-16T08:56:38.674" v="179"/>
        <pc:sldMkLst>
          <pc:docMk/>
          <pc:sldMk cId="4080527039" sldId="2073"/>
        </pc:sldMkLst>
      </pc:sldChg>
      <pc:sldChg chg="add">
        <pc:chgData name="Miroslav Reiter" userId="5a0d4d1b27afcb5a" providerId="LiveId" clId="{B2DBC128-1416-438C-9905-E89B9A13F229}" dt="2021-10-16T08:56:54.260" v="181"/>
        <pc:sldMkLst>
          <pc:docMk/>
          <pc:sldMk cId="1184211583" sldId="2074"/>
        </pc:sldMkLst>
      </pc:sldChg>
      <pc:sldChg chg="addSp delSp modSp new mod modClrScheme chgLayout">
        <pc:chgData name="Miroslav Reiter" userId="5a0d4d1b27afcb5a" providerId="LiveId" clId="{B2DBC128-1416-438C-9905-E89B9A13F229}" dt="2021-10-25T08:51:01.460" v="194"/>
        <pc:sldMkLst>
          <pc:docMk/>
          <pc:sldMk cId="4163962374" sldId="2075"/>
        </pc:sldMkLst>
        <pc:spChg chg="del">
          <ac:chgData name="Miroslav Reiter" userId="5a0d4d1b27afcb5a" providerId="LiveId" clId="{B2DBC128-1416-438C-9905-E89B9A13F229}" dt="2021-10-25T08:50:56.654" v="193" actId="700"/>
          <ac:spMkLst>
            <pc:docMk/>
            <pc:sldMk cId="4163962374" sldId="2075"/>
            <ac:spMk id="2" creationId="{0E2CA47A-26EF-4DA4-A23F-9FC92E147B08}"/>
          </ac:spMkLst>
        </pc:spChg>
        <pc:spChg chg="del">
          <ac:chgData name="Miroslav Reiter" userId="5a0d4d1b27afcb5a" providerId="LiveId" clId="{B2DBC128-1416-438C-9905-E89B9A13F229}" dt="2021-10-25T08:50:56.654" v="193" actId="700"/>
          <ac:spMkLst>
            <pc:docMk/>
            <pc:sldMk cId="4163962374" sldId="2075"/>
            <ac:spMk id="3" creationId="{26BAEFF2-3517-4BA2-A77C-834B8767831E}"/>
          </ac:spMkLst>
        </pc:spChg>
        <pc:spChg chg="del">
          <ac:chgData name="Miroslav Reiter" userId="5a0d4d1b27afcb5a" providerId="LiveId" clId="{B2DBC128-1416-438C-9905-E89B9A13F229}" dt="2021-10-25T08:50:56.654" v="193" actId="700"/>
          <ac:spMkLst>
            <pc:docMk/>
            <pc:sldMk cId="4163962374" sldId="2075"/>
            <ac:spMk id="4" creationId="{CB496F96-7819-487A-95C1-BC73C6FB639E}"/>
          </ac:spMkLst>
        </pc:spChg>
        <pc:spChg chg="mod ord">
          <ac:chgData name="Miroslav Reiter" userId="5a0d4d1b27afcb5a" providerId="LiveId" clId="{B2DBC128-1416-438C-9905-E89B9A13F229}" dt="2021-10-25T08:50:56.654" v="193" actId="700"/>
          <ac:spMkLst>
            <pc:docMk/>
            <pc:sldMk cId="4163962374" sldId="2075"/>
            <ac:spMk id="5" creationId="{2BB6C0C6-56A2-486B-91F3-AF9B32A79BC6}"/>
          </ac:spMkLst>
        </pc:spChg>
        <pc:picChg chg="add mod">
          <ac:chgData name="Miroslav Reiter" userId="5a0d4d1b27afcb5a" providerId="LiveId" clId="{B2DBC128-1416-438C-9905-E89B9A13F229}" dt="2021-10-25T08:51:01.460" v="194"/>
          <ac:picMkLst>
            <pc:docMk/>
            <pc:sldMk cId="4163962374" sldId="2075"/>
            <ac:picMk id="7" creationId="{3EDDF758-AA32-45A4-9C95-BFC5674B41DB}"/>
          </ac:picMkLst>
        </pc:picChg>
      </pc:sldChg>
      <pc:sldChg chg="addSp modSp new mod">
        <pc:chgData name="Miroslav Reiter" userId="5a0d4d1b27afcb5a" providerId="LiveId" clId="{B2DBC128-1416-438C-9905-E89B9A13F229}" dt="2021-10-25T08:51:05.945" v="198" actId="962"/>
        <pc:sldMkLst>
          <pc:docMk/>
          <pc:sldMk cId="3444409951" sldId="2076"/>
        </pc:sldMkLst>
        <pc:picChg chg="add mod">
          <ac:chgData name="Miroslav Reiter" userId="5a0d4d1b27afcb5a" providerId="LiveId" clId="{B2DBC128-1416-438C-9905-E89B9A13F229}" dt="2021-10-25T08:51:05.945" v="198" actId="962"/>
          <ac:picMkLst>
            <pc:docMk/>
            <pc:sldMk cId="3444409951" sldId="2076"/>
            <ac:picMk id="4" creationId="{D11B86C7-35F3-4252-8265-7693693B8D32}"/>
          </ac:picMkLst>
        </pc:picChg>
      </pc:sldChg>
      <pc:sldChg chg="addSp delSp modSp new mod modClrScheme chgLayout">
        <pc:chgData name="Miroslav Reiter" userId="5a0d4d1b27afcb5a" providerId="LiveId" clId="{B2DBC128-1416-438C-9905-E89B9A13F229}" dt="2021-10-25T13:51:30.068" v="260" actId="113"/>
        <pc:sldMkLst>
          <pc:docMk/>
          <pc:sldMk cId="1425981164" sldId="2077"/>
        </pc:sldMkLst>
        <pc:spChg chg="del mod ord">
          <ac:chgData name="Miroslav Reiter" userId="5a0d4d1b27afcb5a" providerId="LiveId" clId="{B2DBC128-1416-438C-9905-E89B9A13F229}" dt="2021-10-25T13:49:39.622" v="200" actId="700"/>
          <ac:spMkLst>
            <pc:docMk/>
            <pc:sldMk cId="1425981164" sldId="2077"/>
            <ac:spMk id="2" creationId="{D830F2F4-2EEE-4573-96E6-C3686DD63439}"/>
          </ac:spMkLst>
        </pc:spChg>
        <pc:spChg chg="del mod ord">
          <ac:chgData name="Miroslav Reiter" userId="5a0d4d1b27afcb5a" providerId="LiveId" clId="{B2DBC128-1416-438C-9905-E89B9A13F229}" dt="2021-10-25T13:49:39.622" v="200" actId="700"/>
          <ac:spMkLst>
            <pc:docMk/>
            <pc:sldMk cId="1425981164" sldId="2077"/>
            <ac:spMk id="3" creationId="{9AD0D416-EEAC-49DF-83D4-0AB349D2CCB7}"/>
          </ac:spMkLst>
        </pc:spChg>
        <pc:spChg chg="del">
          <ac:chgData name="Miroslav Reiter" userId="5a0d4d1b27afcb5a" providerId="LiveId" clId="{B2DBC128-1416-438C-9905-E89B9A13F229}" dt="2021-10-25T13:49:39.622" v="200" actId="700"/>
          <ac:spMkLst>
            <pc:docMk/>
            <pc:sldMk cId="1425981164" sldId="2077"/>
            <ac:spMk id="4" creationId="{774787E0-2AAC-47D8-8F8F-821C6320958B}"/>
          </ac:spMkLst>
        </pc:spChg>
        <pc:spChg chg="mod ord">
          <ac:chgData name="Miroslav Reiter" userId="5a0d4d1b27afcb5a" providerId="LiveId" clId="{B2DBC128-1416-438C-9905-E89B9A13F229}" dt="2021-10-25T13:51:30.068" v="260" actId="113"/>
          <ac:spMkLst>
            <pc:docMk/>
            <pc:sldMk cId="1425981164" sldId="2077"/>
            <ac:spMk id="5" creationId="{0B1604C7-8FBC-40CA-B4E3-D6A1C00F621D}"/>
          </ac:spMkLst>
        </pc:spChg>
        <pc:spChg chg="add del mod ord">
          <ac:chgData name="Miroslav Reiter" userId="5a0d4d1b27afcb5a" providerId="LiveId" clId="{B2DBC128-1416-438C-9905-E89B9A13F229}" dt="2021-10-25T13:50:49.450" v="201" actId="700"/>
          <ac:spMkLst>
            <pc:docMk/>
            <pc:sldMk cId="1425981164" sldId="2077"/>
            <ac:spMk id="6" creationId="{DE39CAA6-C21A-469F-B942-3D8B298718A8}"/>
          </ac:spMkLst>
        </pc:spChg>
        <pc:spChg chg="add del mod ord">
          <ac:chgData name="Miroslav Reiter" userId="5a0d4d1b27afcb5a" providerId="LiveId" clId="{B2DBC128-1416-438C-9905-E89B9A13F229}" dt="2021-10-25T13:50:49.450" v="201" actId="700"/>
          <ac:spMkLst>
            <pc:docMk/>
            <pc:sldMk cId="1425981164" sldId="2077"/>
            <ac:spMk id="7" creationId="{7AF1703F-7791-4A5E-B8B2-1B6E22BAE5E7}"/>
          </ac:spMkLst>
        </pc:spChg>
        <pc:spChg chg="add mod ord">
          <ac:chgData name="Miroslav Reiter" userId="5a0d4d1b27afcb5a" providerId="LiveId" clId="{B2DBC128-1416-438C-9905-E89B9A13F229}" dt="2021-10-25T13:51:22.155" v="258" actId="122"/>
          <ac:spMkLst>
            <pc:docMk/>
            <pc:sldMk cId="1425981164" sldId="2077"/>
            <ac:spMk id="10" creationId="{A2319E38-B712-4075-9A70-2EEFB8790388}"/>
          </ac:spMkLst>
        </pc:spChg>
        <pc:graphicFrameChg chg="add del mod">
          <ac:chgData name="Miroslav Reiter" userId="5a0d4d1b27afcb5a" providerId="LiveId" clId="{B2DBC128-1416-438C-9905-E89B9A13F229}" dt="2021-10-25T13:50:52.956" v="203"/>
          <ac:graphicFrameMkLst>
            <pc:docMk/>
            <pc:sldMk cId="1425981164" sldId="2077"/>
            <ac:graphicFrameMk id="8" creationId="{F8D098CF-DCBA-49EE-8C61-7A538CB3130B}"/>
          </ac:graphicFrameMkLst>
        </pc:graphicFrameChg>
        <pc:picChg chg="add mod">
          <ac:chgData name="Miroslav Reiter" userId="5a0d4d1b27afcb5a" providerId="LiveId" clId="{B2DBC128-1416-438C-9905-E89B9A13F229}" dt="2021-10-25T13:50:59.305" v="207" actId="1076"/>
          <ac:picMkLst>
            <pc:docMk/>
            <pc:sldMk cId="1425981164" sldId="2077"/>
            <ac:picMk id="9" creationId="{D4BC0069-60D1-423B-A088-D03CC723715C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k-S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12-4CE9-AA16-0F606B9324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F12-4CE9-AA16-0F606B93246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12-4CE9-AA16-0F606B93246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F12-4CE9-AA16-0F606B9324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644282639"/>
        <c:axId val="1644278063"/>
      </c:barChart>
      <c:catAx>
        <c:axId val="16442826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k-SK"/>
          </a:p>
        </c:txPr>
        <c:crossAx val="1644278063"/>
        <c:crosses val="autoZero"/>
        <c:auto val="1"/>
        <c:lblAlgn val="ctr"/>
        <c:lblOffset val="100"/>
        <c:noMultiLvlLbl val="0"/>
      </c:catAx>
      <c:valAx>
        <c:axId val="16442780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k-SK"/>
          </a:p>
        </c:txPr>
        <c:crossAx val="16442826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k-SK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k-SK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CF-4EFC-A10F-D1A694EBA5C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5CF-4EFC-A10F-D1A694EBA5C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5CF-4EFC-A10F-D1A694EBA5C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5CF-4EFC-A10F-D1A694EBA5C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5CF-4EFC-A10F-D1A694EBA5CA}"/>
              </c:ext>
            </c:extLst>
          </c:dPt>
          <c:cat>
            <c:strRef>
              <c:f>Sheet1!$A$2:$A$7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3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CF-4EFC-A10F-D1A694EBA5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19676559"/>
        <c:axId val="319676143"/>
      </c:barChart>
      <c:catAx>
        <c:axId val="31967655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19676143"/>
        <c:crosses val="autoZero"/>
        <c:auto val="1"/>
        <c:lblAlgn val="ctr"/>
        <c:lblOffset val="100"/>
        <c:noMultiLvlLbl val="0"/>
      </c:catAx>
      <c:valAx>
        <c:axId val="31967614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19676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k-S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youtube.com/c/IT-AcademySK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youtube.com/c/IT-AcademySK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4790CC-1403-4456-87B6-0023367622EA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sk-SK"/>
        </a:p>
      </dgm:t>
    </dgm:pt>
    <dgm:pt modelId="{9C2746A0-9CFC-4AC1-BB8F-D5B1D9E57102}">
      <dgm:prSet/>
      <dgm:spPr/>
      <dgm:t>
        <a:bodyPr/>
        <a:lstStyle/>
        <a:p>
          <a:r>
            <a:rPr lang="sk-SK" b="1" dirty="0">
              <a:latin typeface="+mj-lt"/>
            </a:rPr>
            <a:t>Vaše meno</a:t>
          </a:r>
        </a:p>
      </dgm:t>
    </dgm:pt>
    <dgm:pt modelId="{8C883C17-5000-44D9-8548-D66ECFE819CC}" type="parTrans" cxnId="{510A0634-FB17-446D-BAAA-EE0720BB956F}">
      <dgm:prSet/>
      <dgm:spPr/>
      <dgm:t>
        <a:bodyPr/>
        <a:lstStyle/>
        <a:p>
          <a:endParaRPr lang="sk-SK" b="1"/>
        </a:p>
      </dgm:t>
    </dgm:pt>
    <dgm:pt modelId="{FF25FBCE-14B1-4957-BD6F-29B6F2F52FC8}" type="sibTrans" cxnId="{510A0634-FB17-446D-BAAA-EE0720BB956F}">
      <dgm:prSet/>
      <dgm:spPr/>
      <dgm:t>
        <a:bodyPr/>
        <a:lstStyle/>
        <a:p>
          <a:endParaRPr lang="sk-SK" b="1"/>
        </a:p>
      </dgm:t>
    </dgm:pt>
    <dgm:pt modelId="{F6A6E0A8-4EC3-4178-80B4-B2B60299C9F4}">
      <dgm:prSet/>
      <dgm:spPr/>
      <dgm:t>
        <a:bodyPr/>
        <a:lstStyle/>
        <a:p>
          <a:r>
            <a:rPr lang="sk-SK" b="1" dirty="0">
              <a:latin typeface="+mj-lt"/>
            </a:rPr>
            <a:t>Denné/Externé štúdium</a:t>
          </a:r>
        </a:p>
      </dgm:t>
    </dgm:pt>
    <dgm:pt modelId="{D7A22233-9043-45AB-BE3C-AF287EC53B34}" type="parTrans" cxnId="{CEFECAA1-6B0E-4C89-AE4E-793E78BA2382}">
      <dgm:prSet/>
      <dgm:spPr/>
      <dgm:t>
        <a:bodyPr/>
        <a:lstStyle/>
        <a:p>
          <a:endParaRPr lang="sk-SK" b="1"/>
        </a:p>
      </dgm:t>
    </dgm:pt>
    <dgm:pt modelId="{480C6A26-FCF7-4673-B3EC-874446C08AAB}" type="sibTrans" cxnId="{CEFECAA1-6B0E-4C89-AE4E-793E78BA2382}">
      <dgm:prSet/>
      <dgm:spPr/>
      <dgm:t>
        <a:bodyPr/>
        <a:lstStyle/>
        <a:p>
          <a:endParaRPr lang="sk-SK" b="1"/>
        </a:p>
      </dgm:t>
    </dgm:pt>
    <dgm:pt modelId="{E870F0FC-6916-4CAC-8166-8D0B2844A4DA}">
      <dgm:prSet/>
      <dgm:spPr/>
      <dgm:t>
        <a:bodyPr/>
        <a:lstStyle/>
        <a:p>
          <a:r>
            <a:rPr lang="sk-SK" b="1" dirty="0">
              <a:latin typeface="+mj-lt"/>
            </a:rPr>
            <a:t>Skúsenosti s témou</a:t>
          </a:r>
        </a:p>
      </dgm:t>
    </dgm:pt>
    <dgm:pt modelId="{FF2AC68D-F125-49B3-A4FA-F324D3FDEBB8}" type="parTrans" cxnId="{BE798226-E721-4FF0-985C-8C1698EABE75}">
      <dgm:prSet/>
      <dgm:spPr/>
      <dgm:t>
        <a:bodyPr/>
        <a:lstStyle/>
        <a:p>
          <a:endParaRPr lang="sk-SK" b="1"/>
        </a:p>
      </dgm:t>
    </dgm:pt>
    <dgm:pt modelId="{DDA217D9-4CD6-4CD3-9D0A-3E27CFA7EC58}" type="sibTrans" cxnId="{BE798226-E721-4FF0-985C-8C1698EABE75}">
      <dgm:prSet/>
      <dgm:spPr/>
      <dgm:t>
        <a:bodyPr/>
        <a:lstStyle/>
        <a:p>
          <a:endParaRPr lang="sk-SK" b="1"/>
        </a:p>
      </dgm:t>
    </dgm:pt>
    <dgm:pt modelId="{B54CED54-DAB7-4116-9720-AF7198AFD6AD}">
      <dgm:prSet/>
      <dgm:spPr/>
      <dgm:t>
        <a:bodyPr/>
        <a:lstStyle/>
        <a:p>
          <a:r>
            <a:rPr lang="sk-SK" b="1" dirty="0">
              <a:latin typeface="+mj-lt"/>
            </a:rPr>
            <a:t>Práca</a:t>
          </a:r>
        </a:p>
      </dgm:t>
    </dgm:pt>
    <dgm:pt modelId="{12A2BECF-934E-4F06-AD6A-E58CCD870EF5}" type="parTrans" cxnId="{5BB248F7-B713-4958-A1A4-067CF28EA7C2}">
      <dgm:prSet/>
      <dgm:spPr/>
      <dgm:t>
        <a:bodyPr/>
        <a:lstStyle/>
        <a:p>
          <a:endParaRPr lang="sk-SK" b="1"/>
        </a:p>
      </dgm:t>
    </dgm:pt>
    <dgm:pt modelId="{AC295290-08A2-4BAF-BD31-1E6763071915}" type="sibTrans" cxnId="{5BB248F7-B713-4958-A1A4-067CF28EA7C2}">
      <dgm:prSet/>
      <dgm:spPr/>
      <dgm:t>
        <a:bodyPr/>
        <a:lstStyle/>
        <a:p>
          <a:endParaRPr lang="sk-SK" b="1"/>
        </a:p>
      </dgm:t>
    </dgm:pt>
    <dgm:pt modelId="{B4517485-F20B-463E-B86A-03ACBBE2B0F9}">
      <dgm:prSet/>
      <dgm:spPr/>
      <dgm:t>
        <a:bodyPr/>
        <a:lstStyle/>
        <a:p>
          <a:r>
            <a:rPr lang="sk-SK" b="1" dirty="0">
              <a:latin typeface="+mj-lt"/>
            </a:rPr>
            <a:t>Vaše hobby</a:t>
          </a:r>
        </a:p>
      </dgm:t>
    </dgm:pt>
    <dgm:pt modelId="{7A6EEE83-FEFC-4269-B1F9-8B780672BF64}" type="parTrans" cxnId="{FFFE2092-6A3B-420B-A590-0EEB2D6800EF}">
      <dgm:prSet/>
      <dgm:spPr/>
      <dgm:t>
        <a:bodyPr/>
        <a:lstStyle/>
        <a:p>
          <a:endParaRPr lang="sk-SK" b="1"/>
        </a:p>
      </dgm:t>
    </dgm:pt>
    <dgm:pt modelId="{639BEBFD-0A54-4FF7-9202-60684070B5DB}" type="sibTrans" cxnId="{FFFE2092-6A3B-420B-A590-0EEB2D6800EF}">
      <dgm:prSet/>
      <dgm:spPr/>
      <dgm:t>
        <a:bodyPr/>
        <a:lstStyle/>
        <a:p>
          <a:endParaRPr lang="sk-SK" b="1"/>
        </a:p>
      </dgm:t>
    </dgm:pt>
    <dgm:pt modelId="{E0097079-E1B5-4928-B038-A0E7EBEA367E}" type="pres">
      <dgm:prSet presAssocID="{9A4790CC-1403-4456-87B6-0023367622EA}" presName="linear" presStyleCnt="0">
        <dgm:presLayoutVars>
          <dgm:animLvl val="lvl"/>
          <dgm:resizeHandles val="exact"/>
        </dgm:presLayoutVars>
      </dgm:prSet>
      <dgm:spPr/>
    </dgm:pt>
    <dgm:pt modelId="{8FE9C2C1-C6E2-4154-BA5F-54B9E9ADBFA8}" type="pres">
      <dgm:prSet presAssocID="{9C2746A0-9CFC-4AC1-BB8F-D5B1D9E5710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D7D012C-0E3F-4687-A482-2712897DEF07}" type="pres">
      <dgm:prSet presAssocID="{FF25FBCE-14B1-4957-BD6F-29B6F2F52FC8}" presName="spacer" presStyleCnt="0"/>
      <dgm:spPr/>
    </dgm:pt>
    <dgm:pt modelId="{869B52DA-1905-41B1-9A28-0B30A7F8E115}" type="pres">
      <dgm:prSet presAssocID="{F6A6E0A8-4EC3-4178-80B4-B2B60299C9F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D62EC60-6CEE-4DF7-BF22-487C46CAADB6}" type="pres">
      <dgm:prSet presAssocID="{480C6A26-FCF7-4673-B3EC-874446C08AAB}" presName="spacer" presStyleCnt="0"/>
      <dgm:spPr/>
    </dgm:pt>
    <dgm:pt modelId="{272E7D90-2C2A-452A-9D9B-F877238F508F}" type="pres">
      <dgm:prSet presAssocID="{E870F0FC-6916-4CAC-8166-8D0B2844A4D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84459C4-B08E-4C6C-87F8-24CAE7AF6D3A}" type="pres">
      <dgm:prSet presAssocID="{DDA217D9-4CD6-4CD3-9D0A-3E27CFA7EC58}" presName="spacer" presStyleCnt="0"/>
      <dgm:spPr/>
    </dgm:pt>
    <dgm:pt modelId="{DEAA878A-4950-469B-B34F-3032B0D736B9}" type="pres">
      <dgm:prSet presAssocID="{B54CED54-DAB7-4116-9720-AF7198AFD6A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840F58A-9112-4B22-85D0-B541F0A7B009}" type="pres">
      <dgm:prSet presAssocID="{AC295290-08A2-4BAF-BD31-1E6763071915}" presName="spacer" presStyleCnt="0"/>
      <dgm:spPr/>
    </dgm:pt>
    <dgm:pt modelId="{7F55682C-09FA-45C3-ADC3-1105E7A956E1}" type="pres">
      <dgm:prSet presAssocID="{B4517485-F20B-463E-B86A-03ACBBE2B0F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BDCC502-7842-4E4B-BA89-179A29ED38C2}" type="presOf" srcId="{B4517485-F20B-463E-B86A-03ACBBE2B0F9}" destId="{7F55682C-09FA-45C3-ADC3-1105E7A956E1}" srcOrd="0" destOrd="0" presId="urn:microsoft.com/office/officeart/2005/8/layout/vList2"/>
    <dgm:cxn modelId="{BE798226-E721-4FF0-985C-8C1698EABE75}" srcId="{9A4790CC-1403-4456-87B6-0023367622EA}" destId="{E870F0FC-6916-4CAC-8166-8D0B2844A4DA}" srcOrd="2" destOrd="0" parTransId="{FF2AC68D-F125-49B3-A4FA-F324D3FDEBB8}" sibTransId="{DDA217D9-4CD6-4CD3-9D0A-3E27CFA7EC58}"/>
    <dgm:cxn modelId="{510A0634-FB17-446D-BAAA-EE0720BB956F}" srcId="{9A4790CC-1403-4456-87B6-0023367622EA}" destId="{9C2746A0-9CFC-4AC1-BB8F-D5B1D9E57102}" srcOrd="0" destOrd="0" parTransId="{8C883C17-5000-44D9-8548-D66ECFE819CC}" sibTransId="{FF25FBCE-14B1-4957-BD6F-29B6F2F52FC8}"/>
    <dgm:cxn modelId="{3218B541-F949-4FF9-908A-69F88F6044B2}" type="presOf" srcId="{B54CED54-DAB7-4116-9720-AF7198AFD6AD}" destId="{DEAA878A-4950-469B-B34F-3032B0D736B9}" srcOrd="0" destOrd="0" presId="urn:microsoft.com/office/officeart/2005/8/layout/vList2"/>
    <dgm:cxn modelId="{8915646A-F3CC-429D-A0DA-46E4B862BF52}" type="presOf" srcId="{9C2746A0-9CFC-4AC1-BB8F-D5B1D9E57102}" destId="{8FE9C2C1-C6E2-4154-BA5F-54B9E9ADBFA8}" srcOrd="0" destOrd="0" presId="urn:microsoft.com/office/officeart/2005/8/layout/vList2"/>
    <dgm:cxn modelId="{D681AE76-F1BF-4254-9F66-C10A7B143798}" type="presOf" srcId="{E870F0FC-6916-4CAC-8166-8D0B2844A4DA}" destId="{272E7D90-2C2A-452A-9D9B-F877238F508F}" srcOrd="0" destOrd="0" presId="urn:microsoft.com/office/officeart/2005/8/layout/vList2"/>
    <dgm:cxn modelId="{FFFE2092-6A3B-420B-A590-0EEB2D6800EF}" srcId="{9A4790CC-1403-4456-87B6-0023367622EA}" destId="{B4517485-F20B-463E-B86A-03ACBBE2B0F9}" srcOrd="4" destOrd="0" parTransId="{7A6EEE83-FEFC-4269-B1F9-8B780672BF64}" sibTransId="{639BEBFD-0A54-4FF7-9202-60684070B5DB}"/>
    <dgm:cxn modelId="{CEFECAA1-6B0E-4C89-AE4E-793E78BA2382}" srcId="{9A4790CC-1403-4456-87B6-0023367622EA}" destId="{F6A6E0A8-4EC3-4178-80B4-B2B60299C9F4}" srcOrd="1" destOrd="0" parTransId="{D7A22233-9043-45AB-BE3C-AF287EC53B34}" sibTransId="{480C6A26-FCF7-4673-B3EC-874446C08AAB}"/>
    <dgm:cxn modelId="{AB68DAAD-D99E-4FB0-85C3-CB4BB3F526B4}" type="presOf" srcId="{9A4790CC-1403-4456-87B6-0023367622EA}" destId="{E0097079-E1B5-4928-B038-A0E7EBEA367E}" srcOrd="0" destOrd="0" presId="urn:microsoft.com/office/officeart/2005/8/layout/vList2"/>
    <dgm:cxn modelId="{91D865EC-89E1-485F-A11E-2D19CB8B618B}" type="presOf" srcId="{F6A6E0A8-4EC3-4178-80B4-B2B60299C9F4}" destId="{869B52DA-1905-41B1-9A28-0B30A7F8E115}" srcOrd="0" destOrd="0" presId="urn:microsoft.com/office/officeart/2005/8/layout/vList2"/>
    <dgm:cxn modelId="{5BB248F7-B713-4958-A1A4-067CF28EA7C2}" srcId="{9A4790CC-1403-4456-87B6-0023367622EA}" destId="{B54CED54-DAB7-4116-9720-AF7198AFD6AD}" srcOrd="3" destOrd="0" parTransId="{12A2BECF-934E-4F06-AD6A-E58CCD870EF5}" sibTransId="{AC295290-08A2-4BAF-BD31-1E6763071915}"/>
    <dgm:cxn modelId="{B92E9A09-D824-4C39-96BE-0DAD30055080}" type="presParOf" srcId="{E0097079-E1B5-4928-B038-A0E7EBEA367E}" destId="{8FE9C2C1-C6E2-4154-BA5F-54B9E9ADBFA8}" srcOrd="0" destOrd="0" presId="urn:microsoft.com/office/officeart/2005/8/layout/vList2"/>
    <dgm:cxn modelId="{183F3A27-7E65-4B9B-966C-4CC5D674DDAE}" type="presParOf" srcId="{E0097079-E1B5-4928-B038-A0E7EBEA367E}" destId="{1D7D012C-0E3F-4687-A482-2712897DEF07}" srcOrd="1" destOrd="0" presId="urn:microsoft.com/office/officeart/2005/8/layout/vList2"/>
    <dgm:cxn modelId="{879BFC75-3EFB-4E12-B194-00BBB6B35D42}" type="presParOf" srcId="{E0097079-E1B5-4928-B038-A0E7EBEA367E}" destId="{869B52DA-1905-41B1-9A28-0B30A7F8E115}" srcOrd="2" destOrd="0" presId="urn:microsoft.com/office/officeart/2005/8/layout/vList2"/>
    <dgm:cxn modelId="{9D2B6AAD-FE89-4BAE-939D-D49FF571E8AE}" type="presParOf" srcId="{E0097079-E1B5-4928-B038-A0E7EBEA367E}" destId="{7D62EC60-6CEE-4DF7-BF22-487C46CAADB6}" srcOrd="3" destOrd="0" presId="urn:microsoft.com/office/officeart/2005/8/layout/vList2"/>
    <dgm:cxn modelId="{5274A29E-A843-40E6-BC24-F0F5C47E2432}" type="presParOf" srcId="{E0097079-E1B5-4928-B038-A0E7EBEA367E}" destId="{272E7D90-2C2A-452A-9D9B-F877238F508F}" srcOrd="4" destOrd="0" presId="urn:microsoft.com/office/officeart/2005/8/layout/vList2"/>
    <dgm:cxn modelId="{25E36F78-69DC-40E5-8A18-CA9250689B9B}" type="presParOf" srcId="{E0097079-E1B5-4928-B038-A0E7EBEA367E}" destId="{284459C4-B08E-4C6C-87F8-24CAE7AF6D3A}" srcOrd="5" destOrd="0" presId="urn:microsoft.com/office/officeart/2005/8/layout/vList2"/>
    <dgm:cxn modelId="{43D97101-FD09-4561-9EBC-A71608A5E691}" type="presParOf" srcId="{E0097079-E1B5-4928-B038-A0E7EBEA367E}" destId="{DEAA878A-4950-469B-B34F-3032B0D736B9}" srcOrd="6" destOrd="0" presId="urn:microsoft.com/office/officeart/2005/8/layout/vList2"/>
    <dgm:cxn modelId="{13D0B92A-68A9-4F39-B967-9E37D3B368CD}" type="presParOf" srcId="{E0097079-E1B5-4928-B038-A0E7EBEA367E}" destId="{5840F58A-9112-4B22-85D0-B541F0A7B009}" srcOrd="7" destOrd="0" presId="urn:microsoft.com/office/officeart/2005/8/layout/vList2"/>
    <dgm:cxn modelId="{70165E3D-55C0-42C1-9DAF-D6D52A75FE0B}" type="presParOf" srcId="{E0097079-E1B5-4928-B038-A0E7EBEA367E}" destId="{7F55682C-09FA-45C3-ADC3-1105E7A956E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B9E70F-DE14-4D91-84DC-ED1114AFA79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sk-SK"/>
        </a:p>
      </dgm:t>
    </dgm:pt>
    <dgm:pt modelId="{E38A46E9-215C-4200-B3A9-E8911BCD4DCE}">
      <dgm:prSet custT="1"/>
      <dgm:spPr/>
      <dgm:t>
        <a:bodyPr/>
        <a:lstStyle/>
        <a:p>
          <a:r>
            <a:rPr lang="sk-SK" sz="2800" b="1">
              <a:latin typeface="+mj-lt"/>
            </a:rPr>
            <a:t>10000+ klientov a 500+ firiem </a:t>
          </a:r>
          <a:endParaRPr lang="sk-SK" sz="2800" b="1" dirty="0">
            <a:latin typeface="+mj-lt"/>
          </a:endParaRPr>
        </a:p>
      </dgm:t>
    </dgm:pt>
    <dgm:pt modelId="{AEC65D96-547A-46BE-9425-07D36F0E1E05}" type="parTrans" cxnId="{173F7335-0EA5-4986-86EA-5EE84FE48A44}">
      <dgm:prSet/>
      <dgm:spPr/>
      <dgm:t>
        <a:bodyPr/>
        <a:lstStyle/>
        <a:p>
          <a:endParaRPr lang="sk-SK" sz="2800" b="1"/>
        </a:p>
      </dgm:t>
    </dgm:pt>
    <dgm:pt modelId="{80EBEE32-3F04-48B8-8EC1-0E0D03475FEB}" type="sibTrans" cxnId="{173F7335-0EA5-4986-86EA-5EE84FE48A44}">
      <dgm:prSet/>
      <dgm:spPr/>
      <dgm:t>
        <a:bodyPr/>
        <a:lstStyle/>
        <a:p>
          <a:endParaRPr lang="sk-SK" sz="2800" b="1"/>
        </a:p>
      </dgm:t>
    </dgm:pt>
    <dgm:pt modelId="{4953F0D9-2F89-4A54-A7EB-D2C06AEAE35A}">
      <dgm:prSet/>
      <dgm:spPr/>
      <dgm:t>
        <a:bodyPr/>
        <a:lstStyle/>
        <a:p>
          <a:r>
            <a:rPr lang="sk-SK" b="1" dirty="0">
              <a:latin typeface="+mj-lt"/>
            </a:rPr>
            <a:t>Programátor, manažér, marketér </a:t>
          </a:r>
        </a:p>
      </dgm:t>
    </dgm:pt>
    <dgm:pt modelId="{C7CF4D56-3E07-4DCA-BC51-D99EEE654C80}" type="parTrans" cxnId="{4E7B2681-13D4-4524-B26B-9FCD15AEC3B4}">
      <dgm:prSet/>
      <dgm:spPr/>
      <dgm:t>
        <a:bodyPr/>
        <a:lstStyle/>
        <a:p>
          <a:endParaRPr lang="sk-SK"/>
        </a:p>
      </dgm:t>
    </dgm:pt>
    <dgm:pt modelId="{BCDA19D2-76AC-4B95-9979-38924D086805}" type="sibTrans" cxnId="{4E7B2681-13D4-4524-B26B-9FCD15AEC3B4}">
      <dgm:prSet/>
      <dgm:spPr/>
      <dgm:t>
        <a:bodyPr/>
        <a:lstStyle/>
        <a:p>
          <a:endParaRPr lang="sk-SK"/>
        </a:p>
      </dgm:t>
    </dgm:pt>
    <dgm:pt modelId="{3E973CB4-EEAF-40B1-9C20-CE380EDFDDFD}">
      <dgm:prSet/>
      <dgm:spPr/>
      <dgm:t>
        <a:bodyPr/>
        <a:lstStyle/>
        <a:p>
          <a:r>
            <a:rPr lang="sk-SK" b="1">
              <a:latin typeface="+mj-lt"/>
            </a:rPr>
            <a:t>Google, Microsoft </a:t>
          </a:r>
          <a:br>
            <a:rPr lang="sk-SK" b="1">
              <a:latin typeface="+mj-lt"/>
            </a:rPr>
          </a:br>
          <a:r>
            <a:rPr lang="sk-SK" b="1">
              <a:latin typeface="+mj-lt"/>
            </a:rPr>
            <a:t>ISTQB tréner</a:t>
          </a:r>
          <a:endParaRPr lang="sk-SK" b="1" dirty="0">
            <a:latin typeface="+mj-lt"/>
          </a:endParaRPr>
        </a:p>
      </dgm:t>
    </dgm:pt>
    <dgm:pt modelId="{C2E7867F-C037-4CC0-9A1D-A91C8C6F4493}" type="parTrans" cxnId="{0A026C18-8AFB-43A2-A5CC-4585920956FE}">
      <dgm:prSet/>
      <dgm:spPr/>
      <dgm:t>
        <a:bodyPr/>
        <a:lstStyle/>
        <a:p>
          <a:endParaRPr lang="sk-SK"/>
        </a:p>
      </dgm:t>
    </dgm:pt>
    <dgm:pt modelId="{6B82CD39-87BC-4EAB-9A16-D09D95A9FAB4}" type="sibTrans" cxnId="{0A026C18-8AFB-43A2-A5CC-4585920956FE}">
      <dgm:prSet/>
      <dgm:spPr/>
      <dgm:t>
        <a:bodyPr/>
        <a:lstStyle/>
        <a:p>
          <a:endParaRPr lang="sk-SK"/>
        </a:p>
      </dgm:t>
    </dgm:pt>
    <dgm:pt modelId="{D4F4052E-186D-4768-8FDE-66FFB853537B}">
      <dgm:prSet/>
      <dgm:spPr/>
      <dgm:t>
        <a:bodyPr/>
        <a:lstStyle/>
        <a:p>
          <a:r>
            <a:rPr lang="sk-SK" b="1" dirty="0">
              <a:latin typeface="+mj-lt"/>
            </a:rPr>
            <a:t>115 certifikácii</a:t>
          </a:r>
        </a:p>
      </dgm:t>
    </dgm:pt>
    <dgm:pt modelId="{6080BF0D-1BCC-4452-9155-C0DCCF03B881}" type="parTrans" cxnId="{177C0D7D-FFFD-4B01-9EFA-088F213CF301}">
      <dgm:prSet/>
      <dgm:spPr/>
      <dgm:t>
        <a:bodyPr/>
        <a:lstStyle/>
        <a:p>
          <a:endParaRPr lang="sk-SK"/>
        </a:p>
      </dgm:t>
    </dgm:pt>
    <dgm:pt modelId="{9B212F51-1E23-47DC-A643-0C3053E05EAC}" type="sibTrans" cxnId="{177C0D7D-FFFD-4B01-9EFA-088F213CF301}">
      <dgm:prSet/>
      <dgm:spPr/>
      <dgm:t>
        <a:bodyPr/>
        <a:lstStyle/>
        <a:p>
          <a:endParaRPr lang="sk-SK"/>
        </a:p>
      </dgm:t>
    </dgm:pt>
    <dgm:pt modelId="{642189EE-A541-4BC9-8AA3-CD527EE9A8CF}">
      <dgm:prSet/>
      <dgm:spPr/>
      <dgm:t>
        <a:bodyPr/>
        <a:lstStyle/>
        <a:p>
          <a:r>
            <a:rPr lang="sk-SK" b="1">
              <a:latin typeface="+mj-lt"/>
            </a:rPr>
            <a:t>83 </a:t>
          </a:r>
          <a:r>
            <a:rPr lang="sk-SK" b="1" dirty="0">
              <a:latin typeface="+mj-lt"/>
            </a:rPr>
            <a:t>príručiek a publikácii</a:t>
          </a:r>
        </a:p>
      </dgm:t>
    </dgm:pt>
    <dgm:pt modelId="{B9486BA1-582F-43F4-A0D1-0696B7215C98}" type="parTrans" cxnId="{900B46B5-4497-418E-BB58-8F587A69D3BA}">
      <dgm:prSet/>
      <dgm:spPr/>
      <dgm:t>
        <a:bodyPr/>
        <a:lstStyle/>
        <a:p>
          <a:endParaRPr lang="sk-SK"/>
        </a:p>
      </dgm:t>
    </dgm:pt>
    <dgm:pt modelId="{30F9E404-7695-4B7A-8B99-9B0A381DA7E7}" type="sibTrans" cxnId="{900B46B5-4497-418E-BB58-8F587A69D3BA}">
      <dgm:prSet/>
      <dgm:spPr/>
      <dgm:t>
        <a:bodyPr/>
        <a:lstStyle/>
        <a:p>
          <a:endParaRPr lang="sk-SK"/>
        </a:p>
      </dgm:t>
    </dgm:pt>
    <dgm:pt modelId="{841187B6-7CD9-4B9F-BE7D-83155604780E}">
      <dgm:prSet/>
      <dgm:spPr/>
      <dgm:t>
        <a:bodyPr/>
        <a:lstStyle/>
        <a:p>
          <a:r>
            <a:rPr lang="sk-SK" b="1" dirty="0">
              <a:latin typeface="+mj-lt"/>
            </a:rPr>
            <a:t>12 škôl</a:t>
          </a:r>
        </a:p>
      </dgm:t>
    </dgm:pt>
    <dgm:pt modelId="{870CA4AB-4C48-4B48-BE62-A311BE4B6E26}" type="parTrans" cxnId="{1D921416-B22E-427B-B137-C620EB20633E}">
      <dgm:prSet/>
      <dgm:spPr/>
      <dgm:t>
        <a:bodyPr/>
        <a:lstStyle/>
        <a:p>
          <a:endParaRPr lang="sk-SK"/>
        </a:p>
      </dgm:t>
    </dgm:pt>
    <dgm:pt modelId="{618414EE-1C71-4023-A4F4-81E95D6E7C27}" type="sibTrans" cxnId="{1D921416-B22E-427B-B137-C620EB20633E}">
      <dgm:prSet/>
      <dgm:spPr/>
      <dgm:t>
        <a:bodyPr/>
        <a:lstStyle/>
        <a:p>
          <a:endParaRPr lang="sk-SK"/>
        </a:p>
      </dgm:t>
    </dgm:pt>
    <dgm:pt modelId="{D5817E4D-3B0C-4F40-962C-38B07858A83C}">
      <dgm:prSet/>
      <dgm:spPr/>
      <dgm:t>
        <a:bodyPr/>
        <a:lstStyle/>
        <a:p>
          <a:r>
            <a:rPr lang="sk-SK" b="1" dirty="0">
              <a:latin typeface="+mj-lt"/>
            </a:rPr>
            <a:t>52 projektov</a:t>
          </a:r>
        </a:p>
      </dgm:t>
    </dgm:pt>
    <dgm:pt modelId="{9B13B92C-F840-4F40-9E4E-C35DE4CA8B90}" type="parTrans" cxnId="{E63F16CD-4736-497A-90EE-877DB4AC694F}">
      <dgm:prSet/>
      <dgm:spPr/>
      <dgm:t>
        <a:bodyPr/>
        <a:lstStyle/>
        <a:p>
          <a:endParaRPr lang="sk-SK"/>
        </a:p>
      </dgm:t>
    </dgm:pt>
    <dgm:pt modelId="{40189104-1C8E-4CA3-A497-E2BF83D61D12}" type="sibTrans" cxnId="{E63F16CD-4736-497A-90EE-877DB4AC694F}">
      <dgm:prSet/>
      <dgm:spPr/>
      <dgm:t>
        <a:bodyPr/>
        <a:lstStyle/>
        <a:p>
          <a:endParaRPr lang="sk-SK"/>
        </a:p>
      </dgm:t>
    </dgm:pt>
    <dgm:pt modelId="{FD984FD0-B599-4D47-B7A8-57DB8645EBEE}" type="pres">
      <dgm:prSet presAssocID="{A1B9E70F-DE14-4D91-84DC-ED1114AFA79D}" presName="diagram" presStyleCnt="0">
        <dgm:presLayoutVars>
          <dgm:dir/>
          <dgm:resizeHandles val="exact"/>
        </dgm:presLayoutVars>
      </dgm:prSet>
      <dgm:spPr/>
    </dgm:pt>
    <dgm:pt modelId="{FE01D5E2-C564-4F13-B72C-5AF2D7BEB183}" type="pres">
      <dgm:prSet presAssocID="{E38A46E9-215C-4200-B3A9-E8911BCD4DCE}" presName="node" presStyleLbl="node1" presStyleIdx="0" presStyleCnt="7">
        <dgm:presLayoutVars>
          <dgm:bulletEnabled val="1"/>
        </dgm:presLayoutVars>
      </dgm:prSet>
      <dgm:spPr/>
    </dgm:pt>
    <dgm:pt modelId="{3E56AD0D-8D62-477B-92CD-520562F7634F}" type="pres">
      <dgm:prSet presAssocID="{80EBEE32-3F04-48B8-8EC1-0E0D03475FEB}" presName="sibTrans" presStyleCnt="0"/>
      <dgm:spPr/>
    </dgm:pt>
    <dgm:pt modelId="{415CEEB8-1210-4275-A484-DB085C0779A6}" type="pres">
      <dgm:prSet presAssocID="{4953F0D9-2F89-4A54-A7EB-D2C06AEAE35A}" presName="node" presStyleLbl="node1" presStyleIdx="1" presStyleCnt="7">
        <dgm:presLayoutVars>
          <dgm:bulletEnabled val="1"/>
        </dgm:presLayoutVars>
      </dgm:prSet>
      <dgm:spPr/>
    </dgm:pt>
    <dgm:pt modelId="{68E87EE9-3F93-4E30-9498-0C3D0775E5EA}" type="pres">
      <dgm:prSet presAssocID="{BCDA19D2-76AC-4B95-9979-38924D086805}" presName="sibTrans" presStyleCnt="0"/>
      <dgm:spPr/>
    </dgm:pt>
    <dgm:pt modelId="{3CFBB791-0CF0-411E-B8B5-55B7784D64D5}" type="pres">
      <dgm:prSet presAssocID="{3E973CB4-EEAF-40B1-9C20-CE380EDFDDFD}" presName="node" presStyleLbl="node1" presStyleIdx="2" presStyleCnt="7">
        <dgm:presLayoutVars>
          <dgm:bulletEnabled val="1"/>
        </dgm:presLayoutVars>
      </dgm:prSet>
      <dgm:spPr/>
    </dgm:pt>
    <dgm:pt modelId="{D1CAC76B-B026-4E93-A65D-DD3D03695212}" type="pres">
      <dgm:prSet presAssocID="{6B82CD39-87BC-4EAB-9A16-D09D95A9FAB4}" presName="sibTrans" presStyleCnt="0"/>
      <dgm:spPr/>
    </dgm:pt>
    <dgm:pt modelId="{A5366791-92FE-40F2-8A22-B701E742A320}" type="pres">
      <dgm:prSet presAssocID="{D4F4052E-186D-4768-8FDE-66FFB853537B}" presName="node" presStyleLbl="node1" presStyleIdx="3" presStyleCnt="7">
        <dgm:presLayoutVars>
          <dgm:bulletEnabled val="1"/>
        </dgm:presLayoutVars>
      </dgm:prSet>
      <dgm:spPr/>
    </dgm:pt>
    <dgm:pt modelId="{940ED5FB-B303-4A64-887B-75C8516D60FF}" type="pres">
      <dgm:prSet presAssocID="{9B212F51-1E23-47DC-A643-0C3053E05EAC}" presName="sibTrans" presStyleCnt="0"/>
      <dgm:spPr/>
    </dgm:pt>
    <dgm:pt modelId="{D8562067-4CC0-4792-8C84-1E59521CBE49}" type="pres">
      <dgm:prSet presAssocID="{642189EE-A541-4BC9-8AA3-CD527EE9A8CF}" presName="node" presStyleLbl="node1" presStyleIdx="4" presStyleCnt="7">
        <dgm:presLayoutVars>
          <dgm:bulletEnabled val="1"/>
        </dgm:presLayoutVars>
      </dgm:prSet>
      <dgm:spPr/>
    </dgm:pt>
    <dgm:pt modelId="{5DB688F6-A621-4273-A46F-85EEA7EAD6FB}" type="pres">
      <dgm:prSet presAssocID="{30F9E404-7695-4B7A-8B99-9B0A381DA7E7}" presName="sibTrans" presStyleCnt="0"/>
      <dgm:spPr/>
    </dgm:pt>
    <dgm:pt modelId="{84DAE7DD-7CA3-43ED-99E2-579B0570C758}" type="pres">
      <dgm:prSet presAssocID="{841187B6-7CD9-4B9F-BE7D-83155604780E}" presName="node" presStyleLbl="node1" presStyleIdx="5" presStyleCnt="7">
        <dgm:presLayoutVars>
          <dgm:bulletEnabled val="1"/>
        </dgm:presLayoutVars>
      </dgm:prSet>
      <dgm:spPr/>
    </dgm:pt>
    <dgm:pt modelId="{AF0AFE4D-4A7F-433F-B842-75835180B054}" type="pres">
      <dgm:prSet presAssocID="{618414EE-1C71-4023-A4F4-81E95D6E7C27}" presName="sibTrans" presStyleCnt="0"/>
      <dgm:spPr/>
    </dgm:pt>
    <dgm:pt modelId="{C3A8BECC-B650-4CF8-8569-F8F0471D1B9D}" type="pres">
      <dgm:prSet presAssocID="{D5817E4D-3B0C-4F40-962C-38B07858A83C}" presName="node" presStyleLbl="node1" presStyleIdx="6" presStyleCnt="7">
        <dgm:presLayoutVars>
          <dgm:bulletEnabled val="1"/>
        </dgm:presLayoutVars>
      </dgm:prSet>
      <dgm:spPr/>
    </dgm:pt>
  </dgm:ptLst>
  <dgm:cxnLst>
    <dgm:cxn modelId="{45A8390A-8AAB-4E41-A265-ECD0797F7416}" type="presOf" srcId="{E38A46E9-215C-4200-B3A9-E8911BCD4DCE}" destId="{FE01D5E2-C564-4F13-B72C-5AF2D7BEB183}" srcOrd="0" destOrd="0" presId="urn:microsoft.com/office/officeart/2005/8/layout/default"/>
    <dgm:cxn modelId="{44F0DE14-0A65-4062-9AFD-ADCCB0D89ACD}" type="presOf" srcId="{4953F0D9-2F89-4A54-A7EB-D2C06AEAE35A}" destId="{415CEEB8-1210-4275-A484-DB085C0779A6}" srcOrd="0" destOrd="0" presId="urn:microsoft.com/office/officeart/2005/8/layout/default"/>
    <dgm:cxn modelId="{1D921416-B22E-427B-B137-C620EB20633E}" srcId="{A1B9E70F-DE14-4D91-84DC-ED1114AFA79D}" destId="{841187B6-7CD9-4B9F-BE7D-83155604780E}" srcOrd="5" destOrd="0" parTransId="{870CA4AB-4C48-4B48-BE62-A311BE4B6E26}" sibTransId="{618414EE-1C71-4023-A4F4-81E95D6E7C27}"/>
    <dgm:cxn modelId="{0A026C18-8AFB-43A2-A5CC-4585920956FE}" srcId="{A1B9E70F-DE14-4D91-84DC-ED1114AFA79D}" destId="{3E973CB4-EEAF-40B1-9C20-CE380EDFDDFD}" srcOrd="2" destOrd="0" parTransId="{C2E7867F-C037-4CC0-9A1D-A91C8C6F4493}" sibTransId="{6B82CD39-87BC-4EAB-9A16-D09D95A9FAB4}"/>
    <dgm:cxn modelId="{173F7335-0EA5-4986-86EA-5EE84FE48A44}" srcId="{A1B9E70F-DE14-4D91-84DC-ED1114AFA79D}" destId="{E38A46E9-215C-4200-B3A9-E8911BCD4DCE}" srcOrd="0" destOrd="0" parTransId="{AEC65D96-547A-46BE-9425-07D36F0E1E05}" sibTransId="{80EBEE32-3F04-48B8-8EC1-0E0D03475FEB}"/>
    <dgm:cxn modelId="{1E289565-F7A1-4BAA-9445-6015B2C09F4D}" type="presOf" srcId="{D5817E4D-3B0C-4F40-962C-38B07858A83C}" destId="{C3A8BECC-B650-4CF8-8569-F8F0471D1B9D}" srcOrd="0" destOrd="0" presId="urn:microsoft.com/office/officeart/2005/8/layout/default"/>
    <dgm:cxn modelId="{0B29D567-1E76-4673-B859-C97FE04D06DE}" type="presOf" srcId="{642189EE-A541-4BC9-8AA3-CD527EE9A8CF}" destId="{D8562067-4CC0-4792-8C84-1E59521CBE49}" srcOrd="0" destOrd="0" presId="urn:microsoft.com/office/officeart/2005/8/layout/default"/>
    <dgm:cxn modelId="{EBEF7A68-3F72-4F45-8A0E-EEC9E12CCE42}" type="presOf" srcId="{841187B6-7CD9-4B9F-BE7D-83155604780E}" destId="{84DAE7DD-7CA3-43ED-99E2-579B0570C758}" srcOrd="0" destOrd="0" presId="urn:microsoft.com/office/officeart/2005/8/layout/default"/>
    <dgm:cxn modelId="{177C0D7D-FFFD-4B01-9EFA-088F213CF301}" srcId="{A1B9E70F-DE14-4D91-84DC-ED1114AFA79D}" destId="{D4F4052E-186D-4768-8FDE-66FFB853537B}" srcOrd="3" destOrd="0" parTransId="{6080BF0D-1BCC-4452-9155-C0DCCF03B881}" sibTransId="{9B212F51-1E23-47DC-A643-0C3053E05EAC}"/>
    <dgm:cxn modelId="{4E7B2681-13D4-4524-B26B-9FCD15AEC3B4}" srcId="{A1B9E70F-DE14-4D91-84DC-ED1114AFA79D}" destId="{4953F0D9-2F89-4A54-A7EB-D2C06AEAE35A}" srcOrd="1" destOrd="0" parTransId="{C7CF4D56-3E07-4DCA-BC51-D99EEE654C80}" sibTransId="{BCDA19D2-76AC-4B95-9979-38924D086805}"/>
    <dgm:cxn modelId="{03FD7AA8-7DAE-407D-AE65-5088635F28B8}" type="presOf" srcId="{A1B9E70F-DE14-4D91-84DC-ED1114AFA79D}" destId="{FD984FD0-B599-4D47-B7A8-57DB8645EBEE}" srcOrd="0" destOrd="0" presId="urn:microsoft.com/office/officeart/2005/8/layout/default"/>
    <dgm:cxn modelId="{900B46B5-4497-418E-BB58-8F587A69D3BA}" srcId="{A1B9E70F-DE14-4D91-84DC-ED1114AFA79D}" destId="{642189EE-A541-4BC9-8AA3-CD527EE9A8CF}" srcOrd="4" destOrd="0" parTransId="{B9486BA1-582F-43F4-A0D1-0696B7215C98}" sibTransId="{30F9E404-7695-4B7A-8B99-9B0A381DA7E7}"/>
    <dgm:cxn modelId="{E63F16CD-4736-497A-90EE-877DB4AC694F}" srcId="{A1B9E70F-DE14-4D91-84DC-ED1114AFA79D}" destId="{D5817E4D-3B0C-4F40-962C-38B07858A83C}" srcOrd="6" destOrd="0" parTransId="{9B13B92C-F840-4F40-9E4E-C35DE4CA8B90}" sibTransId="{40189104-1C8E-4CA3-A497-E2BF83D61D12}"/>
    <dgm:cxn modelId="{02C9DFE8-9CAB-4F15-9FF5-F8DFAC192F4F}" type="presOf" srcId="{D4F4052E-186D-4768-8FDE-66FFB853537B}" destId="{A5366791-92FE-40F2-8A22-B701E742A320}" srcOrd="0" destOrd="0" presId="urn:microsoft.com/office/officeart/2005/8/layout/default"/>
    <dgm:cxn modelId="{6749A4F9-29CA-4395-BBFF-A211D7F6136F}" type="presOf" srcId="{3E973CB4-EEAF-40B1-9C20-CE380EDFDDFD}" destId="{3CFBB791-0CF0-411E-B8B5-55B7784D64D5}" srcOrd="0" destOrd="0" presId="urn:microsoft.com/office/officeart/2005/8/layout/default"/>
    <dgm:cxn modelId="{6FFA37FD-36C5-4DFD-8509-499E2FA06D4B}" type="presParOf" srcId="{FD984FD0-B599-4D47-B7A8-57DB8645EBEE}" destId="{FE01D5E2-C564-4F13-B72C-5AF2D7BEB183}" srcOrd="0" destOrd="0" presId="urn:microsoft.com/office/officeart/2005/8/layout/default"/>
    <dgm:cxn modelId="{2B5A3F69-0B42-47BA-A067-588854355BBC}" type="presParOf" srcId="{FD984FD0-B599-4D47-B7A8-57DB8645EBEE}" destId="{3E56AD0D-8D62-477B-92CD-520562F7634F}" srcOrd="1" destOrd="0" presId="urn:microsoft.com/office/officeart/2005/8/layout/default"/>
    <dgm:cxn modelId="{F5981ADF-0D59-44D4-9E60-E0A046DCF72B}" type="presParOf" srcId="{FD984FD0-B599-4D47-B7A8-57DB8645EBEE}" destId="{415CEEB8-1210-4275-A484-DB085C0779A6}" srcOrd="2" destOrd="0" presId="urn:microsoft.com/office/officeart/2005/8/layout/default"/>
    <dgm:cxn modelId="{08DE8E8F-8612-4757-8542-08CE2A7F8555}" type="presParOf" srcId="{FD984FD0-B599-4D47-B7A8-57DB8645EBEE}" destId="{68E87EE9-3F93-4E30-9498-0C3D0775E5EA}" srcOrd="3" destOrd="0" presId="urn:microsoft.com/office/officeart/2005/8/layout/default"/>
    <dgm:cxn modelId="{BF22D6E3-B16E-4A9C-B6D3-B8C157C0AE79}" type="presParOf" srcId="{FD984FD0-B599-4D47-B7A8-57DB8645EBEE}" destId="{3CFBB791-0CF0-411E-B8B5-55B7784D64D5}" srcOrd="4" destOrd="0" presId="urn:microsoft.com/office/officeart/2005/8/layout/default"/>
    <dgm:cxn modelId="{FCF0226B-F3B7-4941-90D7-38A8000105B9}" type="presParOf" srcId="{FD984FD0-B599-4D47-B7A8-57DB8645EBEE}" destId="{D1CAC76B-B026-4E93-A65D-DD3D03695212}" srcOrd="5" destOrd="0" presId="urn:microsoft.com/office/officeart/2005/8/layout/default"/>
    <dgm:cxn modelId="{E1912C49-70AF-4C16-BC19-21ED8FA6CCE5}" type="presParOf" srcId="{FD984FD0-B599-4D47-B7A8-57DB8645EBEE}" destId="{A5366791-92FE-40F2-8A22-B701E742A320}" srcOrd="6" destOrd="0" presId="urn:microsoft.com/office/officeart/2005/8/layout/default"/>
    <dgm:cxn modelId="{0A438C55-AFE5-4B3C-A1E0-FAE1CFA0B632}" type="presParOf" srcId="{FD984FD0-B599-4D47-B7A8-57DB8645EBEE}" destId="{940ED5FB-B303-4A64-887B-75C8516D60FF}" srcOrd="7" destOrd="0" presId="urn:microsoft.com/office/officeart/2005/8/layout/default"/>
    <dgm:cxn modelId="{73566D8E-BCD1-4D2B-B9F5-AF9A32D0CE3F}" type="presParOf" srcId="{FD984FD0-B599-4D47-B7A8-57DB8645EBEE}" destId="{D8562067-4CC0-4792-8C84-1E59521CBE49}" srcOrd="8" destOrd="0" presId="urn:microsoft.com/office/officeart/2005/8/layout/default"/>
    <dgm:cxn modelId="{47BF86C9-A20F-45DF-9459-6D8B6C17522E}" type="presParOf" srcId="{FD984FD0-B599-4D47-B7A8-57DB8645EBEE}" destId="{5DB688F6-A621-4273-A46F-85EEA7EAD6FB}" srcOrd="9" destOrd="0" presId="urn:microsoft.com/office/officeart/2005/8/layout/default"/>
    <dgm:cxn modelId="{3FFCC583-92AE-4C44-83C0-364E016F06DB}" type="presParOf" srcId="{FD984FD0-B599-4D47-B7A8-57DB8645EBEE}" destId="{84DAE7DD-7CA3-43ED-99E2-579B0570C758}" srcOrd="10" destOrd="0" presId="urn:microsoft.com/office/officeart/2005/8/layout/default"/>
    <dgm:cxn modelId="{EA95BB29-E337-4303-B2BD-95B6AA783AAD}" type="presParOf" srcId="{FD984FD0-B599-4D47-B7A8-57DB8645EBEE}" destId="{AF0AFE4D-4A7F-433F-B842-75835180B054}" srcOrd="11" destOrd="0" presId="urn:microsoft.com/office/officeart/2005/8/layout/default"/>
    <dgm:cxn modelId="{57CCD231-C961-4537-9EF6-39FEC514B0BA}" type="presParOf" srcId="{FD984FD0-B599-4D47-B7A8-57DB8645EBEE}" destId="{C3A8BECC-B650-4CF8-8569-F8F0471D1B9D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9C6160-4C92-45D8-BE0A-FD976B6A0E2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sk-SK"/>
        </a:p>
      </dgm:t>
    </dgm:pt>
    <dgm:pt modelId="{C87EDE51-8585-427C-A780-0B9E2F11CBD0}">
      <dgm:prSet/>
      <dgm:spPr/>
      <dgm:t>
        <a:bodyPr/>
        <a:lstStyle/>
        <a:p>
          <a:r>
            <a:rPr lang="en-US" b="1" err="1">
              <a:latin typeface="+mj-lt"/>
            </a:rPr>
            <a:t>Slovensko</a:t>
          </a:r>
          <a:r>
            <a:rPr lang="en-US" b="1">
              <a:latin typeface="+mj-lt"/>
            </a:rPr>
            <a:t> a </a:t>
          </a:r>
          <a:r>
            <a:rPr lang="sk-SK" b="1">
              <a:latin typeface="+mj-lt"/>
            </a:rPr>
            <a:t>Česko</a:t>
          </a:r>
        </a:p>
      </dgm:t>
    </dgm:pt>
    <dgm:pt modelId="{1AA8756D-F09C-4EF8-A134-104C9A5AA2FF}" type="parTrans" cxnId="{5ED86C86-3394-4449-8616-76D74ED1258A}">
      <dgm:prSet/>
      <dgm:spPr/>
      <dgm:t>
        <a:bodyPr/>
        <a:lstStyle/>
        <a:p>
          <a:endParaRPr lang="sk-SK"/>
        </a:p>
      </dgm:t>
    </dgm:pt>
    <dgm:pt modelId="{94045F9D-CEE8-4CC3-A793-58200B73E794}" type="sibTrans" cxnId="{5ED86C86-3394-4449-8616-76D74ED1258A}">
      <dgm:prSet/>
      <dgm:spPr/>
      <dgm:t>
        <a:bodyPr/>
        <a:lstStyle/>
        <a:p>
          <a:endParaRPr lang="sk-SK"/>
        </a:p>
      </dgm:t>
    </dgm:pt>
    <dgm:pt modelId="{14C9A007-45E4-47E3-BA9D-3EC1CBF44511}">
      <dgm:prSet/>
      <dgm:spPr/>
      <dgm:t>
        <a:bodyPr/>
        <a:lstStyle/>
        <a:p>
          <a:r>
            <a:rPr lang="sk-SK" dirty="0">
              <a:latin typeface="+mj-lt"/>
            </a:rPr>
            <a:t>Albatrosmedia </a:t>
          </a:r>
        </a:p>
      </dgm:t>
    </dgm:pt>
    <dgm:pt modelId="{96EB0EB3-93C7-4D67-8FF4-ACB023966228}" type="parTrans" cxnId="{9EA326F8-9A70-4655-9533-7E567CAFFD0E}">
      <dgm:prSet/>
      <dgm:spPr/>
      <dgm:t>
        <a:bodyPr/>
        <a:lstStyle/>
        <a:p>
          <a:endParaRPr lang="sk-SK"/>
        </a:p>
      </dgm:t>
    </dgm:pt>
    <dgm:pt modelId="{DEB0782E-52DD-4D66-A0E2-0C33638489A7}" type="sibTrans" cxnId="{9EA326F8-9A70-4655-9533-7E567CAFFD0E}">
      <dgm:prSet/>
      <dgm:spPr/>
      <dgm:t>
        <a:bodyPr/>
        <a:lstStyle/>
        <a:p>
          <a:endParaRPr lang="sk-SK"/>
        </a:p>
      </dgm:t>
    </dgm:pt>
    <dgm:pt modelId="{42C92F92-7884-4E90-97FB-57A4649A6C65}">
      <dgm:prSet/>
      <dgm:spPr/>
      <dgm:t>
        <a:bodyPr/>
        <a:lstStyle/>
        <a:p>
          <a:r>
            <a:rPr lang="en-US" dirty="0">
              <a:latin typeface="+mj-lt"/>
            </a:rPr>
            <a:t>Kopp</a:t>
          </a:r>
          <a:endParaRPr lang="sk-SK" dirty="0">
            <a:latin typeface="+mj-lt"/>
          </a:endParaRPr>
        </a:p>
      </dgm:t>
    </dgm:pt>
    <dgm:pt modelId="{C98C7F92-1BB2-478D-9D9B-D83D7F680CC0}" type="parTrans" cxnId="{4D876639-BBE1-412C-A894-0A5BCE987395}">
      <dgm:prSet/>
      <dgm:spPr/>
      <dgm:t>
        <a:bodyPr/>
        <a:lstStyle/>
        <a:p>
          <a:endParaRPr lang="sk-SK"/>
        </a:p>
      </dgm:t>
    </dgm:pt>
    <dgm:pt modelId="{2D84603B-6C3A-40CD-882A-CC366D4EFE4D}" type="sibTrans" cxnId="{4D876639-BBE1-412C-A894-0A5BCE987395}">
      <dgm:prSet/>
      <dgm:spPr/>
      <dgm:t>
        <a:bodyPr/>
        <a:lstStyle/>
        <a:p>
          <a:endParaRPr lang="sk-SK"/>
        </a:p>
      </dgm:t>
    </dgm:pt>
    <dgm:pt modelId="{4C5BC5B8-5019-4964-9ADA-29CB08E047B9}">
      <dgm:prSet/>
      <dgm:spPr/>
      <dgm:t>
        <a:bodyPr/>
        <a:lstStyle/>
        <a:p>
          <a:r>
            <a:rPr lang="sk-SK" dirty="0">
              <a:latin typeface="+mj-lt"/>
            </a:rPr>
            <a:t>Grada</a:t>
          </a:r>
        </a:p>
      </dgm:t>
    </dgm:pt>
    <dgm:pt modelId="{50FEF1CB-3D76-457D-9D11-67E0DAB48AE7}" type="parTrans" cxnId="{7D655760-1A0F-4411-982A-F6D13D794C3B}">
      <dgm:prSet/>
      <dgm:spPr/>
      <dgm:t>
        <a:bodyPr/>
        <a:lstStyle/>
        <a:p>
          <a:endParaRPr lang="sk-SK"/>
        </a:p>
      </dgm:t>
    </dgm:pt>
    <dgm:pt modelId="{3846F630-10EB-43FA-9F38-D337E831F453}" type="sibTrans" cxnId="{7D655760-1A0F-4411-982A-F6D13D794C3B}">
      <dgm:prSet/>
      <dgm:spPr/>
      <dgm:t>
        <a:bodyPr/>
        <a:lstStyle/>
        <a:p>
          <a:endParaRPr lang="sk-SK"/>
        </a:p>
      </dgm:t>
    </dgm:pt>
    <dgm:pt modelId="{535ACD8E-A9AA-4F33-9572-BCC7BA954945}">
      <dgm:prSet/>
      <dgm:spPr/>
      <dgm:t>
        <a:bodyPr/>
        <a:lstStyle/>
        <a:p>
          <a:r>
            <a:rPr lang="sk-SK" b="1">
              <a:latin typeface="+mj-lt"/>
            </a:rPr>
            <a:t>Zahraničie</a:t>
          </a:r>
        </a:p>
      </dgm:t>
    </dgm:pt>
    <dgm:pt modelId="{0D2175DD-F22D-45ED-B315-3318927C656C}" type="parTrans" cxnId="{D08A70FE-46C4-4265-BC0E-41DE98D7A0A5}">
      <dgm:prSet/>
      <dgm:spPr/>
      <dgm:t>
        <a:bodyPr/>
        <a:lstStyle/>
        <a:p>
          <a:endParaRPr lang="sk-SK"/>
        </a:p>
      </dgm:t>
    </dgm:pt>
    <dgm:pt modelId="{A8C0D89F-507B-491A-AF8B-C82740A2B1BE}" type="sibTrans" cxnId="{D08A70FE-46C4-4265-BC0E-41DE98D7A0A5}">
      <dgm:prSet/>
      <dgm:spPr/>
      <dgm:t>
        <a:bodyPr/>
        <a:lstStyle/>
        <a:p>
          <a:endParaRPr lang="sk-SK"/>
        </a:p>
      </dgm:t>
    </dgm:pt>
    <dgm:pt modelId="{442A7F28-F668-411E-AB5D-ED751203127F}">
      <dgm:prSet/>
      <dgm:spPr/>
      <dgm:t>
        <a:bodyPr/>
        <a:lstStyle/>
        <a:p>
          <a:r>
            <a:rPr lang="sk-SK" b="0" i="0" dirty="0">
              <a:latin typeface="+mj-lt"/>
            </a:rPr>
            <a:t>O'Reilly</a:t>
          </a:r>
          <a:r>
            <a:rPr lang="en-US" dirty="0">
              <a:latin typeface="+mj-lt"/>
            </a:rPr>
            <a:t> </a:t>
          </a:r>
          <a:endParaRPr lang="sk-SK" dirty="0">
            <a:latin typeface="+mj-lt"/>
          </a:endParaRPr>
        </a:p>
      </dgm:t>
    </dgm:pt>
    <dgm:pt modelId="{4F3E854F-FCD5-4584-B6A3-2132FE4A5AF6}" type="parTrans" cxnId="{5BC9225F-8948-4438-BFD3-CC374AB46F8A}">
      <dgm:prSet/>
      <dgm:spPr/>
      <dgm:t>
        <a:bodyPr/>
        <a:lstStyle/>
        <a:p>
          <a:endParaRPr lang="sk-SK"/>
        </a:p>
      </dgm:t>
    </dgm:pt>
    <dgm:pt modelId="{338E20BA-4732-4CF2-BCD8-F38D827F503E}" type="sibTrans" cxnId="{5BC9225F-8948-4438-BFD3-CC374AB46F8A}">
      <dgm:prSet/>
      <dgm:spPr/>
      <dgm:t>
        <a:bodyPr/>
        <a:lstStyle/>
        <a:p>
          <a:endParaRPr lang="sk-SK"/>
        </a:p>
      </dgm:t>
    </dgm:pt>
    <dgm:pt modelId="{B3A1ED2A-65FA-4C9F-9147-DA394BBEF5A6}">
      <dgm:prSet/>
      <dgm:spPr/>
      <dgm:t>
        <a:bodyPr/>
        <a:lstStyle/>
        <a:p>
          <a:r>
            <a:rPr lang="en-US">
              <a:latin typeface="+mj-lt"/>
            </a:rPr>
            <a:t>Manning</a:t>
          </a:r>
          <a:endParaRPr lang="sk-SK">
            <a:latin typeface="+mj-lt"/>
          </a:endParaRPr>
        </a:p>
      </dgm:t>
    </dgm:pt>
    <dgm:pt modelId="{B4D4DAFB-278F-4F7A-AEB5-FA45E4CB41A6}" type="parTrans" cxnId="{7AE13CA7-8AAF-4881-9747-303D489BC431}">
      <dgm:prSet/>
      <dgm:spPr/>
      <dgm:t>
        <a:bodyPr/>
        <a:lstStyle/>
        <a:p>
          <a:endParaRPr lang="sk-SK"/>
        </a:p>
      </dgm:t>
    </dgm:pt>
    <dgm:pt modelId="{D25AC613-B35A-4FAD-B4BF-0FE0D9CEDB73}" type="sibTrans" cxnId="{7AE13CA7-8AAF-4881-9747-303D489BC431}">
      <dgm:prSet/>
      <dgm:spPr/>
      <dgm:t>
        <a:bodyPr/>
        <a:lstStyle/>
        <a:p>
          <a:endParaRPr lang="sk-SK"/>
        </a:p>
      </dgm:t>
    </dgm:pt>
    <dgm:pt modelId="{9718D48A-EEDA-435B-8796-EAF81081D389}">
      <dgm:prSet/>
      <dgm:spPr/>
      <dgm:t>
        <a:bodyPr/>
        <a:lstStyle/>
        <a:p>
          <a:r>
            <a:rPr lang="en-US" dirty="0">
              <a:latin typeface="+mj-lt"/>
            </a:rPr>
            <a:t>Pack</a:t>
          </a:r>
          <a:r>
            <a:rPr lang="sk-SK" dirty="0">
              <a:latin typeface="+mj-lt"/>
            </a:rPr>
            <a:t>t</a:t>
          </a:r>
        </a:p>
      </dgm:t>
    </dgm:pt>
    <dgm:pt modelId="{AECBE7AD-F1E2-4E5F-BBE6-36AD67DD84B5}" type="parTrans" cxnId="{A4EB1D81-99B8-4189-BF59-AB542CA15954}">
      <dgm:prSet/>
      <dgm:spPr/>
      <dgm:t>
        <a:bodyPr/>
        <a:lstStyle/>
        <a:p>
          <a:endParaRPr lang="sk-SK"/>
        </a:p>
      </dgm:t>
    </dgm:pt>
    <dgm:pt modelId="{B8C2CACA-C2AF-4FCC-B801-285CD846C929}" type="sibTrans" cxnId="{A4EB1D81-99B8-4189-BF59-AB542CA15954}">
      <dgm:prSet/>
      <dgm:spPr/>
      <dgm:t>
        <a:bodyPr/>
        <a:lstStyle/>
        <a:p>
          <a:endParaRPr lang="sk-SK"/>
        </a:p>
      </dgm:t>
    </dgm:pt>
    <dgm:pt modelId="{3791DCA1-8680-45DC-BCC1-88330792B668}">
      <dgm:prSet/>
      <dgm:spPr/>
      <dgm:t>
        <a:bodyPr/>
        <a:lstStyle/>
        <a:p>
          <a:r>
            <a:rPr lang="en-US" b="1">
              <a:latin typeface="+mj-lt"/>
            </a:rPr>
            <a:t>YouTube tutorial</a:t>
          </a:r>
          <a:r>
            <a:rPr lang="sk-SK" b="1">
              <a:latin typeface="+mj-lt"/>
            </a:rPr>
            <a:t>y</a:t>
          </a:r>
          <a:r>
            <a:rPr lang="en-US" b="1">
              <a:latin typeface="+mj-lt"/>
            </a:rPr>
            <a:t> </a:t>
          </a:r>
          <a:endParaRPr lang="sk-SK" b="1">
            <a:latin typeface="+mj-lt"/>
          </a:endParaRPr>
        </a:p>
      </dgm:t>
    </dgm:pt>
    <dgm:pt modelId="{942F9230-0072-4181-90E0-964184122BC0}" type="parTrans" cxnId="{AAB91021-4E6B-44F3-8E4A-251FD6A731E4}">
      <dgm:prSet/>
      <dgm:spPr/>
      <dgm:t>
        <a:bodyPr/>
        <a:lstStyle/>
        <a:p>
          <a:endParaRPr lang="sk-SK"/>
        </a:p>
      </dgm:t>
    </dgm:pt>
    <dgm:pt modelId="{0BDAD00D-FF56-4379-B653-69E1E971218A}" type="sibTrans" cxnId="{AAB91021-4E6B-44F3-8E4A-251FD6A731E4}">
      <dgm:prSet/>
      <dgm:spPr/>
      <dgm:t>
        <a:bodyPr/>
        <a:lstStyle/>
        <a:p>
          <a:endParaRPr lang="sk-SK"/>
        </a:p>
      </dgm:t>
    </dgm:pt>
    <dgm:pt modelId="{96BD44BE-CD23-4F52-A68B-9AE31E94C654}">
      <dgm:prSet/>
      <dgm:spPr/>
      <dgm:t>
        <a:bodyPr/>
        <a:lstStyle/>
        <a:p>
          <a:r>
            <a:rPr lang="sk-SK" dirty="0">
              <a:latin typeface="+mj-lt"/>
              <a:hlinkClick xmlns:r="http://schemas.openxmlformats.org/officeDocument/2006/relationships" r:id="rId1"/>
            </a:rPr>
            <a:t>IT Academy</a:t>
          </a:r>
          <a:endParaRPr lang="sk-SK" dirty="0">
            <a:latin typeface="+mj-lt"/>
          </a:endParaRPr>
        </a:p>
      </dgm:t>
    </dgm:pt>
    <dgm:pt modelId="{07E9B33F-0B8D-4683-9BB0-17DC972C5A10}" type="parTrans" cxnId="{4EE6EBBB-00DE-4930-ADEE-D41C35522342}">
      <dgm:prSet/>
      <dgm:spPr/>
      <dgm:t>
        <a:bodyPr/>
        <a:lstStyle/>
        <a:p>
          <a:endParaRPr lang="sk-SK"/>
        </a:p>
      </dgm:t>
    </dgm:pt>
    <dgm:pt modelId="{313DC7D2-9BF9-483C-BA44-705158DAFB22}" type="sibTrans" cxnId="{4EE6EBBB-00DE-4930-ADEE-D41C35522342}">
      <dgm:prSet/>
      <dgm:spPr/>
      <dgm:t>
        <a:bodyPr/>
        <a:lstStyle/>
        <a:p>
          <a:endParaRPr lang="sk-SK"/>
        </a:p>
      </dgm:t>
    </dgm:pt>
    <dgm:pt modelId="{6CDD0C30-5B58-46E1-B40D-0C17BC24F290}">
      <dgm:prSet/>
      <dgm:spPr/>
      <dgm:t>
        <a:bodyPr/>
        <a:lstStyle/>
        <a:p>
          <a:r>
            <a:rPr lang="sk-SK" dirty="0" err="1">
              <a:latin typeface="+mj-lt"/>
            </a:rPr>
            <a:t>Apress</a:t>
          </a:r>
          <a:endParaRPr lang="sk-SK" dirty="0">
            <a:latin typeface="+mj-lt"/>
          </a:endParaRPr>
        </a:p>
      </dgm:t>
    </dgm:pt>
    <dgm:pt modelId="{9EEE5E16-DB89-48EF-8DBC-188D42A1FF42}" type="parTrans" cxnId="{3910C335-E9EF-4F25-98BF-477F8051A389}">
      <dgm:prSet/>
      <dgm:spPr/>
      <dgm:t>
        <a:bodyPr/>
        <a:lstStyle/>
        <a:p>
          <a:endParaRPr lang="sk-SK"/>
        </a:p>
      </dgm:t>
    </dgm:pt>
    <dgm:pt modelId="{F2FACB4D-FAEE-4B68-9810-88024AA5FBA5}" type="sibTrans" cxnId="{3910C335-E9EF-4F25-98BF-477F8051A389}">
      <dgm:prSet/>
      <dgm:spPr/>
      <dgm:t>
        <a:bodyPr/>
        <a:lstStyle/>
        <a:p>
          <a:endParaRPr lang="sk-SK"/>
        </a:p>
      </dgm:t>
    </dgm:pt>
    <dgm:pt modelId="{50413E3D-829E-498E-B255-8E47493FBB46}">
      <dgm:prSet/>
      <dgm:spPr/>
      <dgm:t>
        <a:bodyPr/>
        <a:lstStyle/>
        <a:p>
          <a:r>
            <a:rPr lang="sk-SK" dirty="0">
              <a:latin typeface="+mj-lt"/>
            </a:rPr>
            <a:t>Wolters Kluwer</a:t>
          </a:r>
        </a:p>
      </dgm:t>
    </dgm:pt>
    <dgm:pt modelId="{ED82D197-BCFB-4C09-A110-AF14C96A69D9}" type="parTrans" cxnId="{6A223DCA-39C4-46E2-A430-B2DFD6FE024A}">
      <dgm:prSet/>
      <dgm:spPr/>
      <dgm:t>
        <a:bodyPr/>
        <a:lstStyle/>
        <a:p>
          <a:endParaRPr lang="sk-SK"/>
        </a:p>
      </dgm:t>
    </dgm:pt>
    <dgm:pt modelId="{415C9F14-9F1C-4B1B-A6CE-8D4D254CF4F6}" type="sibTrans" cxnId="{6A223DCA-39C4-46E2-A430-B2DFD6FE024A}">
      <dgm:prSet/>
      <dgm:spPr/>
      <dgm:t>
        <a:bodyPr/>
        <a:lstStyle/>
        <a:p>
          <a:endParaRPr lang="sk-SK"/>
        </a:p>
      </dgm:t>
    </dgm:pt>
    <dgm:pt modelId="{0490397F-B49E-43AF-A126-28AF784017E6}">
      <dgm:prSet/>
      <dgm:spPr/>
      <dgm:t>
        <a:bodyPr/>
        <a:lstStyle/>
        <a:p>
          <a:r>
            <a:rPr lang="sk-SK" dirty="0">
              <a:latin typeface="+mj-lt"/>
            </a:rPr>
            <a:t>Wiley</a:t>
          </a:r>
        </a:p>
      </dgm:t>
    </dgm:pt>
    <dgm:pt modelId="{65FE61BF-DCAA-4128-9824-93F3371F1DA6}" type="parTrans" cxnId="{F8EDF0DD-BB21-4E72-8F2F-4734BDF9C0FD}">
      <dgm:prSet/>
      <dgm:spPr/>
      <dgm:t>
        <a:bodyPr/>
        <a:lstStyle/>
        <a:p>
          <a:endParaRPr lang="sk-SK"/>
        </a:p>
      </dgm:t>
    </dgm:pt>
    <dgm:pt modelId="{4B76E729-6AD9-47F8-B699-5BDBBD99DBD4}" type="sibTrans" cxnId="{F8EDF0DD-BB21-4E72-8F2F-4734BDF9C0FD}">
      <dgm:prSet/>
      <dgm:spPr/>
      <dgm:t>
        <a:bodyPr/>
        <a:lstStyle/>
        <a:p>
          <a:endParaRPr lang="sk-SK"/>
        </a:p>
      </dgm:t>
    </dgm:pt>
    <dgm:pt modelId="{4F32C18A-0999-478C-B605-E00AD713F6C5}">
      <dgm:prSet/>
      <dgm:spPr/>
      <dgm:t>
        <a:bodyPr/>
        <a:lstStyle/>
        <a:p>
          <a:r>
            <a:rPr lang="sk-SK" dirty="0">
              <a:latin typeface="+mj-lt"/>
            </a:rPr>
            <a:t>No </a:t>
          </a:r>
          <a:r>
            <a:rPr lang="sk-SK" dirty="0" err="1">
              <a:latin typeface="+mj-lt"/>
            </a:rPr>
            <a:t>Starch</a:t>
          </a:r>
          <a:r>
            <a:rPr lang="sk-SK" dirty="0">
              <a:latin typeface="+mj-lt"/>
            </a:rPr>
            <a:t> Press</a:t>
          </a:r>
        </a:p>
      </dgm:t>
    </dgm:pt>
    <dgm:pt modelId="{AAF1E215-5A64-4A42-B0EB-9D4F0E89ACDC}" type="parTrans" cxnId="{F14D8811-486D-4230-9774-5F5CDA5E0EED}">
      <dgm:prSet/>
      <dgm:spPr/>
      <dgm:t>
        <a:bodyPr/>
        <a:lstStyle/>
        <a:p>
          <a:endParaRPr lang="sk-SK"/>
        </a:p>
      </dgm:t>
    </dgm:pt>
    <dgm:pt modelId="{5C391E14-8826-4D53-BB30-6A92FFCDD9A6}" type="sibTrans" cxnId="{F14D8811-486D-4230-9774-5F5CDA5E0EED}">
      <dgm:prSet/>
      <dgm:spPr/>
      <dgm:t>
        <a:bodyPr/>
        <a:lstStyle/>
        <a:p>
          <a:endParaRPr lang="sk-SK"/>
        </a:p>
      </dgm:t>
    </dgm:pt>
    <dgm:pt modelId="{282B3590-16A3-48F9-984D-120742B03102}">
      <dgm:prSet/>
      <dgm:spPr/>
      <dgm:t>
        <a:bodyPr/>
        <a:lstStyle/>
        <a:p>
          <a:r>
            <a:rPr lang="sk-SK" dirty="0">
              <a:latin typeface="+mj-lt"/>
            </a:rPr>
            <a:t>BEN</a:t>
          </a:r>
        </a:p>
      </dgm:t>
    </dgm:pt>
    <dgm:pt modelId="{359A5475-A625-4026-80EC-644027A88915}" type="parTrans" cxnId="{A944F24F-0A46-4CD4-9569-CFA1FC9CEA48}">
      <dgm:prSet/>
      <dgm:spPr/>
      <dgm:t>
        <a:bodyPr/>
        <a:lstStyle/>
        <a:p>
          <a:endParaRPr lang="sk-SK"/>
        </a:p>
      </dgm:t>
    </dgm:pt>
    <dgm:pt modelId="{C98044A2-7FF9-4DF6-8527-BFF9CAD486DE}" type="sibTrans" cxnId="{A944F24F-0A46-4CD4-9569-CFA1FC9CEA48}">
      <dgm:prSet/>
      <dgm:spPr/>
      <dgm:t>
        <a:bodyPr/>
        <a:lstStyle/>
        <a:p>
          <a:endParaRPr lang="sk-SK"/>
        </a:p>
      </dgm:t>
    </dgm:pt>
    <dgm:pt modelId="{1192B13E-67ED-4977-A118-2AC92644D9A4}">
      <dgm:prSet/>
      <dgm:spPr/>
      <dgm:t>
        <a:bodyPr/>
        <a:lstStyle/>
        <a:p>
          <a:r>
            <a:rPr lang="sk-SK" dirty="0">
              <a:latin typeface="+mj-lt"/>
            </a:rPr>
            <a:t>Veda</a:t>
          </a:r>
        </a:p>
      </dgm:t>
    </dgm:pt>
    <dgm:pt modelId="{A8ABC6E8-17C9-4F8E-9C5D-F0A26B22D529}" type="parTrans" cxnId="{60E9D5A0-C015-4D5F-819D-446989AECEB2}">
      <dgm:prSet/>
      <dgm:spPr/>
      <dgm:t>
        <a:bodyPr/>
        <a:lstStyle/>
        <a:p>
          <a:endParaRPr lang="sk-SK"/>
        </a:p>
      </dgm:t>
    </dgm:pt>
    <dgm:pt modelId="{74B9285B-B613-4D35-B05B-93829C89EA23}" type="sibTrans" cxnId="{60E9D5A0-C015-4D5F-819D-446989AECEB2}">
      <dgm:prSet/>
      <dgm:spPr/>
      <dgm:t>
        <a:bodyPr/>
        <a:lstStyle/>
        <a:p>
          <a:endParaRPr lang="sk-SK"/>
        </a:p>
      </dgm:t>
    </dgm:pt>
    <dgm:pt modelId="{B3273171-2026-47D3-8896-9DC1C802AB97}" type="pres">
      <dgm:prSet presAssocID="{8D9C6160-4C92-45D8-BE0A-FD976B6A0E2E}" presName="Name0" presStyleCnt="0">
        <dgm:presLayoutVars>
          <dgm:dir/>
          <dgm:animLvl val="lvl"/>
          <dgm:resizeHandles val="exact"/>
        </dgm:presLayoutVars>
      </dgm:prSet>
      <dgm:spPr/>
    </dgm:pt>
    <dgm:pt modelId="{7AEFFA7B-9732-4A25-83C2-5232C352CE2C}" type="pres">
      <dgm:prSet presAssocID="{C87EDE51-8585-427C-A780-0B9E2F11CBD0}" presName="composite" presStyleCnt="0"/>
      <dgm:spPr/>
    </dgm:pt>
    <dgm:pt modelId="{0F73414E-A0DA-485C-BBEF-7B744066EBAF}" type="pres">
      <dgm:prSet presAssocID="{C87EDE51-8585-427C-A780-0B9E2F11CBD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5F459C0-A622-4315-9660-8D9FFDF36AF0}" type="pres">
      <dgm:prSet presAssocID="{C87EDE51-8585-427C-A780-0B9E2F11CBD0}" presName="desTx" presStyleLbl="alignAccFollowNode1" presStyleIdx="0" presStyleCnt="3">
        <dgm:presLayoutVars>
          <dgm:bulletEnabled val="1"/>
        </dgm:presLayoutVars>
      </dgm:prSet>
      <dgm:spPr/>
    </dgm:pt>
    <dgm:pt modelId="{7959BF79-C5F2-4EA9-A91D-4144F80C68E3}" type="pres">
      <dgm:prSet presAssocID="{94045F9D-CEE8-4CC3-A793-58200B73E794}" presName="space" presStyleCnt="0"/>
      <dgm:spPr/>
    </dgm:pt>
    <dgm:pt modelId="{F48D0422-5592-43A4-AE2B-F66E899357F4}" type="pres">
      <dgm:prSet presAssocID="{535ACD8E-A9AA-4F33-9572-BCC7BA954945}" presName="composite" presStyleCnt="0"/>
      <dgm:spPr/>
    </dgm:pt>
    <dgm:pt modelId="{D9E1BDDC-0647-42B3-8309-B33BC084D2BE}" type="pres">
      <dgm:prSet presAssocID="{535ACD8E-A9AA-4F33-9572-BCC7BA95494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A838439-C50E-4CC5-AF86-2BBDC0E89069}" type="pres">
      <dgm:prSet presAssocID="{535ACD8E-A9AA-4F33-9572-BCC7BA954945}" presName="desTx" presStyleLbl="alignAccFollowNode1" presStyleIdx="1" presStyleCnt="3">
        <dgm:presLayoutVars>
          <dgm:bulletEnabled val="1"/>
        </dgm:presLayoutVars>
      </dgm:prSet>
      <dgm:spPr/>
    </dgm:pt>
    <dgm:pt modelId="{15D7182B-4AB2-48ED-B6E9-F7B3B6AAC5BB}" type="pres">
      <dgm:prSet presAssocID="{A8C0D89F-507B-491A-AF8B-C82740A2B1BE}" presName="space" presStyleCnt="0"/>
      <dgm:spPr/>
    </dgm:pt>
    <dgm:pt modelId="{EBD3BD45-FFF9-4CA3-942F-2F1D22D47289}" type="pres">
      <dgm:prSet presAssocID="{3791DCA1-8680-45DC-BCC1-88330792B668}" presName="composite" presStyleCnt="0"/>
      <dgm:spPr/>
    </dgm:pt>
    <dgm:pt modelId="{8CF3D8FE-0E87-4ABA-BBAC-3288FCFFFB54}" type="pres">
      <dgm:prSet presAssocID="{3791DCA1-8680-45DC-BCC1-88330792B66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4B20041-E733-4A9A-9315-395CC87C99C3}" type="pres">
      <dgm:prSet presAssocID="{3791DCA1-8680-45DC-BCC1-88330792B66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14D8811-486D-4230-9774-5F5CDA5E0EED}" srcId="{535ACD8E-A9AA-4F33-9572-BCC7BA954945}" destId="{4F32C18A-0999-478C-B605-E00AD713F6C5}" srcOrd="5" destOrd="0" parTransId="{AAF1E215-5A64-4A42-B0EB-9D4F0E89ACDC}" sibTransId="{5C391E14-8826-4D53-BB30-6A92FFCDD9A6}"/>
    <dgm:cxn modelId="{79AC821A-5415-461F-A3B6-05ABACEA9C93}" type="presOf" srcId="{282B3590-16A3-48F9-984D-120742B03102}" destId="{65F459C0-A622-4315-9660-8D9FFDF36AF0}" srcOrd="0" destOrd="4" presId="urn:microsoft.com/office/officeart/2005/8/layout/hList1"/>
    <dgm:cxn modelId="{AAB91021-4E6B-44F3-8E4A-251FD6A731E4}" srcId="{8D9C6160-4C92-45D8-BE0A-FD976B6A0E2E}" destId="{3791DCA1-8680-45DC-BCC1-88330792B668}" srcOrd="2" destOrd="0" parTransId="{942F9230-0072-4181-90E0-964184122BC0}" sibTransId="{0BDAD00D-FF56-4379-B653-69E1E971218A}"/>
    <dgm:cxn modelId="{3210BD2A-E083-4D36-8EBD-63A6553FC3F2}" type="presOf" srcId="{96BD44BE-CD23-4F52-A68B-9AE31E94C654}" destId="{A4B20041-E733-4A9A-9315-395CC87C99C3}" srcOrd="0" destOrd="0" presId="urn:microsoft.com/office/officeart/2005/8/layout/hList1"/>
    <dgm:cxn modelId="{EEA29E31-456C-44C1-A128-A2473E6933B3}" type="presOf" srcId="{4F32C18A-0999-478C-B605-E00AD713F6C5}" destId="{EA838439-C50E-4CC5-AF86-2BBDC0E89069}" srcOrd="0" destOrd="5" presId="urn:microsoft.com/office/officeart/2005/8/layout/hList1"/>
    <dgm:cxn modelId="{3910C335-E9EF-4F25-98BF-477F8051A389}" srcId="{535ACD8E-A9AA-4F33-9572-BCC7BA954945}" destId="{6CDD0C30-5B58-46E1-B40D-0C17BC24F290}" srcOrd="3" destOrd="0" parTransId="{9EEE5E16-DB89-48EF-8DBC-188D42A1FF42}" sibTransId="{F2FACB4D-FAEE-4B68-9810-88024AA5FBA5}"/>
    <dgm:cxn modelId="{4D876639-BBE1-412C-A894-0A5BCE987395}" srcId="{C87EDE51-8585-427C-A780-0B9E2F11CBD0}" destId="{42C92F92-7884-4E90-97FB-57A4649A6C65}" srcOrd="1" destOrd="0" parTransId="{C98C7F92-1BB2-478D-9D9B-D83D7F680CC0}" sibTransId="{2D84603B-6C3A-40CD-882A-CC366D4EFE4D}"/>
    <dgm:cxn modelId="{44ADA43B-9076-47C0-A165-4E7FC73245DA}" type="presOf" srcId="{B3A1ED2A-65FA-4C9F-9147-DA394BBEF5A6}" destId="{EA838439-C50E-4CC5-AF86-2BBDC0E89069}" srcOrd="0" destOrd="1" presId="urn:microsoft.com/office/officeart/2005/8/layout/hList1"/>
    <dgm:cxn modelId="{5BC9225F-8948-4438-BFD3-CC374AB46F8A}" srcId="{535ACD8E-A9AA-4F33-9572-BCC7BA954945}" destId="{442A7F28-F668-411E-AB5D-ED751203127F}" srcOrd="0" destOrd="0" parTransId="{4F3E854F-FCD5-4584-B6A3-2132FE4A5AF6}" sibTransId="{338E20BA-4732-4CF2-BCD8-F38D827F503E}"/>
    <dgm:cxn modelId="{7D655760-1A0F-4411-982A-F6D13D794C3B}" srcId="{C87EDE51-8585-427C-A780-0B9E2F11CBD0}" destId="{4C5BC5B8-5019-4964-9ADA-29CB08E047B9}" srcOrd="2" destOrd="0" parTransId="{50FEF1CB-3D76-457D-9D11-67E0DAB48AE7}" sibTransId="{3846F630-10EB-43FA-9F38-D337E831F453}"/>
    <dgm:cxn modelId="{4C75DF44-17E4-471D-BEA8-EC6461F4B5E9}" type="presOf" srcId="{14C9A007-45E4-47E3-BA9D-3EC1CBF44511}" destId="{65F459C0-A622-4315-9660-8D9FFDF36AF0}" srcOrd="0" destOrd="0" presId="urn:microsoft.com/office/officeart/2005/8/layout/hList1"/>
    <dgm:cxn modelId="{FAD5A969-2506-4360-BCC9-6A310B9F374C}" type="presOf" srcId="{4C5BC5B8-5019-4964-9ADA-29CB08E047B9}" destId="{65F459C0-A622-4315-9660-8D9FFDF36AF0}" srcOrd="0" destOrd="2" presId="urn:microsoft.com/office/officeart/2005/8/layout/hList1"/>
    <dgm:cxn modelId="{A944F24F-0A46-4CD4-9569-CFA1FC9CEA48}" srcId="{C87EDE51-8585-427C-A780-0B9E2F11CBD0}" destId="{282B3590-16A3-48F9-984D-120742B03102}" srcOrd="4" destOrd="0" parTransId="{359A5475-A625-4026-80EC-644027A88915}" sibTransId="{C98044A2-7FF9-4DF6-8527-BFF9CAD486DE}"/>
    <dgm:cxn modelId="{531F6951-F8C4-451F-A46B-2C66D08A3917}" type="presOf" srcId="{1192B13E-67ED-4977-A118-2AC92644D9A4}" destId="{65F459C0-A622-4315-9660-8D9FFDF36AF0}" srcOrd="0" destOrd="5" presId="urn:microsoft.com/office/officeart/2005/8/layout/hList1"/>
    <dgm:cxn modelId="{55DFCA7C-691D-4125-BD9E-C221A803FF5B}" type="presOf" srcId="{50413E3D-829E-498E-B255-8E47493FBB46}" destId="{65F459C0-A622-4315-9660-8D9FFDF36AF0}" srcOrd="0" destOrd="3" presId="urn:microsoft.com/office/officeart/2005/8/layout/hList1"/>
    <dgm:cxn modelId="{A4EB1D81-99B8-4189-BF59-AB542CA15954}" srcId="{535ACD8E-A9AA-4F33-9572-BCC7BA954945}" destId="{9718D48A-EEDA-435B-8796-EAF81081D389}" srcOrd="2" destOrd="0" parTransId="{AECBE7AD-F1E2-4E5F-BBE6-36AD67DD84B5}" sibTransId="{B8C2CACA-C2AF-4FCC-B801-285CD846C929}"/>
    <dgm:cxn modelId="{5ED86C86-3394-4449-8616-76D74ED1258A}" srcId="{8D9C6160-4C92-45D8-BE0A-FD976B6A0E2E}" destId="{C87EDE51-8585-427C-A780-0B9E2F11CBD0}" srcOrd="0" destOrd="0" parTransId="{1AA8756D-F09C-4EF8-A134-104C9A5AA2FF}" sibTransId="{94045F9D-CEE8-4CC3-A793-58200B73E794}"/>
    <dgm:cxn modelId="{B466EA86-3A52-4AD4-B368-3BAB04B6F093}" type="presOf" srcId="{42C92F92-7884-4E90-97FB-57A4649A6C65}" destId="{65F459C0-A622-4315-9660-8D9FFDF36AF0}" srcOrd="0" destOrd="1" presId="urn:microsoft.com/office/officeart/2005/8/layout/hList1"/>
    <dgm:cxn modelId="{60E9D5A0-C015-4D5F-819D-446989AECEB2}" srcId="{C87EDE51-8585-427C-A780-0B9E2F11CBD0}" destId="{1192B13E-67ED-4977-A118-2AC92644D9A4}" srcOrd="5" destOrd="0" parTransId="{A8ABC6E8-17C9-4F8E-9C5D-F0A26B22D529}" sibTransId="{74B9285B-B613-4D35-B05B-93829C89EA23}"/>
    <dgm:cxn modelId="{F33C9BA5-8BC9-47EB-8154-106097ACCCA3}" type="presOf" srcId="{8D9C6160-4C92-45D8-BE0A-FD976B6A0E2E}" destId="{B3273171-2026-47D3-8896-9DC1C802AB97}" srcOrd="0" destOrd="0" presId="urn:microsoft.com/office/officeart/2005/8/layout/hList1"/>
    <dgm:cxn modelId="{7AE13CA7-8AAF-4881-9747-303D489BC431}" srcId="{535ACD8E-A9AA-4F33-9572-BCC7BA954945}" destId="{B3A1ED2A-65FA-4C9F-9147-DA394BBEF5A6}" srcOrd="1" destOrd="0" parTransId="{B4D4DAFB-278F-4F7A-AEB5-FA45E4CB41A6}" sibTransId="{D25AC613-B35A-4FAD-B4BF-0FE0D9CEDB73}"/>
    <dgm:cxn modelId="{FDE0BBA8-C007-4C5A-84EC-6596B1E2BEB7}" type="presOf" srcId="{442A7F28-F668-411E-AB5D-ED751203127F}" destId="{EA838439-C50E-4CC5-AF86-2BBDC0E89069}" srcOrd="0" destOrd="0" presId="urn:microsoft.com/office/officeart/2005/8/layout/hList1"/>
    <dgm:cxn modelId="{753D47AD-9F2B-43A7-87EB-4DD9FCB049DE}" type="presOf" srcId="{9718D48A-EEDA-435B-8796-EAF81081D389}" destId="{EA838439-C50E-4CC5-AF86-2BBDC0E89069}" srcOrd="0" destOrd="2" presId="urn:microsoft.com/office/officeart/2005/8/layout/hList1"/>
    <dgm:cxn modelId="{31822BB2-8E72-4AFC-968E-A15D7474DF87}" type="presOf" srcId="{C87EDE51-8585-427C-A780-0B9E2F11CBD0}" destId="{0F73414E-A0DA-485C-BBEF-7B744066EBAF}" srcOrd="0" destOrd="0" presId="urn:microsoft.com/office/officeart/2005/8/layout/hList1"/>
    <dgm:cxn modelId="{4EE6EBBB-00DE-4930-ADEE-D41C35522342}" srcId="{3791DCA1-8680-45DC-BCC1-88330792B668}" destId="{96BD44BE-CD23-4F52-A68B-9AE31E94C654}" srcOrd="0" destOrd="0" parTransId="{07E9B33F-0B8D-4683-9BB0-17DC972C5A10}" sibTransId="{313DC7D2-9BF9-483C-BA44-705158DAFB22}"/>
    <dgm:cxn modelId="{6A223DCA-39C4-46E2-A430-B2DFD6FE024A}" srcId="{C87EDE51-8585-427C-A780-0B9E2F11CBD0}" destId="{50413E3D-829E-498E-B255-8E47493FBB46}" srcOrd="3" destOrd="0" parTransId="{ED82D197-BCFB-4C09-A110-AF14C96A69D9}" sibTransId="{415C9F14-9F1C-4B1B-A6CE-8D4D254CF4F6}"/>
    <dgm:cxn modelId="{F75D56D1-80E4-44D2-B55C-818CA9038B50}" type="presOf" srcId="{3791DCA1-8680-45DC-BCC1-88330792B668}" destId="{8CF3D8FE-0E87-4ABA-BBAC-3288FCFFFB54}" srcOrd="0" destOrd="0" presId="urn:microsoft.com/office/officeart/2005/8/layout/hList1"/>
    <dgm:cxn modelId="{F3AF5ADD-8197-434F-BE0E-36432EB725E0}" type="presOf" srcId="{6CDD0C30-5B58-46E1-B40D-0C17BC24F290}" destId="{EA838439-C50E-4CC5-AF86-2BBDC0E89069}" srcOrd="0" destOrd="3" presId="urn:microsoft.com/office/officeart/2005/8/layout/hList1"/>
    <dgm:cxn modelId="{F8EDF0DD-BB21-4E72-8F2F-4734BDF9C0FD}" srcId="{535ACD8E-A9AA-4F33-9572-BCC7BA954945}" destId="{0490397F-B49E-43AF-A126-28AF784017E6}" srcOrd="4" destOrd="0" parTransId="{65FE61BF-DCAA-4128-9824-93F3371F1DA6}" sibTransId="{4B76E729-6AD9-47F8-B699-5BDBBD99DBD4}"/>
    <dgm:cxn modelId="{7DE53BF6-5DB3-4F9D-9B7B-123FE868490D}" type="presOf" srcId="{535ACD8E-A9AA-4F33-9572-BCC7BA954945}" destId="{D9E1BDDC-0647-42B3-8309-B33BC084D2BE}" srcOrd="0" destOrd="0" presId="urn:microsoft.com/office/officeart/2005/8/layout/hList1"/>
    <dgm:cxn modelId="{F9BCC8F7-7478-480A-BFAE-788DDE0281F1}" type="presOf" srcId="{0490397F-B49E-43AF-A126-28AF784017E6}" destId="{EA838439-C50E-4CC5-AF86-2BBDC0E89069}" srcOrd="0" destOrd="4" presId="urn:microsoft.com/office/officeart/2005/8/layout/hList1"/>
    <dgm:cxn modelId="{9EA326F8-9A70-4655-9533-7E567CAFFD0E}" srcId="{C87EDE51-8585-427C-A780-0B9E2F11CBD0}" destId="{14C9A007-45E4-47E3-BA9D-3EC1CBF44511}" srcOrd="0" destOrd="0" parTransId="{96EB0EB3-93C7-4D67-8FF4-ACB023966228}" sibTransId="{DEB0782E-52DD-4D66-A0E2-0C33638489A7}"/>
    <dgm:cxn modelId="{D08A70FE-46C4-4265-BC0E-41DE98D7A0A5}" srcId="{8D9C6160-4C92-45D8-BE0A-FD976B6A0E2E}" destId="{535ACD8E-A9AA-4F33-9572-BCC7BA954945}" srcOrd="1" destOrd="0" parTransId="{0D2175DD-F22D-45ED-B315-3318927C656C}" sibTransId="{A8C0D89F-507B-491A-AF8B-C82740A2B1BE}"/>
    <dgm:cxn modelId="{02BF9B53-2F20-44D0-AE4F-5395A883B943}" type="presParOf" srcId="{B3273171-2026-47D3-8896-9DC1C802AB97}" destId="{7AEFFA7B-9732-4A25-83C2-5232C352CE2C}" srcOrd="0" destOrd="0" presId="urn:microsoft.com/office/officeart/2005/8/layout/hList1"/>
    <dgm:cxn modelId="{DDAA51BB-0E15-4A0B-AABE-85C82DB4BF6A}" type="presParOf" srcId="{7AEFFA7B-9732-4A25-83C2-5232C352CE2C}" destId="{0F73414E-A0DA-485C-BBEF-7B744066EBAF}" srcOrd="0" destOrd="0" presId="urn:microsoft.com/office/officeart/2005/8/layout/hList1"/>
    <dgm:cxn modelId="{C55A00D0-594F-46B7-994C-BA9BCB254DEE}" type="presParOf" srcId="{7AEFFA7B-9732-4A25-83C2-5232C352CE2C}" destId="{65F459C0-A622-4315-9660-8D9FFDF36AF0}" srcOrd="1" destOrd="0" presId="urn:microsoft.com/office/officeart/2005/8/layout/hList1"/>
    <dgm:cxn modelId="{B4E8B619-EEE9-45DD-817F-E7B7B9FCBC44}" type="presParOf" srcId="{B3273171-2026-47D3-8896-9DC1C802AB97}" destId="{7959BF79-C5F2-4EA9-A91D-4144F80C68E3}" srcOrd="1" destOrd="0" presId="urn:microsoft.com/office/officeart/2005/8/layout/hList1"/>
    <dgm:cxn modelId="{54AB585C-2490-4FE5-9662-6B85200D4FE4}" type="presParOf" srcId="{B3273171-2026-47D3-8896-9DC1C802AB97}" destId="{F48D0422-5592-43A4-AE2B-F66E899357F4}" srcOrd="2" destOrd="0" presId="urn:microsoft.com/office/officeart/2005/8/layout/hList1"/>
    <dgm:cxn modelId="{F66C9F31-34C4-4221-B6E4-D26646FBB2DF}" type="presParOf" srcId="{F48D0422-5592-43A4-AE2B-F66E899357F4}" destId="{D9E1BDDC-0647-42B3-8309-B33BC084D2BE}" srcOrd="0" destOrd="0" presId="urn:microsoft.com/office/officeart/2005/8/layout/hList1"/>
    <dgm:cxn modelId="{3E929B87-DCF3-4835-9807-AB8385B47830}" type="presParOf" srcId="{F48D0422-5592-43A4-AE2B-F66E899357F4}" destId="{EA838439-C50E-4CC5-AF86-2BBDC0E89069}" srcOrd="1" destOrd="0" presId="urn:microsoft.com/office/officeart/2005/8/layout/hList1"/>
    <dgm:cxn modelId="{9A474AB4-02EC-46F9-84B6-0EC71827CB21}" type="presParOf" srcId="{B3273171-2026-47D3-8896-9DC1C802AB97}" destId="{15D7182B-4AB2-48ED-B6E9-F7B3B6AAC5BB}" srcOrd="3" destOrd="0" presId="urn:microsoft.com/office/officeart/2005/8/layout/hList1"/>
    <dgm:cxn modelId="{56B3F914-FA56-44E5-BC86-D52129F42557}" type="presParOf" srcId="{B3273171-2026-47D3-8896-9DC1C802AB97}" destId="{EBD3BD45-FFF9-4CA3-942F-2F1D22D47289}" srcOrd="4" destOrd="0" presId="urn:microsoft.com/office/officeart/2005/8/layout/hList1"/>
    <dgm:cxn modelId="{3E1D19CA-BAA2-471E-8361-C68A04F54DF8}" type="presParOf" srcId="{EBD3BD45-FFF9-4CA3-942F-2F1D22D47289}" destId="{8CF3D8FE-0E87-4ABA-BBAC-3288FCFFFB54}" srcOrd="0" destOrd="0" presId="urn:microsoft.com/office/officeart/2005/8/layout/hList1"/>
    <dgm:cxn modelId="{C9A02A6E-346E-4C57-859D-C39EBC640CD3}" type="presParOf" srcId="{EBD3BD45-FFF9-4CA3-942F-2F1D22D47289}" destId="{A4B20041-E733-4A9A-9315-395CC87C99C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1C04FA-FE57-464A-BE44-34B5A2FCAC8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k-SK"/>
        </a:p>
      </dgm:t>
    </dgm:pt>
    <dgm:pt modelId="{B048E063-EF8B-49E7-962B-63A956620E8F}">
      <dgm:prSet/>
      <dgm:spPr/>
      <dgm:t>
        <a:bodyPr/>
        <a:lstStyle/>
        <a:p>
          <a:pPr algn="ctr"/>
          <a:r>
            <a:rPr lang="sk-SK" b="1" dirty="0">
              <a:latin typeface="+mj-lt"/>
            </a:rPr>
            <a:t>MS Word/Google Dokumenty</a:t>
          </a:r>
        </a:p>
      </dgm:t>
    </dgm:pt>
    <dgm:pt modelId="{33954AF4-A353-4F62-BFE0-7A7CABD5A9EC}" type="parTrans" cxnId="{7969E2E5-C9BB-4DE5-ABDD-F576F97A6921}">
      <dgm:prSet/>
      <dgm:spPr/>
      <dgm:t>
        <a:bodyPr/>
        <a:lstStyle/>
        <a:p>
          <a:endParaRPr lang="sk-SK" b="1"/>
        </a:p>
      </dgm:t>
    </dgm:pt>
    <dgm:pt modelId="{9BB1430C-4929-44A0-A878-30DBF4BF5FC9}" type="sibTrans" cxnId="{7969E2E5-C9BB-4DE5-ABDD-F576F97A6921}">
      <dgm:prSet/>
      <dgm:spPr/>
      <dgm:t>
        <a:bodyPr/>
        <a:lstStyle/>
        <a:p>
          <a:endParaRPr lang="sk-SK" b="1"/>
        </a:p>
      </dgm:t>
    </dgm:pt>
    <dgm:pt modelId="{67A8D683-E738-4EA6-8296-34EDFA1B06D0}" type="pres">
      <dgm:prSet presAssocID="{D71C04FA-FE57-464A-BE44-34B5A2FCAC8F}" presName="linear" presStyleCnt="0">
        <dgm:presLayoutVars>
          <dgm:animLvl val="lvl"/>
          <dgm:resizeHandles val="exact"/>
        </dgm:presLayoutVars>
      </dgm:prSet>
      <dgm:spPr/>
    </dgm:pt>
    <dgm:pt modelId="{A35F1E2D-124F-4901-86A1-A86773095605}" type="pres">
      <dgm:prSet presAssocID="{B048E063-EF8B-49E7-962B-63A956620E8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969E2E5-C9BB-4DE5-ABDD-F576F97A6921}" srcId="{D71C04FA-FE57-464A-BE44-34B5A2FCAC8F}" destId="{B048E063-EF8B-49E7-962B-63A956620E8F}" srcOrd="0" destOrd="0" parTransId="{33954AF4-A353-4F62-BFE0-7A7CABD5A9EC}" sibTransId="{9BB1430C-4929-44A0-A878-30DBF4BF5FC9}"/>
    <dgm:cxn modelId="{8D3E47EE-E612-4272-B8F6-83A3A44D8E24}" type="presOf" srcId="{B048E063-EF8B-49E7-962B-63A956620E8F}" destId="{A35F1E2D-124F-4901-86A1-A86773095605}" srcOrd="0" destOrd="0" presId="urn:microsoft.com/office/officeart/2005/8/layout/vList2"/>
    <dgm:cxn modelId="{4D4E66F9-EB31-45F1-81CE-C104A6C2346F}" type="presOf" srcId="{D71C04FA-FE57-464A-BE44-34B5A2FCAC8F}" destId="{67A8D683-E738-4EA6-8296-34EDFA1B06D0}" srcOrd="0" destOrd="0" presId="urn:microsoft.com/office/officeart/2005/8/layout/vList2"/>
    <dgm:cxn modelId="{6D1D47B8-525D-4688-A638-7EEDFDA0CC80}" type="presParOf" srcId="{67A8D683-E738-4EA6-8296-34EDFA1B06D0}" destId="{A35F1E2D-124F-4901-86A1-A8677309560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1CF15D-895F-4459-939D-FBEEF56C8B0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sk-SK"/>
        </a:p>
      </dgm:t>
    </dgm:pt>
    <dgm:pt modelId="{84CE5D1C-F0FB-4C15-BB5B-CB5F1420B479}">
      <dgm:prSet/>
      <dgm:spPr/>
      <dgm:t>
        <a:bodyPr/>
        <a:lstStyle/>
        <a:p>
          <a:pPr algn="ctr"/>
          <a:r>
            <a:rPr lang="sk-SK" b="1" dirty="0">
              <a:latin typeface="+mj-lt"/>
            </a:rPr>
            <a:t>MS PowerPoint/Google Prezentácie</a:t>
          </a:r>
          <a:endParaRPr lang="sk-SK" dirty="0">
            <a:latin typeface="+mj-lt"/>
          </a:endParaRPr>
        </a:p>
      </dgm:t>
    </dgm:pt>
    <dgm:pt modelId="{519B76F0-C669-4DD1-AF47-2A1FEB66D911}" type="parTrans" cxnId="{77DF66C7-07B5-44BB-A71E-05DCBB01C6E4}">
      <dgm:prSet/>
      <dgm:spPr/>
      <dgm:t>
        <a:bodyPr/>
        <a:lstStyle/>
        <a:p>
          <a:endParaRPr lang="sk-SK"/>
        </a:p>
      </dgm:t>
    </dgm:pt>
    <dgm:pt modelId="{427353E2-325D-4CAE-B889-C63CEF7D845D}" type="sibTrans" cxnId="{77DF66C7-07B5-44BB-A71E-05DCBB01C6E4}">
      <dgm:prSet/>
      <dgm:spPr/>
      <dgm:t>
        <a:bodyPr/>
        <a:lstStyle/>
        <a:p>
          <a:endParaRPr lang="sk-SK"/>
        </a:p>
      </dgm:t>
    </dgm:pt>
    <dgm:pt modelId="{6A1F09A0-F3EA-452A-80A8-7E593F7B08C9}" type="pres">
      <dgm:prSet presAssocID="{161CF15D-895F-4459-939D-FBEEF56C8B0D}" presName="linear" presStyleCnt="0">
        <dgm:presLayoutVars>
          <dgm:animLvl val="lvl"/>
          <dgm:resizeHandles val="exact"/>
        </dgm:presLayoutVars>
      </dgm:prSet>
      <dgm:spPr/>
    </dgm:pt>
    <dgm:pt modelId="{DF6B0088-03C1-4D84-A2B4-2604BAFE0CE9}" type="pres">
      <dgm:prSet presAssocID="{84CE5D1C-F0FB-4C15-BB5B-CB5F1420B47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7921734-FCA1-4BD3-9EFD-2BA3554082AB}" type="presOf" srcId="{84CE5D1C-F0FB-4C15-BB5B-CB5F1420B479}" destId="{DF6B0088-03C1-4D84-A2B4-2604BAFE0CE9}" srcOrd="0" destOrd="0" presId="urn:microsoft.com/office/officeart/2005/8/layout/vList2"/>
    <dgm:cxn modelId="{49F46996-95B4-4CE3-8104-A67F9EEC5F9D}" type="presOf" srcId="{161CF15D-895F-4459-939D-FBEEF56C8B0D}" destId="{6A1F09A0-F3EA-452A-80A8-7E593F7B08C9}" srcOrd="0" destOrd="0" presId="urn:microsoft.com/office/officeart/2005/8/layout/vList2"/>
    <dgm:cxn modelId="{77DF66C7-07B5-44BB-A71E-05DCBB01C6E4}" srcId="{161CF15D-895F-4459-939D-FBEEF56C8B0D}" destId="{84CE5D1C-F0FB-4C15-BB5B-CB5F1420B479}" srcOrd="0" destOrd="0" parTransId="{519B76F0-C669-4DD1-AF47-2A1FEB66D911}" sibTransId="{427353E2-325D-4CAE-B889-C63CEF7D845D}"/>
    <dgm:cxn modelId="{C0285C2D-B366-48EC-9AF7-2588E1ACFDE4}" type="presParOf" srcId="{6A1F09A0-F3EA-452A-80A8-7E593F7B08C9}" destId="{DF6B0088-03C1-4D84-A2B4-2604BAFE0CE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9C2C1-C6E2-4154-BA5F-54B9E9ADBFA8}">
      <dsp:nvSpPr>
        <dsp:cNvPr id="0" name=""/>
        <dsp:cNvSpPr/>
      </dsp:nvSpPr>
      <dsp:spPr>
        <a:xfrm>
          <a:off x="0" y="28416"/>
          <a:ext cx="5384800" cy="8154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400" b="1" kern="1200" dirty="0">
              <a:latin typeface="+mj-lt"/>
            </a:rPr>
            <a:t>Vaše meno</a:t>
          </a:r>
        </a:p>
      </dsp:txBody>
      <dsp:txXfrm>
        <a:off x="39809" y="68225"/>
        <a:ext cx="5305182" cy="735872"/>
      </dsp:txXfrm>
    </dsp:sp>
    <dsp:sp modelId="{869B52DA-1905-41B1-9A28-0B30A7F8E115}">
      <dsp:nvSpPr>
        <dsp:cNvPr id="0" name=""/>
        <dsp:cNvSpPr/>
      </dsp:nvSpPr>
      <dsp:spPr>
        <a:xfrm>
          <a:off x="0" y="941826"/>
          <a:ext cx="5384800" cy="8154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400" b="1" kern="1200" dirty="0">
              <a:latin typeface="+mj-lt"/>
            </a:rPr>
            <a:t>Denné/Externé štúdium</a:t>
          </a:r>
        </a:p>
      </dsp:txBody>
      <dsp:txXfrm>
        <a:off x="39809" y="981635"/>
        <a:ext cx="5305182" cy="735872"/>
      </dsp:txXfrm>
    </dsp:sp>
    <dsp:sp modelId="{272E7D90-2C2A-452A-9D9B-F877238F508F}">
      <dsp:nvSpPr>
        <dsp:cNvPr id="0" name=""/>
        <dsp:cNvSpPr/>
      </dsp:nvSpPr>
      <dsp:spPr>
        <a:xfrm>
          <a:off x="0" y="1855236"/>
          <a:ext cx="5384800" cy="81549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400" b="1" kern="1200" dirty="0">
              <a:latin typeface="+mj-lt"/>
            </a:rPr>
            <a:t>Skúsenosti s témou</a:t>
          </a:r>
        </a:p>
      </dsp:txBody>
      <dsp:txXfrm>
        <a:off x="39809" y="1895045"/>
        <a:ext cx="5305182" cy="735872"/>
      </dsp:txXfrm>
    </dsp:sp>
    <dsp:sp modelId="{DEAA878A-4950-469B-B34F-3032B0D736B9}">
      <dsp:nvSpPr>
        <dsp:cNvPr id="0" name=""/>
        <dsp:cNvSpPr/>
      </dsp:nvSpPr>
      <dsp:spPr>
        <a:xfrm>
          <a:off x="0" y="2768646"/>
          <a:ext cx="5384800" cy="8154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400" b="1" kern="1200" dirty="0">
              <a:latin typeface="+mj-lt"/>
            </a:rPr>
            <a:t>Práca</a:t>
          </a:r>
        </a:p>
      </dsp:txBody>
      <dsp:txXfrm>
        <a:off x="39809" y="2808455"/>
        <a:ext cx="5305182" cy="735872"/>
      </dsp:txXfrm>
    </dsp:sp>
    <dsp:sp modelId="{7F55682C-09FA-45C3-ADC3-1105E7A956E1}">
      <dsp:nvSpPr>
        <dsp:cNvPr id="0" name=""/>
        <dsp:cNvSpPr/>
      </dsp:nvSpPr>
      <dsp:spPr>
        <a:xfrm>
          <a:off x="0" y="3682056"/>
          <a:ext cx="5384800" cy="81549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400" b="1" kern="1200" dirty="0">
              <a:latin typeface="+mj-lt"/>
            </a:rPr>
            <a:t>Vaše hobby</a:t>
          </a:r>
        </a:p>
      </dsp:txBody>
      <dsp:txXfrm>
        <a:off x="39809" y="3721865"/>
        <a:ext cx="5305182" cy="735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01D5E2-C564-4F13-B72C-5AF2D7BEB183}">
      <dsp:nvSpPr>
        <dsp:cNvPr id="0" name=""/>
        <dsp:cNvSpPr/>
      </dsp:nvSpPr>
      <dsp:spPr>
        <a:xfrm>
          <a:off x="3210" y="604811"/>
          <a:ext cx="2547366" cy="15284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800" b="1" kern="1200">
              <a:latin typeface="+mj-lt"/>
            </a:rPr>
            <a:t>10000+ klientov a 500+ firiem </a:t>
          </a:r>
          <a:endParaRPr lang="sk-SK" sz="2800" b="1" kern="1200" dirty="0">
            <a:latin typeface="+mj-lt"/>
          </a:endParaRPr>
        </a:p>
      </dsp:txBody>
      <dsp:txXfrm>
        <a:off x="3210" y="604811"/>
        <a:ext cx="2547366" cy="1528420"/>
      </dsp:txXfrm>
    </dsp:sp>
    <dsp:sp modelId="{415CEEB8-1210-4275-A484-DB085C0779A6}">
      <dsp:nvSpPr>
        <dsp:cNvPr id="0" name=""/>
        <dsp:cNvSpPr/>
      </dsp:nvSpPr>
      <dsp:spPr>
        <a:xfrm>
          <a:off x="2805314" y="604811"/>
          <a:ext cx="2547366" cy="15284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000" b="1" kern="1200" dirty="0">
              <a:latin typeface="+mj-lt"/>
            </a:rPr>
            <a:t>Programátor, manažér, marketér </a:t>
          </a:r>
        </a:p>
      </dsp:txBody>
      <dsp:txXfrm>
        <a:off x="2805314" y="604811"/>
        <a:ext cx="2547366" cy="1528420"/>
      </dsp:txXfrm>
    </dsp:sp>
    <dsp:sp modelId="{3CFBB791-0CF0-411E-B8B5-55B7784D64D5}">
      <dsp:nvSpPr>
        <dsp:cNvPr id="0" name=""/>
        <dsp:cNvSpPr/>
      </dsp:nvSpPr>
      <dsp:spPr>
        <a:xfrm>
          <a:off x="5607418" y="604811"/>
          <a:ext cx="2547366" cy="152842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000" b="1" kern="1200">
              <a:latin typeface="+mj-lt"/>
            </a:rPr>
            <a:t>Google, Microsoft </a:t>
          </a:r>
          <a:br>
            <a:rPr lang="sk-SK" sz="3000" b="1" kern="1200">
              <a:latin typeface="+mj-lt"/>
            </a:rPr>
          </a:br>
          <a:r>
            <a:rPr lang="sk-SK" sz="3000" b="1" kern="1200">
              <a:latin typeface="+mj-lt"/>
            </a:rPr>
            <a:t>ISTQB tréner</a:t>
          </a:r>
          <a:endParaRPr lang="sk-SK" sz="3000" b="1" kern="1200" dirty="0">
            <a:latin typeface="+mj-lt"/>
          </a:endParaRPr>
        </a:p>
      </dsp:txBody>
      <dsp:txXfrm>
        <a:off x="5607418" y="604811"/>
        <a:ext cx="2547366" cy="1528420"/>
      </dsp:txXfrm>
    </dsp:sp>
    <dsp:sp modelId="{A5366791-92FE-40F2-8A22-B701E742A320}">
      <dsp:nvSpPr>
        <dsp:cNvPr id="0" name=""/>
        <dsp:cNvSpPr/>
      </dsp:nvSpPr>
      <dsp:spPr>
        <a:xfrm>
          <a:off x="8409522" y="604811"/>
          <a:ext cx="2547366" cy="152842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000" b="1" kern="1200" dirty="0">
              <a:latin typeface="+mj-lt"/>
            </a:rPr>
            <a:t>115 certifikácii</a:t>
          </a:r>
        </a:p>
      </dsp:txBody>
      <dsp:txXfrm>
        <a:off x="8409522" y="604811"/>
        <a:ext cx="2547366" cy="1528420"/>
      </dsp:txXfrm>
    </dsp:sp>
    <dsp:sp modelId="{D8562067-4CC0-4792-8C84-1E59521CBE49}">
      <dsp:nvSpPr>
        <dsp:cNvPr id="0" name=""/>
        <dsp:cNvSpPr/>
      </dsp:nvSpPr>
      <dsp:spPr>
        <a:xfrm>
          <a:off x="1404262" y="2387968"/>
          <a:ext cx="2547366" cy="152842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000" b="1" kern="1200">
              <a:latin typeface="+mj-lt"/>
            </a:rPr>
            <a:t>83 </a:t>
          </a:r>
          <a:r>
            <a:rPr lang="sk-SK" sz="3000" b="1" kern="1200" dirty="0">
              <a:latin typeface="+mj-lt"/>
            </a:rPr>
            <a:t>príručiek a publikácii</a:t>
          </a:r>
        </a:p>
      </dsp:txBody>
      <dsp:txXfrm>
        <a:off x="1404262" y="2387968"/>
        <a:ext cx="2547366" cy="1528420"/>
      </dsp:txXfrm>
    </dsp:sp>
    <dsp:sp modelId="{84DAE7DD-7CA3-43ED-99E2-579B0570C758}">
      <dsp:nvSpPr>
        <dsp:cNvPr id="0" name=""/>
        <dsp:cNvSpPr/>
      </dsp:nvSpPr>
      <dsp:spPr>
        <a:xfrm>
          <a:off x="4206366" y="2387968"/>
          <a:ext cx="2547366" cy="15284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000" b="1" kern="1200" dirty="0">
              <a:latin typeface="+mj-lt"/>
            </a:rPr>
            <a:t>12 škôl</a:t>
          </a:r>
        </a:p>
      </dsp:txBody>
      <dsp:txXfrm>
        <a:off x="4206366" y="2387968"/>
        <a:ext cx="2547366" cy="1528420"/>
      </dsp:txXfrm>
    </dsp:sp>
    <dsp:sp modelId="{C3A8BECC-B650-4CF8-8569-F8F0471D1B9D}">
      <dsp:nvSpPr>
        <dsp:cNvPr id="0" name=""/>
        <dsp:cNvSpPr/>
      </dsp:nvSpPr>
      <dsp:spPr>
        <a:xfrm>
          <a:off x="7008470" y="2387968"/>
          <a:ext cx="2547366" cy="152842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000" b="1" kern="1200" dirty="0">
              <a:latin typeface="+mj-lt"/>
            </a:rPr>
            <a:t>52 projektov</a:t>
          </a:r>
        </a:p>
      </dsp:txBody>
      <dsp:txXfrm>
        <a:off x="7008470" y="2387968"/>
        <a:ext cx="2547366" cy="15284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73414E-A0DA-485C-BBEF-7B744066EBAF}">
      <dsp:nvSpPr>
        <dsp:cNvPr id="0" name=""/>
        <dsp:cNvSpPr/>
      </dsp:nvSpPr>
      <dsp:spPr>
        <a:xfrm>
          <a:off x="3286" y="54371"/>
          <a:ext cx="3203971" cy="10583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err="1">
              <a:latin typeface="+mj-lt"/>
            </a:rPr>
            <a:t>Slovensko</a:t>
          </a:r>
          <a:r>
            <a:rPr lang="en-US" sz="2900" b="1" kern="1200">
              <a:latin typeface="+mj-lt"/>
            </a:rPr>
            <a:t> a </a:t>
          </a:r>
          <a:r>
            <a:rPr lang="sk-SK" sz="2900" b="1" kern="1200">
              <a:latin typeface="+mj-lt"/>
            </a:rPr>
            <a:t>Česko</a:t>
          </a:r>
        </a:p>
      </dsp:txBody>
      <dsp:txXfrm>
        <a:off x="3286" y="54371"/>
        <a:ext cx="3203971" cy="1058394"/>
      </dsp:txXfrm>
    </dsp:sp>
    <dsp:sp modelId="{65F459C0-A622-4315-9660-8D9FFDF36AF0}">
      <dsp:nvSpPr>
        <dsp:cNvPr id="0" name=""/>
        <dsp:cNvSpPr/>
      </dsp:nvSpPr>
      <dsp:spPr>
        <a:xfrm>
          <a:off x="3286" y="1112766"/>
          <a:ext cx="3203971" cy="31842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900" kern="1200" dirty="0">
              <a:latin typeface="+mj-lt"/>
            </a:rPr>
            <a:t>Albatrosmedia 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+mj-lt"/>
            </a:rPr>
            <a:t>Kopp</a:t>
          </a:r>
          <a:endParaRPr lang="sk-SK" sz="2900" kern="1200" dirty="0">
            <a:latin typeface="+mj-lt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900" kern="1200" dirty="0">
              <a:latin typeface="+mj-lt"/>
            </a:rPr>
            <a:t>Grada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900" kern="1200" dirty="0">
              <a:latin typeface="+mj-lt"/>
            </a:rPr>
            <a:t>Wolters Kluwer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900" kern="1200" dirty="0">
              <a:latin typeface="+mj-lt"/>
            </a:rPr>
            <a:t>BEN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900" kern="1200" dirty="0">
              <a:latin typeface="+mj-lt"/>
            </a:rPr>
            <a:t>Veda</a:t>
          </a:r>
        </a:p>
      </dsp:txBody>
      <dsp:txXfrm>
        <a:off x="3286" y="1112766"/>
        <a:ext cx="3203971" cy="3184200"/>
      </dsp:txXfrm>
    </dsp:sp>
    <dsp:sp modelId="{D9E1BDDC-0647-42B3-8309-B33BC084D2BE}">
      <dsp:nvSpPr>
        <dsp:cNvPr id="0" name=""/>
        <dsp:cNvSpPr/>
      </dsp:nvSpPr>
      <dsp:spPr>
        <a:xfrm>
          <a:off x="3655814" y="54371"/>
          <a:ext cx="3203971" cy="10583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900" b="1" kern="1200">
              <a:latin typeface="+mj-lt"/>
            </a:rPr>
            <a:t>Zahraničie</a:t>
          </a:r>
        </a:p>
      </dsp:txBody>
      <dsp:txXfrm>
        <a:off x="3655814" y="54371"/>
        <a:ext cx="3203971" cy="1058394"/>
      </dsp:txXfrm>
    </dsp:sp>
    <dsp:sp modelId="{EA838439-C50E-4CC5-AF86-2BBDC0E89069}">
      <dsp:nvSpPr>
        <dsp:cNvPr id="0" name=""/>
        <dsp:cNvSpPr/>
      </dsp:nvSpPr>
      <dsp:spPr>
        <a:xfrm>
          <a:off x="3655814" y="1112766"/>
          <a:ext cx="3203971" cy="31842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900" b="0" i="0" kern="1200" dirty="0">
              <a:latin typeface="+mj-lt"/>
            </a:rPr>
            <a:t>O'Reilly</a:t>
          </a:r>
          <a:r>
            <a:rPr lang="en-US" sz="2900" kern="1200" dirty="0">
              <a:latin typeface="+mj-lt"/>
            </a:rPr>
            <a:t> </a:t>
          </a:r>
          <a:endParaRPr lang="sk-SK" sz="2900" kern="1200" dirty="0">
            <a:latin typeface="+mj-lt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>
              <a:latin typeface="+mj-lt"/>
            </a:rPr>
            <a:t>Manning</a:t>
          </a:r>
          <a:endParaRPr lang="sk-SK" sz="2900" kern="1200">
            <a:latin typeface="+mj-lt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>
              <a:latin typeface="+mj-lt"/>
            </a:rPr>
            <a:t>Pack</a:t>
          </a:r>
          <a:r>
            <a:rPr lang="sk-SK" sz="2900" kern="1200" dirty="0">
              <a:latin typeface="+mj-lt"/>
            </a:rPr>
            <a:t>t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900" kern="1200" dirty="0" err="1">
              <a:latin typeface="+mj-lt"/>
            </a:rPr>
            <a:t>Apress</a:t>
          </a:r>
          <a:endParaRPr lang="sk-SK" sz="2900" kern="1200" dirty="0">
            <a:latin typeface="+mj-lt"/>
          </a:endParaRP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900" kern="1200" dirty="0">
              <a:latin typeface="+mj-lt"/>
            </a:rPr>
            <a:t>Wiley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900" kern="1200" dirty="0">
              <a:latin typeface="+mj-lt"/>
            </a:rPr>
            <a:t>No </a:t>
          </a:r>
          <a:r>
            <a:rPr lang="sk-SK" sz="2900" kern="1200" dirty="0" err="1">
              <a:latin typeface="+mj-lt"/>
            </a:rPr>
            <a:t>Starch</a:t>
          </a:r>
          <a:r>
            <a:rPr lang="sk-SK" sz="2900" kern="1200" dirty="0">
              <a:latin typeface="+mj-lt"/>
            </a:rPr>
            <a:t> Press</a:t>
          </a:r>
        </a:p>
      </dsp:txBody>
      <dsp:txXfrm>
        <a:off x="3655814" y="1112766"/>
        <a:ext cx="3203971" cy="3184200"/>
      </dsp:txXfrm>
    </dsp:sp>
    <dsp:sp modelId="{8CF3D8FE-0E87-4ABA-BBAC-3288FCFFFB54}">
      <dsp:nvSpPr>
        <dsp:cNvPr id="0" name=""/>
        <dsp:cNvSpPr/>
      </dsp:nvSpPr>
      <dsp:spPr>
        <a:xfrm>
          <a:off x="7308342" y="54371"/>
          <a:ext cx="3203971" cy="10583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>
              <a:latin typeface="+mj-lt"/>
            </a:rPr>
            <a:t>YouTube tutorial</a:t>
          </a:r>
          <a:r>
            <a:rPr lang="sk-SK" sz="2900" b="1" kern="1200">
              <a:latin typeface="+mj-lt"/>
            </a:rPr>
            <a:t>y</a:t>
          </a:r>
          <a:r>
            <a:rPr lang="en-US" sz="2900" b="1" kern="1200">
              <a:latin typeface="+mj-lt"/>
            </a:rPr>
            <a:t> </a:t>
          </a:r>
          <a:endParaRPr lang="sk-SK" sz="2900" b="1" kern="1200">
            <a:latin typeface="+mj-lt"/>
          </a:endParaRPr>
        </a:p>
      </dsp:txBody>
      <dsp:txXfrm>
        <a:off x="7308342" y="54371"/>
        <a:ext cx="3203971" cy="1058394"/>
      </dsp:txXfrm>
    </dsp:sp>
    <dsp:sp modelId="{A4B20041-E733-4A9A-9315-395CC87C99C3}">
      <dsp:nvSpPr>
        <dsp:cNvPr id="0" name=""/>
        <dsp:cNvSpPr/>
      </dsp:nvSpPr>
      <dsp:spPr>
        <a:xfrm>
          <a:off x="7308342" y="1112766"/>
          <a:ext cx="3203971" cy="318420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900" kern="1200" dirty="0">
              <a:latin typeface="+mj-lt"/>
              <a:hlinkClick xmlns:r="http://schemas.openxmlformats.org/officeDocument/2006/relationships" r:id="rId1"/>
            </a:rPr>
            <a:t>IT Academy</a:t>
          </a:r>
          <a:endParaRPr lang="sk-SK" sz="2900" kern="1200" dirty="0">
            <a:latin typeface="+mj-lt"/>
          </a:endParaRPr>
        </a:p>
      </dsp:txBody>
      <dsp:txXfrm>
        <a:off x="7308342" y="1112766"/>
        <a:ext cx="3203971" cy="31842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F1E2D-124F-4901-86A1-A86773095605}">
      <dsp:nvSpPr>
        <dsp:cNvPr id="0" name=""/>
        <dsp:cNvSpPr/>
      </dsp:nvSpPr>
      <dsp:spPr>
        <a:xfrm>
          <a:off x="0" y="8075"/>
          <a:ext cx="5386917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600" b="1" kern="1200" dirty="0">
              <a:latin typeface="+mj-lt"/>
            </a:rPr>
            <a:t>MS Word/Google Dokumenty</a:t>
          </a:r>
        </a:p>
      </dsp:txBody>
      <dsp:txXfrm>
        <a:off x="30442" y="38517"/>
        <a:ext cx="5326033" cy="5627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6B0088-03C1-4D84-A2B4-2604BAFE0CE9}">
      <dsp:nvSpPr>
        <dsp:cNvPr id="0" name=""/>
        <dsp:cNvSpPr/>
      </dsp:nvSpPr>
      <dsp:spPr>
        <a:xfrm>
          <a:off x="0" y="20068"/>
          <a:ext cx="5389033" cy="5996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500" b="1" kern="1200" dirty="0">
              <a:latin typeface="+mj-lt"/>
            </a:rPr>
            <a:t>MS PowerPoint/Google Prezentácie</a:t>
          </a:r>
          <a:endParaRPr lang="sk-SK" sz="2500" kern="1200" dirty="0">
            <a:latin typeface="+mj-lt"/>
          </a:endParaRPr>
        </a:p>
      </dsp:txBody>
      <dsp:txXfrm>
        <a:off x="29271" y="49339"/>
        <a:ext cx="5330491" cy="541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E6272-6475-403D-985B-1C956A358B20}" type="datetimeFigureOut">
              <a:rPr lang="sk-SK" smtClean="0"/>
              <a:pPr/>
              <a:t>22. 10. 2022</a:t>
            </a:fld>
            <a:endParaRPr lang="sk-SK" dirty="0"/>
          </a:p>
        </p:txBody>
      </p:sp>
      <p:sp>
        <p:nvSpPr>
          <p:cNvPr id="4" name="Zástupný symbol obrazu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 dirty="0"/>
          </a:p>
        </p:txBody>
      </p:sp>
      <p:sp>
        <p:nvSpPr>
          <p:cNvPr id="5" name="Zástupný symbol poznámo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B7EE5-ED82-4D77-BB54-542F888A4116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979993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1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72944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https://www.zotero.org/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16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261243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https://www.mendeley.com/download-reference-manager/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18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73704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sk-SK" b="0" i="0" dirty="0">
                <a:solidFill>
                  <a:srgbClr val="383838"/>
                </a:solidFill>
                <a:effectLst/>
                <a:latin typeface="Montserrat" panose="02000505000000020004" pitchFamily="2" charset="0"/>
              </a:rPr>
              <a:t>Marketingové prostredie je tvorené týmito prostrediami: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383838"/>
                </a:solidFill>
                <a:effectLst/>
                <a:latin typeface="Montserrat" panose="02000505000000020004" pitchFamily="2" charset="0"/>
              </a:rPr>
              <a:t>demografické prostredie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383838"/>
                </a:solidFill>
                <a:effectLst/>
                <a:latin typeface="Montserrat" panose="02000505000000020004" pitchFamily="2" charset="0"/>
              </a:rPr>
              <a:t>ekonomické prostredie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383838"/>
                </a:solidFill>
                <a:effectLst/>
                <a:latin typeface="Montserrat" panose="02000505000000020004" pitchFamily="2" charset="0"/>
              </a:rPr>
              <a:t>legislatívne prostredie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383838"/>
                </a:solidFill>
                <a:effectLst/>
                <a:latin typeface="Montserrat" panose="02000505000000020004" pitchFamily="2" charset="0"/>
              </a:rPr>
              <a:t>geografické prostredie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383838"/>
                </a:solidFill>
                <a:effectLst/>
                <a:latin typeface="Montserrat" panose="02000505000000020004" pitchFamily="2" charset="0"/>
              </a:rPr>
              <a:t>inovačné prostredie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sk-SK" b="0" i="0" dirty="0">
                <a:solidFill>
                  <a:srgbClr val="383838"/>
                </a:solidFill>
                <a:effectLst/>
                <a:latin typeface="Montserrat" panose="02000505000000020004" pitchFamily="2" charset="0"/>
              </a:rPr>
              <a:t>sociálno-kultúrne prostredie</a:t>
            </a:r>
          </a:p>
          <a:p>
            <a:endParaRPr lang="sk-SK" dirty="0"/>
          </a:p>
          <a:p>
            <a:pPr algn="l"/>
            <a:r>
              <a:rPr lang="sk-SK" b="1" i="0" dirty="0">
                <a:solidFill>
                  <a:srgbClr val="BC8A01"/>
                </a:solidFill>
                <a:effectLst/>
                <a:latin typeface="Montserrat" panose="02000505000000020004" pitchFamily="2" charset="0"/>
              </a:rPr>
              <a:t>Demografické prostredie</a:t>
            </a:r>
          </a:p>
          <a:p>
            <a:r>
              <a:rPr lang="sk-SK" dirty="0">
                <a:effectLst/>
              </a:rPr>
              <a:t>Príklady demografických </a:t>
            </a:r>
            <a:r>
              <a:rPr lang="sk-SK" dirty="0" err="1">
                <a:effectLst/>
              </a:rPr>
              <a:t>aspektovTrend</a:t>
            </a:r>
            <a:r>
              <a:rPr lang="sk-SK" dirty="0">
                <a:effectLst/>
              </a:rPr>
              <a:t>, </a:t>
            </a:r>
            <a:r>
              <a:rPr lang="sk-SK" dirty="0" err="1">
                <a:effectLst/>
              </a:rPr>
              <a:t>tendenciaHustota</a:t>
            </a:r>
            <a:r>
              <a:rPr lang="sk-SK" dirty="0">
                <a:effectLst/>
              </a:rPr>
              <a:t> obyvateľov a </a:t>
            </a:r>
            <a:r>
              <a:rPr lang="sk-SK" dirty="0" err="1">
                <a:effectLst/>
              </a:rPr>
              <a:t>migráciaPrirodzená</a:t>
            </a:r>
            <a:r>
              <a:rPr lang="sk-SK" dirty="0">
                <a:effectLst/>
              </a:rPr>
              <a:t> migrácia, migrácia z dedín do miest sa mení opačným smerom, migrácia do vyspelejších regiónov,…Populačná </a:t>
            </a:r>
            <a:r>
              <a:rPr lang="sk-SK" dirty="0" err="1">
                <a:effectLst/>
              </a:rPr>
              <a:t>klímaZnižujúca</a:t>
            </a:r>
            <a:r>
              <a:rPr lang="sk-SK" dirty="0">
                <a:effectLst/>
              </a:rPr>
              <a:t> sa pôrodnosť, nízky počet novovznikajúcich rodín, odklad sobášov do vyššieho veku, vysoká rozvodovosť,…Charakter </a:t>
            </a:r>
            <a:r>
              <a:rPr lang="sk-SK" dirty="0" err="1">
                <a:effectLst/>
              </a:rPr>
              <a:t>rodínRast</a:t>
            </a:r>
            <a:r>
              <a:rPr lang="sk-SK" dirty="0">
                <a:effectLst/>
              </a:rPr>
              <a:t> počtu bezdetných rodín, nárast počtu zamestnaných matiek,…Národnostná štruktúra, životná úroveň, vzdelanosť,…….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21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99546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F94BC7-A3C7-4A13-9752-ED9C107D9E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694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94BC7-A3C7-4A13-9752-ED9C107D9E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16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sk-SK" b="1" dirty="0"/>
              <a:t>Vaše meno</a:t>
            </a:r>
          </a:p>
          <a:p>
            <a:pPr lvl="0"/>
            <a:r>
              <a:rPr lang="sk-SK" b="1" dirty="0"/>
              <a:t>Pracovná náplň/rola</a:t>
            </a:r>
          </a:p>
          <a:p>
            <a:pPr lvl="0"/>
            <a:r>
              <a:rPr lang="sk-SK" b="1" dirty="0">
                <a:latin typeface="+mj-lt"/>
              </a:rPr>
              <a:t>Skúsenosti s témou</a:t>
            </a:r>
          </a:p>
          <a:p>
            <a:pPr lvl="0"/>
            <a:r>
              <a:rPr lang="sk-SK" b="1" dirty="0"/>
              <a:t>Vaše ciele a očakávania</a:t>
            </a:r>
          </a:p>
          <a:p>
            <a:pPr lvl="0"/>
            <a:r>
              <a:rPr lang="sk-SK" b="1" dirty="0"/>
              <a:t>Vaše hobby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1B7EE5-ED82-4D77-BB54-542F888A4116}" type="slidenum">
              <a:rPr kumimoji="0" lang="sk-S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sk-SK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63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sk-SK" b="1" dirty="0" err="1"/>
              <a:t>Dovol</a:t>
            </a:r>
            <a:r>
              <a:rPr lang="sk-SK" b="1" dirty="0"/>
              <a:t> mi sa ti krátko predstaviť, Kto alebo čo som zač.</a:t>
            </a:r>
          </a:p>
          <a:p>
            <a:pPr lvl="0"/>
            <a:endParaRPr lang="sk-SK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Samozrejme trénerom PRINCE2, ITIL, ArchiMate a TOGAF. Som garantom kurzov IT Academy.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Prešiel som väčšinu </a:t>
            </a:r>
            <a:r>
              <a:rPr lang="sk-SK" dirty="0" err="1"/>
              <a:t>ministerstviev</a:t>
            </a:r>
            <a:r>
              <a:rPr lang="sk-SK" dirty="0"/>
              <a:t>, väčšinu bank vrátane národnej banky slovenska a </a:t>
            </a:r>
            <a:r>
              <a:rPr lang="sk-SK" dirty="0" err="1"/>
              <a:t>poistovni</a:t>
            </a:r>
            <a:r>
              <a:rPr lang="sk-SK" dirty="0"/>
              <a:t>, </a:t>
            </a:r>
            <a:r>
              <a:rPr lang="sk-SK" dirty="0" err="1"/>
              <a:t>zastupenie</a:t>
            </a:r>
            <a:r>
              <a:rPr lang="sk-SK" dirty="0"/>
              <a:t> </a:t>
            </a:r>
            <a:r>
              <a:rPr lang="sk-SK" dirty="0" err="1"/>
              <a:t>europskej</a:t>
            </a:r>
            <a:r>
              <a:rPr lang="sk-SK" dirty="0"/>
              <a:t> komisie, Greenpeace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k-S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Školil som Firmičky IBM, Slovnaft, Ness, Orange, O2, Eset, </a:t>
            </a:r>
            <a:r>
              <a:rPr lang="sk-SK" dirty="0" err="1"/>
              <a:t>Renaut</a:t>
            </a:r>
            <a:r>
              <a:rPr lang="sk-SK" dirty="0"/>
              <a:t>, Ford, </a:t>
            </a:r>
            <a:r>
              <a:rPr lang="sk-S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Volkswagen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 a rôzne ďalšie</a:t>
            </a:r>
          </a:p>
          <a:p>
            <a:pPr lvl="0"/>
            <a:endParaRPr lang="sk-SK" b="1" dirty="0"/>
          </a:p>
          <a:p>
            <a:pPr lvl="0"/>
            <a:r>
              <a:rPr lang="sk-SK" b="1" dirty="0"/>
              <a:t>Takže mám toho na rováši dosť...</a:t>
            </a:r>
          </a:p>
          <a:p>
            <a:pPr lvl="0"/>
            <a:r>
              <a:rPr lang="sk-SK" b="1" dirty="0"/>
              <a:t>Znalosti sietí sú fundamentálne skoro pre každého v IT, či si programátor, architekt, konzultant, admin, technik a support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1B7EE5-ED82-4D77-BB54-542F888A4116}" type="slidenum">
              <a:rPr kumimoji="0" lang="sk-S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sk-SK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088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/>
              <a:t>Aktuálne AI/ML, Google </a:t>
            </a:r>
            <a:r>
              <a:rPr lang="sk-SK" dirty="0"/>
              <a:t>Analytics, Google Ads</a:t>
            </a:r>
          </a:p>
          <a:p>
            <a:endParaRPr lang="sk-SK" dirty="0"/>
          </a:p>
          <a:p>
            <a:r>
              <a:rPr lang="sk-SK" dirty="0"/>
              <a:t>Zaujímam sa o IT, marketing, reklamu a manažment</a:t>
            </a:r>
          </a:p>
          <a:p>
            <a:r>
              <a:rPr lang="sk-SK" dirty="0"/>
              <a:t>Milujem vzdelávanie a učenie. automatizáciu </a:t>
            </a:r>
          </a:p>
          <a:p>
            <a:endParaRPr lang="sk-SK" dirty="0"/>
          </a:p>
          <a:p>
            <a:r>
              <a:rPr lang="sk-SK" dirty="0"/>
              <a:t>Rád veci ľudom veci zjednodušujem a zlepšujem.</a:t>
            </a:r>
          </a:p>
          <a:p>
            <a:r>
              <a:rPr lang="sk-SK" dirty="0"/>
              <a:t>Pomáham im naučiť sa nové veci či </a:t>
            </a:r>
            <a:r>
              <a:rPr lang="sk-SK"/>
              <a:t>získať certifikáciu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1B7EE5-ED82-4D77-BB54-542F888A4116}" type="slidenum">
              <a:rPr kumimoji="0" lang="sk-S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sk-SK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834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1B7EE5-ED82-4D77-BB54-542F888A4116}" type="slidenum">
              <a:rPr kumimoji="0" lang="sk-S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sk-S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824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https://opac.crzp.sk/?</a:t>
            </a:r>
            <a:r>
              <a:rPr lang="sk-SK" dirty="0" err="1"/>
              <a:t>fn</a:t>
            </a:r>
            <a:r>
              <a:rPr lang="sk-SK" dirty="0"/>
              <a:t>=ResultFormChild0009A329&amp;seo=CRZP-Zoznam-záznamov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10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02193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/>
              <a:t>https://msijournal.com/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1B7EE5-ED82-4D77-BB54-542F888A4116}" type="slidenum">
              <a:rPr kumimoji="0" lang="sk-S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sk-SK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6539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Na čo používate Word?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13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21358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https://www.zotero.org/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15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97485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á snímk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282574" y="2148532"/>
            <a:ext cx="9626852" cy="1470025"/>
          </a:xfrm>
        </p:spPr>
        <p:txBody>
          <a:bodyPr>
            <a:noAutofit/>
          </a:bodyPr>
          <a:lstStyle>
            <a:lvl1pPr algn="ctr">
              <a:defRPr sz="4800">
                <a:solidFill>
                  <a:srgbClr val="66B945"/>
                </a:solidFill>
              </a:defRPr>
            </a:lvl1pPr>
          </a:lstStyle>
          <a:p>
            <a:r>
              <a:rPr lang="sk-SK"/>
              <a:t>Upravte štýly predlohy textu</a:t>
            </a:r>
            <a:endParaRPr lang="sk-SK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294646" y="3940517"/>
            <a:ext cx="9602708" cy="114753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80818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/>
              <a:t>Upravte štýl predlohy podnadpisov</a:t>
            </a:r>
            <a:endParaRPr lang="sk-SK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>
          <a:xfrm>
            <a:off x="9860260" y="5460068"/>
            <a:ext cx="1678880" cy="365125"/>
          </a:xfrm>
        </p:spPr>
        <p:txBody>
          <a:bodyPr/>
          <a:lstStyle>
            <a:lvl1pPr algn="r">
              <a:defRPr sz="1400" b="1">
                <a:solidFill>
                  <a:srgbClr val="808184"/>
                </a:solidFill>
              </a:defRPr>
            </a:lvl1pPr>
          </a:lstStyle>
          <a:p>
            <a:fld id="{560C1F63-2FA3-4CCB-A40D-11B550566233}" type="datetime1">
              <a:rPr lang="en-US" smtClean="0"/>
              <a:pPr/>
              <a:t>10/22/2022</a:t>
            </a:fld>
            <a:endParaRPr lang="en-US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BlokTextu 10"/>
          <p:cNvSpPr txBox="1"/>
          <p:nvPr userDrawn="1"/>
        </p:nvSpPr>
        <p:spPr>
          <a:xfrm>
            <a:off x="6418908" y="5993376"/>
            <a:ext cx="154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>
                <a:solidFill>
                  <a:srgbClr val="808184"/>
                </a:solidFill>
              </a:rPr>
              <a:t>Lektor:</a:t>
            </a:r>
          </a:p>
          <a:p>
            <a:r>
              <a:rPr lang="sk-SK" b="1" dirty="0">
                <a:solidFill>
                  <a:srgbClr val="808184"/>
                </a:solidFill>
              </a:rPr>
              <a:t>Kontakt:</a:t>
            </a:r>
          </a:p>
        </p:txBody>
      </p:sp>
      <p:sp>
        <p:nvSpPr>
          <p:cNvPr id="16" name="Zástupný symbol textu 14"/>
          <p:cNvSpPr>
            <a:spLocks noGrp="1"/>
          </p:cNvSpPr>
          <p:nvPr>
            <p:ph type="body" sz="quarter" idx="13" hasCustomPrompt="1"/>
          </p:nvPr>
        </p:nvSpPr>
        <p:spPr>
          <a:xfrm>
            <a:off x="7785980" y="5994134"/>
            <a:ext cx="3791366" cy="560387"/>
          </a:xfrm>
        </p:spPr>
        <p:txBody>
          <a:bodyPr>
            <a:noAutofit/>
          </a:bodyPr>
          <a:lstStyle>
            <a:lvl1pPr algn="r">
              <a:buNone/>
              <a:defRPr sz="1800" b="1">
                <a:solidFill>
                  <a:srgbClr val="808184"/>
                </a:solidFill>
              </a:defRPr>
            </a:lvl1pPr>
            <a:lvl2pPr>
              <a:defRPr sz="1800" b="1">
                <a:solidFill>
                  <a:schemeClr val="bg1"/>
                </a:solidFill>
              </a:defRPr>
            </a:lvl2pPr>
            <a:lvl3pPr>
              <a:defRPr sz="1800" b="1">
                <a:solidFill>
                  <a:schemeClr val="bg1"/>
                </a:solidFill>
              </a:defRPr>
            </a:lvl3pPr>
            <a:lvl4pPr>
              <a:defRPr sz="1800" b="1">
                <a:solidFill>
                  <a:schemeClr val="bg1"/>
                </a:solidFill>
              </a:defRPr>
            </a:lvl4pPr>
            <a:lvl5pPr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sk-SK" dirty="0"/>
              <a:t>Meno Priezvisko</a:t>
            </a:r>
            <a:br>
              <a:rPr lang="sk-SK" dirty="0"/>
            </a:br>
            <a:r>
              <a:rPr lang="sk-SK" dirty="0" err="1"/>
              <a:t>meno@it-academy.sk</a:t>
            </a:r>
            <a:endParaRPr lang="sk-SK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0BC5F-A1CF-4BEF-AD32-8758C67CBD34}" type="datetime1">
              <a:rPr lang="en-US" smtClean="0"/>
              <a:pPr/>
              <a:t>10/22/2022</a:t>
            </a:fld>
            <a:endParaRPr lang="en-US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Circle fo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94252" y="2113494"/>
            <a:ext cx="1825459" cy="182546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6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184400" y="2613104"/>
            <a:ext cx="2077200" cy="20772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5574391" y="2391367"/>
            <a:ext cx="1080000" cy="1080000"/>
          </a:xfrm>
          <a:prstGeom prst="ellipse">
            <a:avLst/>
          </a:prstGeom>
          <a:ln w="317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16"/>
          </p:nvPr>
        </p:nvSpPr>
        <p:spPr>
          <a:xfrm>
            <a:off x="8141493" y="3905974"/>
            <a:ext cx="1080000" cy="1080000"/>
          </a:xfrm>
          <a:prstGeom prst="ellipse">
            <a:avLst/>
          </a:prstGeom>
          <a:ln w="3175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64653" y="2360888"/>
            <a:ext cx="1080000" cy="1080000"/>
          </a:xfrm>
          <a:prstGeom prst="ellipse">
            <a:avLst/>
          </a:prstGeom>
          <a:ln w="3175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Your Subtitle Goes Here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3267268" y="3875494"/>
            <a:ext cx="1080000" cy="1080000"/>
          </a:xfrm>
          <a:prstGeom prst="ellipse">
            <a:avLst/>
          </a:prstGeom>
          <a:ln w="3175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Your Subtitle Goes Here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5869883" y="2360888"/>
            <a:ext cx="1080000" cy="1080000"/>
          </a:xfrm>
          <a:prstGeom prst="ellipse">
            <a:avLst/>
          </a:prstGeom>
          <a:ln w="31750">
            <a:solidFill>
              <a:schemeClr val="accent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Your Subtitle Goes Here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8472499" y="3875494"/>
            <a:ext cx="1080000" cy="1080000"/>
          </a:xfrm>
          <a:prstGeom prst="ellipse">
            <a:avLst/>
          </a:prstGeom>
          <a:ln w="317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Your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5243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Subtitle 2"/>
          <p:cNvSpPr>
            <a:spLocks noGrp="1"/>
          </p:cNvSpPr>
          <p:nvPr>
            <p:ph type="pic" sz="quarter" idx="14"/>
          </p:nvPr>
        </p:nvSpPr>
        <p:spPr>
          <a:xfrm>
            <a:off x="5057400" y="2613104"/>
            <a:ext cx="2077200" cy="2077200"/>
          </a:xfrm>
          <a:prstGeom prst="ellipse">
            <a:avLst/>
          </a:prstGeom>
          <a:noFill/>
          <a:ln w="31750">
            <a:solidFill>
              <a:schemeClr val="bg1">
                <a:lumMod val="6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11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47700" y="1890803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14638" y="4121369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572451" y="1890803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539389" y="4121369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2657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614638" y="1890803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47703" y="4121369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539389" y="1890803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572454" y="4121369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4856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037319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037319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037319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071319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071319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71319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08638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6108638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638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8139319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139319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8139319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0176638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10176638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0176638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3390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7" name="Picture Placeholder 46"/>
          <p:cNvSpPr>
            <a:spLocks noGrp="1"/>
          </p:cNvSpPr>
          <p:nvPr>
            <p:ph type="pic" sz="quarter" idx="11"/>
          </p:nvPr>
        </p:nvSpPr>
        <p:spPr>
          <a:xfrm>
            <a:off x="0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8" name="Picture Placeholder 46"/>
          <p:cNvSpPr>
            <a:spLocks noGrp="1"/>
          </p:cNvSpPr>
          <p:nvPr>
            <p:ph type="pic" sz="quarter" idx="12"/>
          </p:nvPr>
        </p:nvSpPr>
        <p:spPr>
          <a:xfrm>
            <a:off x="0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9" name="Picture Placeholder 46"/>
          <p:cNvSpPr>
            <a:spLocks noGrp="1"/>
          </p:cNvSpPr>
          <p:nvPr>
            <p:ph type="pic" sz="quarter" idx="13"/>
          </p:nvPr>
        </p:nvSpPr>
        <p:spPr>
          <a:xfrm>
            <a:off x="0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0" name="Picture Placeholder 46"/>
          <p:cNvSpPr>
            <a:spLocks noGrp="1"/>
          </p:cNvSpPr>
          <p:nvPr>
            <p:ph type="pic" sz="quarter" idx="14"/>
          </p:nvPr>
        </p:nvSpPr>
        <p:spPr>
          <a:xfrm>
            <a:off x="1524000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1" name="Picture Placeholder 46"/>
          <p:cNvSpPr>
            <a:spLocks noGrp="1"/>
          </p:cNvSpPr>
          <p:nvPr>
            <p:ph type="pic" sz="quarter" idx="15"/>
          </p:nvPr>
        </p:nvSpPr>
        <p:spPr>
          <a:xfrm>
            <a:off x="1524000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2" name="Picture Placeholder 46"/>
          <p:cNvSpPr>
            <a:spLocks noGrp="1"/>
          </p:cNvSpPr>
          <p:nvPr>
            <p:ph type="pic" sz="quarter" idx="16"/>
          </p:nvPr>
        </p:nvSpPr>
        <p:spPr>
          <a:xfrm>
            <a:off x="1524000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3" name="Picture Placeholder 46"/>
          <p:cNvSpPr>
            <a:spLocks noGrp="1"/>
          </p:cNvSpPr>
          <p:nvPr>
            <p:ph type="pic" sz="quarter" idx="17"/>
          </p:nvPr>
        </p:nvSpPr>
        <p:spPr>
          <a:xfrm>
            <a:off x="1524000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4" name="Picture Placeholder 46"/>
          <p:cNvSpPr>
            <a:spLocks noGrp="1"/>
          </p:cNvSpPr>
          <p:nvPr>
            <p:ph type="pic" sz="quarter" idx="18"/>
          </p:nvPr>
        </p:nvSpPr>
        <p:spPr>
          <a:xfrm>
            <a:off x="3048000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5" name="Picture Placeholder 46"/>
          <p:cNvSpPr>
            <a:spLocks noGrp="1"/>
          </p:cNvSpPr>
          <p:nvPr>
            <p:ph type="pic" sz="quarter" idx="19"/>
          </p:nvPr>
        </p:nvSpPr>
        <p:spPr>
          <a:xfrm>
            <a:off x="3048000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6" name="Picture Placeholder 46"/>
          <p:cNvSpPr>
            <a:spLocks noGrp="1"/>
          </p:cNvSpPr>
          <p:nvPr>
            <p:ph type="pic" sz="quarter" idx="20"/>
          </p:nvPr>
        </p:nvSpPr>
        <p:spPr>
          <a:xfrm>
            <a:off x="3048000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7" name="Picture Placeholder 46"/>
          <p:cNvSpPr>
            <a:spLocks noGrp="1"/>
          </p:cNvSpPr>
          <p:nvPr>
            <p:ph type="pic" sz="quarter" idx="21"/>
          </p:nvPr>
        </p:nvSpPr>
        <p:spPr>
          <a:xfrm>
            <a:off x="3048000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8" name="Picture Placeholder 46"/>
          <p:cNvSpPr>
            <a:spLocks noGrp="1"/>
          </p:cNvSpPr>
          <p:nvPr>
            <p:ph type="pic" sz="quarter" idx="22"/>
          </p:nvPr>
        </p:nvSpPr>
        <p:spPr>
          <a:xfrm>
            <a:off x="4572000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9" name="Picture Placeholder 46"/>
          <p:cNvSpPr>
            <a:spLocks noGrp="1"/>
          </p:cNvSpPr>
          <p:nvPr>
            <p:ph type="pic" sz="quarter" idx="23"/>
          </p:nvPr>
        </p:nvSpPr>
        <p:spPr>
          <a:xfrm>
            <a:off x="4572000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0" name="Picture Placeholder 46"/>
          <p:cNvSpPr>
            <a:spLocks noGrp="1"/>
          </p:cNvSpPr>
          <p:nvPr>
            <p:ph type="pic" sz="quarter" idx="24"/>
          </p:nvPr>
        </p:nvSpPr>
        <p:spPr>
          <a:xfrm>
            <a:off x="4572000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1" name="Picture Placeholder 46"/>
          <p:cNvSpPr>
            <a:spLocks noGrp="1"/>
          </p:cNvSpPr>
          <p:nvPr>
            <p:ph type="pic" sz="quarter" idx="25"/>
          </p:nvPr>
        </p:nvSpPr>
        <p:spPr>
          <a:xfrm>
            <a:off x="4572000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2" name="Picture Placeholder 46"/>
          <p:cNvSpPr>
            <a:spLocks noGrp="1"/>
          </p:cNvSpPr>
          <p:nvPr>
            <p:ph type="pic" sz="quarter" idx="26"/>
          </p:nvPr>
        </p:nvSpPr>
        <p:spPr>
          <a:xfrm>
            <a:off x="6105525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3" name="Picture Placeholder 46"/>
          <p:cNvSpPr>
            <a:spLocks noGrp="1"/>
          </p:cNvSpPr>
          <p:nvPr>
            <p:ph type="pic" sz="quarter" idx="27"/>
          </p:nvPr>
        </p:nvSpPr>
        <p:spPr>
          <a:xfrm>
            <a:off x="6105525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4" name="Picture Placeholder 46"/>
          <p:cNvSpPr>
            <a:spLocks noGrp="1"/>
          </p:cNvSpPr>
          <p:nvPr>
            <p:ph type="pic" sz="quarter" idx="28"/>
          </p:nvPr>
        </p:nvSpPr>
        <p:spPr>
          <a:xfrm>
            <a:off x="6105525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5" name="Picture Placeholder 46"/>
          <p:cNvSpPr>
            <a:spLocks noGrp="1"/>
          </p:cNvSpPr>
          <p:nvPr>
            <p:ph type="pic" sz="quarter" idx="29"/>
          </p:nvPr>
        </p:nvSpPr>
        <p:spPr>
          <a:xfrm>
            <a:off x="6105525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6" name="Picture Placeholder 46"/>
          <p:cNvSpPr>
            <a:spLocks noGrp="1"/>
          </p:cNvSpPr>
          <p:nvPr>
            <p:ph type="pic" sz="quarter" idx="30"/>
          </p:nvPr>
        </p:nvSpPr>
        <p:spPr>
          <a:xfrm>
            <a:off x="7629525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7" name="Picture Placeholder 46"/>
          <p:cNvSpPr>
            <a:spLocks noGrp="1"/>
          </p:cNvSpPr>
          <p:nvPr>
            <p:ph type="pic" sz="quarter" idx="31"/>
          </p:nvPr>
        </p:nvSpPr>
        <p:spPr>
          <a:xfrm>
            <a:off x="7629525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8" name="Picture Placeholder 46"/>
          <p:cNvSpPr>
            <a:spLocks noGrp="1"/>
          </p:cNvSpPr>
          <p:nvPr>
            <p:ph type="pic" sz="quarter" idx="32"/>
          </p:nvPr>
        </p:nvSpPr>
        <p:spPr>
          <a:xfrm>
            <a:off x="7629525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9" name="Picture Placeholder 46"/>
          <p:cNvSpPr>
            <a:spLocks noGrp="1"/>
          </p:cNvSpPr>
          <p:nvPr>
            <p:ph type="pic" sz="quarter" idx="33"/>
          </p:nvPr>
        </p:nvSpPr>
        <p:spPr>
          <a:xfrm>
            <a:off x="7629525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0" name="Picture Placeholder 46"/>
          <p:cNvSpPr>
            <a:spLocks noGrp="1"/>
          </p:cNvSpPr>
          <p:nvPr>
            <p:ph type="pic" sz="quarter" idx="34"/>
          </p:nvPr>
        </p:nvSpPr>
        <p:spPr>
          <a:xfrm>
            <a:off x="9153525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1" name="Picture Placeholder 46"/>
          <p:cNvSpPr>
            <a:spLocks noGrp="1"/>
          </p:cNvSpPr>
          <p:nvPr>
            <p:ph type="pic" sz="quarter" idx="35"/>
          </p:nvPr>
        </p:nvSpPr>
        <p:spPr>
          <a:xfrm>
            <a:off x="9153525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2" name="Picture Placeholder 46"/>
          <p:cNvSpPr>
            <a:spLocks noGrp="1"/>
          </p:cNvSpPr>
          <p:nvPr>
            <p:ph type="pic" sz="quarter" idx="36"/>
          </p:nvPr>
        </p:nvSpPr>
        <p:spPr>
          <a:xfrm>
            <a:off x="9153525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3" name="Picture Placeholder 46"/>
          <p:cNvSpPr>
            <a:spLocks noGrp="1"/>
          </p:cNvSpPr>
          <p:nvPr>
            <p:ph type="pic" sz="quarter" idx="37"/>
          </p:nvPr>
        </p:nvSpPr>
        <p:spPr>
          <a:xfrm>
            <a:off x="9153525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4" name="Picture Placeholder 46"/>
          <p:cNvSpPr>
            <a:spLocks noGrp="1"/>
          </p:cNvSpPr>
          <p:nvPr>
            <p:ph type="pic" sz="quarter" idx="38"/>
          </p:nvPr>
        </p:nvSpPr>
        <p:spPr>
          <a:xfrm>
            <a:off x="10677525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5" name="Picture Placeholder 46"/>
          <p:cNvSpPr>
            <a:spLocks noGrp="1"/>
          </p:cNvSpPr>
          <p:nvPr>
            <p:ph type="pic" sz="quarter" idx="39"/>
          </p:nvPr>
        </p:nvSpPr>
        <p:spPr>
          <a:xfrm>
            <a:off x="10677525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6" name="Picture Placeholder 46"/>
          <p:cNvSpPr>
            <a:spLocks noGrp="1"/>
          </p:cNvSpPr>
          <p:nvPr>
            <p:ph type="pic" sz="quarter" idx="40"/>
          </p:nvPr>
        </p:nvSpPr>
        <p:spPr>
          <a:xfrm>
            <a:off x="10677525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7" name="Picture Placeholder 46"/>
          <p:cNvSpPr>
            <a:spLocks noGrp="1"/>
          </p:cNvSpPr>
          <p:nvPr>
            <p:ph type="pic" sz="quarter" idx="41"/>
          </p:nvPr>
        </p:nvSpPr>
        <p:spPr>
          <a:xfrm>
            <a:off x="10677525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651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Hiearch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41520" y="1651000"/>
            <a:ext cx="1216025" cy="1216025"/>
          </a:xfrm>
          <a:prstGeom prst="ellipse">
            <a:avLst/>
          </a:prstGeom>
          <a:ln w="317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41520" y="3220814"/>
            <a:ext cx="1216025" cy="1216025"/>
          </a:xfrm>
          <a:prstGeom prst="ellipse">
            <a:avLst/>
          </a:prstGeom>
          <a:ln w="317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199120" y="3220813"/>
            <a:ext cx="1216025" cy="1216025"/>
          </a:xfrm>
          <a:prstGeom prst="ellipse">
            <a:avLst/>
          </a:prstGeom>
          <a:ln w="317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44219" y="3220813"/>
            <a:ext cx="1216025" cy="1216025"/>
          </a:xfrm>
          <a:prstGeom prst="ellipse">
            <a:avLst/>
          </a:prstGeom>
          <a:ln w="317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541520" y="4716014"/>
            <a:ext cx="1216025" cy="1216025"/>
          </a:xfrm>
          <a:prstGeom prst="ellipse">
            <a:avLst/>
          </a:prstGeom>
          <a:ln w="317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8199120" y="4716013"/>
            <a:ext cx="1216025" cy="1216025"/>
          </a:xfrm>
          <a:prstGeom prst="ellipse">
            <a:avLst/>
          </a:prstGeom>
          <a:ln w="317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44219" y="4716013"/>
            <a:ext cx="1216025" cy="1216025"/>
          </a:xfrm>
          <a:prstGeom prst="ellipse">
            <a:avLst/>
          </a:prstGeom>
          <a:ln w="317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6820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Hiearch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557838" y="1637990"/>
            <a:ext cx="1216025" cy="1216025"/>
          </a:xfrm>
          <a:prstGeom prst="ellipse">
            <a:avLst/>
          </a:prstGeom>
          <a:ln w="317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557838" y="3554940"/>
            <a:ext cx="1216025" cy="1216025"/>
          </a:xfrm>
          <a:prstGeom prst="ellipse">
            <a:avLst/>
          </a:prstGeom>
          <a:ln w="317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215438" y="3554939"/>
            <a:ext cx="1216025" cy="1216025"/>
          </a:xfrm>
          <a:prstGeom prst="ellipse">
            <a:avLst/>
          </a:prstGeom>
          <a:ln w="317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760537" y="3554939"/>
            <a:ext cx="1216025" cy="1216025"/>
          </a:xfrm>
          <a:prstGeom prst="ellipse">
            <a:avLst/>
          </a:prstGeom>
          <a:ln w="317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639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77493-8812-4E12-AC3B-397C1AF24BB3}" type="datetime1">
              <a:rPr lang="en-US" smtClean="0"/>
              <a:pPr/>
              <a:t>10/22/2022</a:t>
            </a:fld>
            <a:endParaRPr lang="en-US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5159819" y="2866458"/>
            <a:ext cx="1820102" cy="2274826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869544" y="3016282"/>
            <a:ext cx="1580064" cy="1974818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666885" y="3016282"/>
            <a:ext cx="1580064" cy="1974818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4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Spli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6099048" cy="6858000"/>
          </a:xfrm>
          <a:solidFill>
            <a:srgbClr val="F7F7F7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9048" cy="6858000"/>
          </a:xfrm>
          <a:solidFill>
            <a:srgbClr val="D9D9D9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06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 Picture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2044978" cy="34290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044977" y="0"/>
            <a:ext cx="2041238" cy="34290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086215" y="0"/>
            <a:ext cx="2027819" cy="34290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-1" y="3429000"/>
            <a:ext cx="2044977" cy="34290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2036354" y="3429000"/>
            <a:ext cx="2049859" cy="34290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086215" y="3429000"/>
            <a:ext cx="2027819" cy="34290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3487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andom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730417" y="0"/>
            <a:ext cx="2461332" cy="33909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730668" y="3490215"/>
            <a:ext cx="2461332" cy="3367785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185061" y="4363241"/>
            <a:ext cx="2420135" cy="2494759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7185061" y="0"/>
            <a:ext cx="2420135" cy="4263926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4638005" y="2166730"/>
            <a:ext cx="2429570" cy="469127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4628069" y="0"/>
            <a:ext cx="2439506" cy="2067416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2064945" y="0"/>
            <a:ext cx="2461332" cy="33909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2065196" y="3490215"/>
            <a:ext cx="2461332" cy="3367785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1963153" cy="2494759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0" y="2594074"/>
            <a:ext cx="1963153" cy="4263926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5723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Mockup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437523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038600" y="998220"/>
            <a:ext cx="4080000" cy="3088640"/>
          </a:xfrm>
        </p:spPr>
        <p:txBody>
          <a:bodyPr/>
          <a:lstStyle/>
          <a:p>
            <a:endParaRPr lang="id-ID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403146" y="1196340"/>
            <a:ext cx="3556564" cy="271780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197490" y="1174749"/>
            <a:ext cx="3631672" cy="27178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95696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0F33-A02D-467D-9797-EEE53F416D8D}" type="datetime1">
              <a:rPr lang="en-US" smtClean="0"/>
              <a:pPr/>
              <a:t>10/22/2022</a:t>
            </a:fld>
            <a:endParaRPr lang="en-US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96401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6005-AF70-4A15-B81F-334A9FBA0B03}" type="datetime1">
              <a:rPr lang="en-US" smtClean="0"/>
              <a:pPr/>
              <a:t>10/22/2022</a:t>
            </a:fld>
            <a:endParaRPr lang="en-US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57899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5F2C-BCA4-4E13-AF89-697697FA1E83}" type="datetime1">
              <a:rPr lang="en-US" smtClean="0"/>
              <a:pPr/>
              <a:t>10/22/2022</a:t>
            </a:fld>
            <a:endParaRPr lang="en-US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93394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Upravte štýly predlohy textu</a:t>
            </a:r>
            <a:endParaRPr lang="sk-SK" dirty="0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3A7-4038-4DF2-B779-33525524AD75}" type="datetime1">
              <a:rPr lang="en-US" smtClean="0"/>
              <a:pPr/>
              <a:t>10/22/2022</a:t>
            </a:fld>
            <a:endParaRPr lang="en-US" dirty="0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82012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32C3-D618-4E57-A435-FC4F81164DF6}" type="datetime1">
              <a:rPr lang="en-US" smtClean="0"/>
              <a:t>10/22/2022</a:t>
            </a:fld>
            <a:endParaRPr lang="en-US" dirty="0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377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5BC7-7076-4464-B15E-6F1D947E08C9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976120" y="1144907"/>
            <a:ext cx="2230120" cy="3803014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486819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3279626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91104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ba poza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58" y="0"/>
            <a:ext cx="12133943" cy="6879771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1016000" y="6356351"/>
            <a:ext cx="2844800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7B281C-5159-4971-8228-52B9A72E9ED2}" type="datetimeFigureOut">
              <a:rPr kumimoji="0" lang="sk-SK" sz="1200" b="0" i="0" u="none" strike="noStrike" kern="1200" cap="none" spc="0" normalizeH="0" baseline="0" noProof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22. 10. 2022</a:t>
            </a:fld>
            <a:endParaRPr kumimoji="0" lang="sk-SK" sz="12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70400" y="6356351"/>
            <a:ext cx="38608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2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40800" y="6356351"/>
            <a:ext cx="28448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D6E5A2-EC83-451F-A719-9AC1370DD5CF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sk-SK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356463"/>
      </p:ext>
    </p:extLst>
  </p:cSld>
  <p:clrMapOvr>
    <a:masterClrMapping/>
  </p:clrMapOvr>
  <p:transition spd="slow"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9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martphone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673475" y="1958975"/>
            <a:ext cx="2152650" cy="3725863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320280" y="1958974"/>
            <a:ext cx="2115060" cy="3725863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9351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Mockup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 userDrawn="1">
            <p:ph type="pic" sz="quarter" idx="13"/>
          </p:nvPr>
        </p:nvSpPr>
        <p:spPr>
          <a:xfrm>
            <a:off x="3333749" y="3279774"/>
            <a:ext cx="5563115" cy="4202241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11"/>
          <p:cNvSpPr>
            <a:spLocks noGrp="1"/>
          </p:cNvSpPr>
          <p:nvPr userDrawn="1">
            <p:ph type="pic" sz="quarter" idx="14"/>
          </p:nvPr>
        </p:nvSpPr>
        <p:spPr>
          <a:xfrm>
            <a:off x="-571757" y="3530819"/>
            <a:ext cx="4945638" cy="3715801"/>
          </a:xfrm>
        </p:spPr>
        <p:txBody>
          <a:bodyPr/>
          <a:lstStyle/>
          <a:p>
            <a:endParaRPr lang="id-ID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849112" y="3530819"/>
            <a:ext cx="4945638" cy="3715801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432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&amp; 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-355600" y="2174240"/>
            <a:ext cx="5034280" cy="3474720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97513" y="3234830"/>
            <a:ext cx="1290320" cy="234682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063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Left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959974" y="0"/>
            <a:ext cx="3046420" cy="3360809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145580" y="0"/>
            <a:ext cx="3046420" cy="3360809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959974" y="3497192"/>
            <a:ext cx="3046420" cy="3360809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145580" y="3497192"/>
            <a:ext cx="3030525" cy="3360809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53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ofi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03580" y="1799908"/>
            <a:ext cx="1872000" cy="1872000"/>
          </a:xfrm>
          <a:prstGeom prst="rect">
            <a:avLst/>
          </a:prstGeom>
          <a:ln w="34925">
            <a:noFill/>
          </a:ln>
        </p:spPr>
        <p:txBody>
          <a:bodyPr>
            <a:normAutofit/>
          </a:bodyPr>
          <a:lstStyle>
            <a:lvl1pPr>
              <a:defRPr sz="2133"/>
            </a:lvl1pPr>
          </a:lstStyle>
          <a:p>
            <a:endParaRPr lang="id-ID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00800" y="1799908"/>
            <a:ext cx="1872000" cy="1872000"/>
          </a:xfrm>
          <a:prstGeom prst="rect">
            <a:avLst/>
          </a:prstGeom>
          <a:ln w="34925">
            <a:noFill/>
          </a:ln>
        </p:spPr>
        <p:txBody>
          <a:bodyPr>
            <a:normAutofit/>
          </a:bodyPr>
          <a:lstStyle>
            <a:lvl1pPr>
              <a:defRPr sz="2133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5440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838200" y="1644650"/>
            <a:ext cx="3343275" cy="408463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1571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5F2C-BCA4-4E13-AF89-697697FA1E83}" type="datetime1">
              <a:rPr lang="en-US" smtClean="0"/>
              <a:pPr/>
              <a:t>10/22/2022</a:t>
            </a:fld>
            <a:endParaRPr lang="en-US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11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493395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49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026400" y="0"/>
            <a:ext cx="41656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846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755866" y="2367165"/>
            <a:ext cx="835200" cy="8352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755866" y="3631260"/>
            <a:ext cx="835200" cy="8352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755866" y="4895355"/>
            <a:ext cx="835200" cy="8352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8677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D1D0-E56B-4E23-A159-322CA9ABD307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7849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66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wi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D1D0-E56B-4E23-A159-322CA9ABD307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557109" y="1898543"/>
            <a:ext cx="5267568" cy="396242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50028" cy="6858000"/>
          </a:xfrm>
          <a:custGeom>
            <a:avLst/>
            <a:gdLst>
              <a:gd name="connsiteX0" fmla="*/ 0 w 9150028"/>
              <a:gd name="connsiteY0" fmla="*/ 0 h 6858000"/>
              <a:gd name="connsiteX1" fmla="*/ 9150028 w 9150028"/>
              <a:gd name="connsiteY1" fmla="*/ 0 h 6858000"/>
              <a:gd name="connsiteX2" fmla="*/ 5112227 w 9150028"/>
              <a:gd name="connsiteY2" fmla="*/ 6858000 h 6858000"/>
              <a:gd name="connsiteX3" fmla="*/ 0 w 915002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0028" h="6858000">
                <a:moveTo>
                  <a:pt x="0" y="0"/>
                </a:moveTo>
                <a:lnTo>
                  <a:pt x="9150028" y="0"/>
                </a:lnTo>
                <a:lnTo>
                  <a:pt x="511222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939427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D1D0-E56B-4E23-A159-322CA9ABD307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839737" y="0"/>
            <a:ext cx="9352263" cy="6858000"/>
          </a:xfrm>
          <a:custGeom>
            <a:avLst/>
            <a:gdLst>
              <a:gd name="connsiteX0" fmla="*/ 0 w 9352263"/>
              <a:gd name="connsiteY0" fmla="*/ 0 h 6858000"/>
              <a:gd name="connsiteX1" fmla="*/ 1620454 w 9352263"/>
              <a:gd name="connsiteY1" fmla="*/ 0 h 6858000"/>
              <a:gd name="connsiteX2" fmla="*/ 7731809 w 9352263"/>
              <a:gd name="connsiteY2" fmla="*/ 0 h 6858000"/>
              <a:gd name="connsiteX3" fmla="*/ 9352263 w 9352263"/>
              <a:gd name="connsiteY3" fmla="*/ 0 h 6858000"/>
              <a:gd name="connsiteX4" fmla="*/ 9352263 w 9352263"/>
              <a:gd name="connsiteY4" fmla="*/ 6858000 h 6858000"/>
              <a:gd name="connsiteX5" fmla="*/ 7731809 w 9352263"/>
              <a:gd name="connsiteY5" fmla="*/ 6858000 h 6858000"/>
              <a:gd name="connsiteX6" fmla="*/ 4649376 w 9352263"/>
              <a:gd name="connsiteY6" fmla="*/ 6858000 h 6858000"/>
              <a:gd name="connsiteX7" fmla="*/ 3028922 w 9352263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2263" h="6858000">
                <a:moveTo>
                  <a:pt x="0" y="0"/>
                </a:moveTo>
                <a:lnTo>
                  <a:pt x="1620454" y="0"/>
                </a:lnTo>
                <a:lnTo>
                  <a:pt x="7731809" y="0"/>
                </a:lnTo>
                <a:lnTo>
                  <a:pt x="9352263" y="0"/>
                </a:lnTo>
                <a:lnTo>
                  <a:pt x="9352263" y="6858000"/>
                </a:lnTo>
                <a:lnTo>
                  <a:pt x="7731809" y="6858000"/>
                </a:lnTo>
                <a:lnTo>
                  <a:pt x="4649376" y="6858000"/>
                </a:lnTo>
                <a:lnTo>
                  <a:pt x="3028922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-69728" y="1750890"/>
            <a:ext cx="5697538" cy="35941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9590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D1D0-E56B-4E23-A159-322CA9ABD307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2321560" y="1811850"/>
            <a:ext cx="4683760" cy="283127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694238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53567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6043-4BC6-45D1-A6E7-FE9AE46A3459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105525" y="2015263"/>
            <a:ext cx="1562100" cy="15621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7200899" y="2697013"/>
            <a:ext cx="2328137" cy="2328137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932191" y="3942023"/>
            <a:ext cx="1473144" cy="1473144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324600" y="4354851"/>
            <a:ext cx="1473144" cy="1473144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932191" y="1894168"/>
            <a:ext cx="1780285" cy="178028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3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28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289505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k-SK"/>
              <a:t>Upravte štýly predlohy textu</a:t>
            </a:r>
            <a:endParaRPr lang="sk-SK" dirty="0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963084" y="1394862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2840E-513A-43CF-A8BD-DDF4D34323BC}" type="datetime1">
              <a:rPr lang="en-US" smtClean="0"/>
              <a:pPr/>
              <a:t>10/22/2022</a:t>
            </a:fld>
            <a:endParaRPr lang="en-US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95276" y="325538"/>
            <a:ext cx="5537923" cy="6007953"/>
          </a:xfrm>
          <a:custGeom>
            <a:avLst/>
            <a:gdLst>
              <a:gd name="connsiteX0" fmla="*/ 3032321 w 5537923"/>
              <a:gd name="connsiteY0" fmla="*/ 0 h 6007953"/>
              <a:gd name="connsiteX1" fmla="*/ 5537923 w 5537923"/>
              <a:gd name="connsiteY1" fmla="*/ 1710221 h 6007953"/>
              <a:gd name="connsiteX2" fmla="*/ 3859317 w 5537923"/>
              <a:gd name="connsiteY2" fmla="*/ 1803865 h 6007953"/>
              <a:gd name="connsiteX3" fmla="*/ 3017553 w 5537923"/>
              <a:gd name="connsiteY3" fmla="*/ 1044862 h 6007953"/>
              <a:gd name="connsiteX4" fmla="*/ 2525293 w 5537923"/>
              <a:gd name="connsiteY4" fmla="*/ 1182862 h 6007953"/>
              <a:gd name="connsiteX5" fmla="*/ 2353002 w 5537923"/>
              <a:gd name="connsiteY5" fmla="*/ 1508149 h 6007953"/>
              <a:gd name="connsiteX6" fmla="*/ 2490835 w 5537923"/>
              <a:gd name="connsiteY6" fmla="*/ 1774293 h 6007953"/>
              <a:gd name="connsiteX7" fmla="*/ 3150463 w 5537923"/>
              <a:gd name="connsiteY7" fmla="*/ 2094652 h 6007953"/>
              <a:gd name="connsiteX8" fmla="*/ 4218667 w 5537923"/>
              <a:gd name="connsiteY8" fmla="*/ 2572725 h 6007953"/>
              <a:gd name="connsiteX9" fmla="*/ 4888140 w 5537923"/>
              <a:gd name="connsiteY9" fmla="*/ 3159227 h 6007953"/>
              <a:gd name="connsiteX10" fmla="*/ 5149038 w 5537923"/>
              <a:gd name="connsiteY10" fmla="*/ 4056231 h 6007953"/>
              <a:gd name="connsiteX11" fmla="*/ 4868450 w 5537923"/>
              <a:gd name="connsiteY11" fmla="*/ 5002521 h 6007953"/>
              <a:gd name="connsiteX12" fmla="*/ 4051298 w 5537923"/>
              <a:gd name="connsiteY12" fmla="*/ 5727024 h 6007953"/>
              <a:gd name="connsiteX13" fmla="*/ 2540061 w 5537923"/>
              <a:gd name="connsiteY13" fmla="*/ 6007953 h 6007953"/>
              <a:gd name="connsiteX14" fmla="*/ 580867 w 5537923"/>
              <a:gd name="connsiteY14" fmla="*/ 5475665 h 6007953"/>
              <a:gd name="connsiteX15" fmla="*/ 0 w 5537923"/>
              <a:gd name="connsiteY15" fmla="*/ 4115374 h 6007953"/>
              <a:gd name="connsiteX16" fmla="*/ 0 w 5537923"/>
              <a:gd name="connsiteY16" fmla="*/ 3977373 h 6007953"/>
              <a:gd name="connsiteX17" fmla="*/ 1688451 w 5537923"/>
              <a:gd name="connsiteY17" fmla="*/ 3864016 h 6007953"/>
              <a:gd name="connsiteX18" fmla="*/ 1924736 w 5537923"/>
              <a:gd name="connsiteY18" fmla="*/ 4632876 h 6007953"/>
              <a:gd name="connsiteX19" fmla="*/ 2589287 w 5537923"/>
              <a:gd name="connsiteY19" fmla="*/ 4854663 h 6007953"/>
              <a:gd name="connsiteX20" fmla="*/ 3239070 w 5537923"/>
              <a:gd name="connsiteY20" fmla="*/ 4667376 h 6007953"/>
              <a:gd name="connsiteX21" fmla="*/ 3465509 w 5537923"/>
              <a:gd name="connsiteY21" fmla="*/ 4243518 h 6007953"/>
              <a:gd name="connsiteX22" fmla="*/ 3322754 w 5537923"/>
              <a:gd name="connsiteY22" fmla="*/ 3918230 h 6007953"/>
              <a:gd name="connsiteX23" fmla="*/ 2623745 w 5537923"/>
              <a:gd name="connsiteY23" fmla="*/ 3563372 h 6007953"/>
              <a:gd name="connsiteX24" fmla="*/ 1004210 w 5537923"/>
              <a:gd name="connsiteY24" fmla="*/ 2715654 h 6007953"/>
              <a:gd name="connsiteX25" fmla="*/ 664551 w 5537923"/>
              <a:gd name="connsiteY25" fmla="*/ 1779222 h 6007953"/>
              <a:gd name="connsiteX26" fmla="*/ 945139 w 5537923"/>
              <a:gd name="connsiteY26" fmla="*/ 867432 h 6007953"/>
              <a:gd name="connsiteX27" fmla="*/ 1757368 w 5537923"/>
              <a:gd name="connsiteY27" fmla="*/ 226715 h 6007953"/>
              <a:gd name="connsiteX28" fmla="*/ 3032321 w 5537923"/>
              <a:gd name="connsiteY28" fmla="*/ 0 h 600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537923" h="6007953">
                <a:moveTo>
                  <a:pt x="3032321" y="0"/>
                </a:moveTo>
                <a:cubicBezTo>
                  <a:pt x="4602630" y="0"/>
                  <a:pt x="5439471" y="571717"/>
                  <a:pt x="5537923" y="1710221"/>
                </a:cubicBezTo>
                <a:cubicBezTo>
                  <a:pt x="3859317" y="1803865"/>
                  <a:pt x="3859317" y="1803865"/>
                  <a:pt x="3859317" y="1803865"/>
                </a:cubicBezTo>
                <a:cubicBezTo>
                  <a:pt x="3824859" y="1296220"/>
                  <a:pt x="3544271" y="1044862"/>
                  <a:pt x="3017553" y="1044862"/>
                </a:cubicBezTo>
                <a:cubicBezTo>
                  <a:pt x="2805881" y="1044862"/>
                  <a:pt x="2638513" y="1094147"/>
                  <a:pt x="2525293" y="1182862"/>
                </a:cubicBezTo>
                <a:cubicBezTo>
                  <a:pt x="2412073" y="1271577"/>
                  <a:pt x="2353002" y="1384934"/>
                  <a:pt x="2353002" y="1508149"/>
                </a:cubicBezTo>
                <a:cubicBezTo>
                  <a:pt x="2353002" y="1601792"/>
                  <a:pt x="2397305" y="1690507"/>
                  <a:pt x="2490835" y="1774293"/>
                </a:cubicBezTo>
                <a:cubicBezTo>
                  <a:pt x="2584364" y="1858079"/>
                  <a:pt x="2800959" y="1961580"/>
                  <a:pt x="3150463" y="2094652"/>
                </a:cubicBezTo>
                <a:cubicBezTo>
                  <a:pt x="3588574" y="2262224"/>
                  <a:pt x="3943001" y="2419939"/>
                  <a:pt x="4218667" y="2572725"/>
                </a:cubicBezTo>
                <a:cubicBezTo>
                  <a:pt x="4489410" y="2720583"/>
                  <a:pt x="4715849" y="2917727"/>
                  <a:pt x="4888140" y="3159227"/>
                </a:cubicBezTo>
                <a:cubicBezTo>
                  <a:pt x="5065354" y="3400728"/>
                  <a:pt x="5149038" y="3701372"/>
                  <a:pt x="5149038" y="4056231"/>
                </a:cubicBezTo>
                <a:cubicBezTo>
                  <a:pt x="5149038" y="4396304"/>
                  <a:pt x="5055509" y="4711734"/>
                  <a:pt x="4868450" y="5002521"/>
                </a:cubicBezTo>
                <a:cubicBezTo>
                  <a:pt x="4681391" y="5298236"/>
                  <a:pt x="4405726" y="5534808"/>
                  <a:pt x="4051298" y="5727024"/>
                </a:cubicBezTo>
                <a:cubicBezTo>
                  <a:pt x="3696871" y="5914310"/>
                  <a:pt x="3194766" y="6007953"/>
                  <a:pt x="2540061" y="6007953"/>
                </a:cubicBezTo>
                <a:cubicBezTo>
                  <a:pt x="1619535" y="6007953"/>
                  <a:pt x="964829" y="5830524"/>
                  <a:pt x="580867" y="5475665"/>
                </a:cubicBezTo>
                <a:cubicBezTo>
                  <a:pt x="191981" y="5125735"/>
                  <a:pt x="0" y="4667376"/>
                  <a:pt x="0" y="4115374"/>
                </a:cubicBezTo>
                <a:cubicBezTo>
                  <a:pt x="0" y="3977373"/>
                  <a:pt x="0" y="3977373"/>
                  <a:pt x="0" y="3977373"/>
                </a:cubicBezTo>
                <a:cubicBezTo>
                  <a:pt x="1688451" y="3864016"/>
                  <a:pt x="1688451" y="3864016"/>
                  <a:pt x="1688451" y="3864016"/>
                </a:cubicBezTo>
                <a:cubicBezTo>
                  <a:pt x="1688451" y="4228732"/>
                  <a:pt x="1767213" y="4480090"/>
                  <a:pt x="1924736" y="4632876"/>
                </a:cubicBezTo>
                <a:cubicBezTo>
                  <a:pt x="2087182" y="4780734"/>
                  <a:pt x="2308699" y="4854663"/>
                  <a:pt x="2589287" y="4854663"/>
                </a:cubicBezTo>
                <a:cubicBezTo>
                  <a:pt x="2874797" y="4854663"/>
                  <a:pt x="3091392" y="4795520"/>
                  <a:pt x="3239070" y="4667376"/>
                </a:cubicBezTo>
                <a:cubicBezTo>
                  <a:pt x="3391670" y="4544162"/>
                  <a:pt x="3465509" y="4401232"/>
                  <a:pt x="3465509" y="4243518"/>
                </a:cubicBezTo>
                <a:cubicBezTo>
                  <a:pt x="3465509" y="4125231"/>
                  <a:pt x="3416283" y="4016802"/>
                  <a:pt x="3322754" y="3918230"/>
                </a:cubicBezTo>
                <a:cubicBezTo>
                  <a:pt x="3229225" y="3814730"/>
                  <a:pt x="2992940" y="3696444"/>
                  <a:pt x="2623745" y="3563372"/>
                </a:cubicBezTo>
                <a:cubicBezTo>
                  <a:pt x="1767213" y="3257799"/>
                  <a:pt x="1230650" y="2971941"/>
                  <a:pt x="1004210" y="2715654"/>
                </a:cubicBezTo>
                <a:cubicBezTo>
                  <a:pt x="777771" y="2454439"/>
                  <a:pt x="664551" y="2143937"/>
                  <a:pt x="664551" y="1779222"/>
                </a:cubicBezTo>
                <a:cubicBezTo>
                  <a:pt x="664551" y="1444077"/>
                  <a:pt x="758080" y="1143433"/>
                  <a:pt x="945139" y="867432"/>
                </a:cubicBezTo>
                <a:cubicBezTo>
                  <a:pt x="1132198" y="591431"/>
                  <a:pt x="1402941" y="379502"/>
                  <a:pt x="1757368" y="226715"/>
                </a:cubicBezTo>
                <a:cubicBezTo>
                  <a:pt x="2111795" y="73929"/>
                  <a:pt x="2535138" y="0"/>
                  <a:pt x="3032321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838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633349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57980" y="578735"/>
            <a:ext cx="7780201" cy="5486221"/>
          </a:xfrm>
          <a:custGeom>
            <a:avLst/>
            <a:gdLst>
              <a:gd name="connsiteX0" fmla="*/ 0 w 7780201"/>
              <a:gd name="connsiteY0" fmla="*/ 0 h 5486221"/>
              <a:gd name="connsiteX1" fmla="*/ 1523635 w 7780201"/>
              <a:gd name="connsiteY1" fmla="*/ 0 h 5486221"/>
              <a:gd name="connsiteX2" fmla="*/ 1446884 w 7780201"/>
              <a:gd name="connsiteY2" fmla="*/ 3351427 h 5486221"/>
              <a:gd name="connsiteX3" fmla="*/ 1463940 w 7780201"/>
              <a:gd name="connsiteY3" fmla="*/ 3362798 h 5486221"/>
              <a:gd name="connsiteX4" fmla="*/ 2979047 w 7780201"/>
              <a:gd name="connsiteY4" fmla="*/ 0 h 5486221"/>
              <a:gd name="connsiteX5" fmla="*/ 4622071 w 7780201"/>
              <a:gd name="connsiteY5" fmla="*/ 0 h 5486221"/>
              <a:gd name="connsiteX6" fmla="*/ 4701664 w 7780201"/>
              <a:gd name="connsiteY6" fmla="*/ 3388381 h 5486221"/>
              <a:gd name="connsiteX7" fmla="*/ 4715877 w 7780201"/>
              <a:gd name="connsiteY7" fmla="*/ 3388381 h 5486221"/>
              <a:gd name="connsiteX8" fmla="*/ 6122964 w 7780201"/>
              <a:gd name="connsiteY8" fmla="*/ 0 h 5486221"/>
              <a:gd name="connsiteX9" fmla="*/ 7780201 w 7780201"/>
              <a:gd name="connsiteY9" fmla="*/ 0 h 5486221"/>
              <a:gd name="connsiteX10" fmla="*/ 5201961 w 7780201"/>
              <a:gd name="connsiteY10" fmla="*/ 5486221 h 5486221"/>
              <a:gd name="connsiteX11" fmla="*/ 3544725 w 7780201"/>
              <a:gd name="connsiteY11" fmla="*/ 5486221 h 5486221"/>
              <a:gd name="connsiteX12" fmla="*/ 3413965 w 7780201"/>
              <a:gd name="connsiteY12" fmla="*/ 2123423 h 5486221"/>
              <a:gd name="connsiteX13" fmla="*/ 3399752 w 7780201"/>
              <a:gd name="connsiteY13" fmla="*/ 2123423 h 5486221"/>
              <a:gd name="connsiteX14" fmla="*/ 1839164 w 7780201"/>
              <a:gd name="connsiteY14" fmla="*/ 5486221 h 5486221"/>
              <a:gd name="connsiteX15" fmla="*/ 144973 w 7780201"/>
              <a:gd name="connsiteY15" fmla="*/ 5486221 h 548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80201" h="5486221">
                <a:moveTo>
                  <a:pt x="0" y="0"/>
                </a:moveTo>
                <a:lnTo>
                  <a:pt x="1523635" y="0"/>
                </a:lnTo>
                <a:lnTo>
                  <a:pt x="1446884" y="3351427"/>
                </a:lnTo>
                <a:lnTo>
                  <a:pt x="1463940" y="3362798"/>
                </a:lnTo>
                <a:lnTo>
                  <a:pt x="2979047" y="0"/>
                </a:lnTo>
                <a:lnTo>
                  <a:pt x="4622071" y="0"/>
                </a:lnTo>
                <a:lnTo>
                  <a:pt x="4701664" y="3388381"/>
                </a:lnTo>
                <a:lnTo>
                  <a:pt x="4715877" y="3388381"/>
                </a:lnTo>
                <a:lnTo>
                  <a:pt x="6122964" y="0"/>
                </a:lnTo>
                <a:lnTo>
                  <a:pt x="7780201" y="0"/>
                </a:lnTo>
                <a:lnTo>
                  <a:pt x="5201961" y="5486221"/>
                </a:lnTo>
                <a:lnTo>
                  <a:pt x="3544725" y="5486221"/>
                </a:lnTo>
                <a:lnTo>
                  <a:pt x="3413965" y="2123423"/>
                </a:lnTo>
                <a:lnTo>
                  <a:pt x="3399752" y="2123423"/>
                </a:lnTo>
                <a:lnTo>
                  <a:pt x="1839164" y="5486221"/>
                </a:lnTo>
                <a:lnTo>
                  <a:pt x="144973" y="548622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564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633349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35667" y="508334"/>
            <a:ext cx="5918035" cy="5838973"/>
          </a:xfrm>
          <a:custGeom>
            <a:avLst/>
            <a:gdLst>
              <a:gd name="connsiteX0" fmla="*/ 3230311 w 5918035"/>
              <a:gd name="connsiteY0" fmla="*/ 1288438 h 5838973"/>
              <a:gd name="connsiteX1" fmla="*/ 2406048 w 5918035"/>
              <a:gd name="connsiteY1" fmla="*/ 1633442 h 5838973"/>
              <a:gd name="connsiteX2" fmla="*/ 1888487 w 5918035"/>
              <a:gd name="connsiteY2" fmla="*/ 2563035 h 5838973"/>
              <a:gd name="connsiteX3" fmla="*/ 1715967 w 5918035"/>
              <a:gd name="connsiteY3" fmla="*/ 3550129 h 5838973"/>
              <a:gd name="connsiteX4" fmla="*/ 1969955 w 5918035"/>
              <a:gd name="connsiteY4" fmla="*/ 4268886 h 5838973"/>
              <a:gd name="connsiteX5" fmla="*/ 2674413 w 5918035"/>
              <a:gd name="connsiteY5" fmla="*/ 4556389 h 5838973"/>
              <a:gd name="connsiteX6" fmla="*/ 3532221 w 5918035"/>
              <a:gd name="connsiteY6" fmla="*/ 4173052 h 5838973"/>
              <a:gd name="connsiteX7" fmla="*/ 4044989 w 5918035"/>
              <a:gd name="connsiteY7" fmla="*/ 3209917 h 5838973"/>
              <a:gd name="connsiteX8" fmla="*/ 4207925 w 5918035"/>
              <a:gd name="connsiteY8" fmla="*/ 2385741 h 5838973"/>
              <a:gd name="connsiteX9" fmla="*/ 3934768 w 5918035"/>
              <a:gd name="connsiteY9" fmla="*/ 1561566 h 5838973"/>
              <a:gd name="connsiteX10" fmla="*/ 3230311 w 5918035"/>
              <a:gd name="connsiteY10" fmla="*/ 1288438 h 5838973"/>
              <a:gd name="connsiteX11" fmla="*/ 3416647 w 5918035"/>
              <a:gd name="connsiteY11" fmla="*/ 0 h 5838973"/>
              <a:gd name="connsiteX12" fmla="*/ 5314252 w 5918035"/>
              <a:gd name="connsiteY12" fmla="*/ 689756 h 5838973"/>
              <a:gd name="connsiteX13" fmla="*/ 5918035 w 5918035"/>
              <a:gd name="connsiteY13" fmla="*/ 2390195 h 5838973"/>
              <a:gd name="connsiteX14" fmla="*/ 5807821 w 5918035"/>
              <a:gd name="connsiteY14" fmla="*/ 3281129 h 5838973"/>
              <a:gd name="connsiteX15" fmla="*/ 5376547 w 5918035"/>
              <a:gd name="connsiteY15" fmla="*/ 4310973 h 5838973"/>
              <a:gd name="connsiteX16" fmla="*/ 4547543 w 5918035"/>
              <a:gd name="connsiteY16" fmla="*/ 5216277 h 5838973"/>
              <a:gd name="connsiteX17" fmla="*/ 3565197 w 5918035"/>
              <a:gd name="connsiteY17" fmla="*/ 5714434 h 5838973"/>
              <a:gd name="connsiteX18" fmla="*/ 2568475 w 5918035"/>
              <a:gd name="connsiteY18" fmla="*/ 5838973 h 5838973"/>
              <a:gd name="connsiteX19" fmla="*/ 680454 w 5918035"/>
              <a:gd name="connsiteY19" fmla="*/ 5225857 h 5838973"/>
              <a:gd name="connsiteX20" fmla="*/ 0 w 5918035"/>
              <a:gd name="connsiteY20" fmla="*/ 3511048 h 5838973"/>
              <a:gd name="connsiteX21" fmla="*/ 167718 w 5918035"/>
              <a:gd name="connsiteY21" fmla="*/ 2380615 h 5838973"/>
              <a:gd name="connsiteX22" fmla="*/ 670871 w 5918035"/>
              <a:gd name="connsiteY22" fmla="*/ 1345982 h 5838973"/>
              <a:gd name="connsiteX23" fmla="*/ 1490291 w 5918035"/>
              <a:gd name="connsiteY23" fmla="*/ 531687 h 5838973"/>
              <a:gd name="connsiteX24" fmla="*/ 2448677 w 5918035"/>
              <a:gd name="connsiteY24" fmla="*/ 100589 h 5838973"/>
              <a:gd name="connsiteX25" fmla="*/ 3416647 w 5918035"/>
              <a:gd name="connsiteY25" fmla="*/ 0 h 583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918035" h="5838973">
                <a:moveTo>
                  <a:pt x="3230311" y="1288438"/>
                </a:moveTo>
                <a:cubicBezTo>
                  <a:pt x="2914024" y="1288438"/>
                  <a:pt x="2636075" y="1403439"/>
                  <a:pt x="2406048" y="1633442"/>
                </a:cubicBezTo>
                <a:cubicBezTo>
                  <a:pt x="2176021" y="1868236"/>
                  <a:pt x="2003501" y="2174906"/>
                  <a:pt x="1888487" y="2563035"/>
                </a:cubicBezTo>
                <a:cubicBezTo>
                  <a:pt x="1773474" y="2951164"/>
                  <a:pt x="1715967" y="3281792"/>
                  <a:pt x="1715967" y="3550129"/>
                </a:cubicBezTo>
                <a:cubicBezTo>
                  <a:pt x="1715967" y="3842423"/>
                  <a:pt x="1802227" y="4077217"/>
                  <a:pt x="1969955" y="4268886"/>
                </a:cubicBezTo>
                <a:cubicBezTo>
                  <a:pt x="2137683" y="4460555"/>
                  <a:pt x="2372502" y="4556389"/>
                  <a:pt x="2674413" y="4556389"/>
                </a:cubicBezTo>
                <a:cubicBezTo>
                  <a:pt x="3009868" y="4556389"/>
                  <a:pt x="3297402" y="4427013"/>
                  <a:pt x="3532221" y="4173052"/>
                </a:cubicBezTo>
                <a:cubicBezTo>
                  <a:pt x="3767040" y="3919091"/>
                  <a:pt x="3939560" y="3598046"/>
                  <a:pt x="4044989" y="3209917"/>
                </a:cubicBezTo>
                <a:cubicBezTo>
                  <a:pt x="4155211" y="2826579"/>
                  <a:pt x="4207925" y="2548660"/>
                  <a:pt x="4207925" y="2385741"/>
                </a:cubicBezTo>
                <a:cubicBezTo>
                  <a:pt x="4207925" y="2021571"/>
                  <a:pt x="4116873" y="1748443"/>
                  <a:pt x="3934768" y="1561566"/>
                </a:cubicBezTo>
                <a:cubicBezTo>
                  <a:pt x="3747871" y="1379481"/>
                  <a:pt x="3517845" y="1288438"/>
                  <a:pt x="3230311" y="1288438"/>
                </a:cubicBezTo>
                <a:close/>
                <a:moveTo>
                  <a:pt x="3416647" y="0"/>
                </a:moveTo>
                <a:cubicBezTo>
                  <a:pt x="4279195" y="0"/>
                  <a:pt x="4911730" y="229919"/>
                  <a:pt x="5314252" y="689756"/>
                </a:cubicBezTo>
                <a:cubicBezTo>
                  <a:pt x="5716774" y="1154383"/>
                  <a:pt x="5918035" y="1719599"/>
                  <a:pt x="5918035" y="2390195"/>
                </a:cubicBezTo>
                <a:cubicBezTo>
                  <a:pt x="5918035" y="2653643"/>
                  <a:pt x="5884492" y="2945831"/>
                  <a:pt x="5807821" y="3281129"/>
                </a:cubicBezTo>
                <a:cubicBezTo>
                  <a:pt x="5731150" y="3611637"/>
                  <a:pt x="5587392" y="3956515"/>
                  <a:pt x="5376547" y="4310973"/>
                </a:cubicBezTo>
                <a:cubicBezTo>
                  <a:pt x="5160910" y="4670221"/>
                  <a:pt x="4887770" y="4971989"/>
                  <a:pt x="4547543" y="5216277"/>
                </a:cubicBezTo>
                <a:cubicBezTo>
                  <a:pt x="4207316" y="5465356"/>
                  <a:pt x="3876672" y="5633005"/>
                  <a:pt x="3565197" y="5714434"/>
                </a:cubicBezTo>
                <a:cubicBezTo>
                  <a:pt x="3253721" y="5795864"/>
                  <a:pt x="2918286" y="5838973"/>
                  <a:pt x="2568475" y="5838973"/>
                </a:cubicBezTo>
                <a:cubicBezTo>
                  <a:pt x="1758639" y="5838973"/>
                  <a:pt x="1130896" y="5637795"/>
                  <a:pt x="680454" y="5225857"/>
                </a:cubicBezTo>
                <a:cubicBezTo>
                  <a:pt x="225221" y="4818710"/>
                  <a:pt x="0" y="4243913"/>
                  <a:pt x="0" y="3511048"/>
                </a:cubicBezTo>
                <a:cubicBezTo>
                  <a:pt x="0" y="3123060"/>
                  <a:pt x="57503" y="2749443"/>
                  <a:pt x="167718" y="2380615"/>
                </a:cubicBezTo>
                <a:cubicBezTo>
                  <a:pt x="277932" y="2016577"/>
                  <a:pt x="445650" y="1671700"/>
                  <a:pt x="670871" y="1345982"/>
                </a:cubicBezTo>
                <a:cubicBezTo>
                  <a:pt x="891299" y="1020264"/>
                  <a:pt x="1164439" y="747235"/>
                  <a:pt x="1490291" y="531687"/>
                </a:cubicBezTo>
                <a:cubicBezTo>
                  <a:pt x="1816142" y="311348"/>
                  <a:pt x="2132409" y="167649"/>
                  <a:pt x="2448677" y="100589"/>
                </a:cubicBezTo>
                <a:cubicBezTo>
                  <a:pt x="2764944" y="33530"/>
                  <a:pt x="3086004" y="0"/>
                  <a:pt x="3416647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509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633349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28882" y="578011"/>
            <a:ext cx="5553523" cy="5579541"/>
          </a:xfrm>
          <a:custGeom>
            <a:avLst/>
            <a:gdLst>
              <a:gd name="connsiteX0" fmla="*/ 286205 w 5553523"/>
              <a:gd name="connsiteY0" fmla="*/ 0 h 5579541"/>
              <a:gd name="connsiteX1" fmla="*/ 5553523 w 5553523"/>
              <a:gd name="connsiteY1" fmla="*/ 0 h 5579541"/>
              <a:gd name="connsiteX2" fmla="*/ 5264428 w 5553523"/>
              <a:gd name="connsiteY2" fmla="*/ 1373203 h 5579541"/>
              <a:gd name="connsiteX3" fmla="*/ 3457581 w 5553523"/>
              <a:gd name="connsiteY3" fmla="*/ 1373203 h 5579541"/>
              <a:gd name="connsiteX4" fmla="*/ 2549822 w 5553523"/>
              <a:gd name="connsiteY4" fmla="*/ 5579541 h 5579541"/>
              <a:gd name="connsiteX5" fmla="*/ 821031 w 5553523"/>
              <a:gd name="connsiteY5" fmla="*/ 5579541 h 5579541"/>
              <a:gd name="connsiteX6" fmla="*/ 1728791 w 5553523"/>
              <a:gd name="connsiteY6" fmla="*/ 1373203 h 5579541"/>
              <a:gd name="connsiteX7" fmla="*/ 0 w 5553523"/>
              <a:gd name="connsiteY7" fmla="*/ 1373203 h 557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523" h="5579541">
                <a:moveTo>
                  <a:pt x="286205" y="0"/>
                </a:moveTo>
                <a:lnTo>
                  <a:pt x="5553523" y="0"/>
                </a:lnTo>
                <a:lnTo>
                  <a:pt x="5264428" y="1373203"/>
                </a:lnTo>
                <a:lnTo>
                  <a:pt x="3457581" y="1373203"/>
                </a:lnTo>
                <a:lnTo>
                  <a:pt x="2549822" y="5579541"/>
                </a:lnTo>
                <a:lnTo>
                  <a:pt x="821031" y="5579541"/>
                </a:lnTo>
                <a:lnTo>
                  <a:pt x="1728791" y="1373203"/>
                </a:lnTo>
                <a:lnTo>
                  <a:pt x="0" y="1373203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61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829C-2ACA-4B95-A7D6-3A6CDB39962C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3638" y="2133599"/>
            <a:ext cx="2706688" cy="3730625"/>
          </a:xfrm>
          <a:prstGeom prst="roundRect">
            <a:avLst>
              <a:gd name="adj" fmla="val 1649"/>
            </a:avLst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22988" y="2133599"/>
            <a:ext cx="2706688" cy="3730625"/>
          </a:xfrm>
          <a:prstGeom prst="roundRect">
            <a:avLst>
              <a:gd name="adj" fmla="val 1649"/>
            </a:avLst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40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Meet The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7560-A46E-421B-8A4C-4315630D8C7F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78180" y="2918460"/>
            <a:ext cx="1600200" cy="1600200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964180" y="2918460"/>
            <a:ext cx="1600200" cy="1600200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250180" y="2918460"/>
            <a:ext cx="1600200" cy="1600200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536180" y="2918460"/>
            <a:ext cx="1600200" cy="1600200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822180" y="2918460"/>
            <a:ext cx="1600200" cy="1600200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3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F880A-59EA-48BC-A67C-C0EA518B9DB5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71854" y="1811344"/>
            <a:ext cx="1872000" cy="18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871854" y="4164019"/>
            <a:ext cx="1872000" cy="18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6358254" y="1811344"/>
            <a:ext cx="1872000" cy="18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6358254" y="4164019"/>
            <a:ext cx="1872000" cy="18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265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rofi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8B19-901C-460C-9428-13B8AB283A3A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273176" y="1662053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897720" y="1662053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562045" y="1662053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185487" y="1662053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73176" y="4039196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897720" y="4039196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562045" y="4039196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185487" y="4039196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7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6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Profi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837B-C7D9-4957-9DF3-EEC8C3516E09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09296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887980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066664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245348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09296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887980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066664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245348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408578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408578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74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  <p:bldP spid="19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Pictur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837B-C7D9-4957-9DF3-EEC8C3516E09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34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6005-AF70-4A15-B81F-334A9FBA0B03}" type="datetime1">
              <a:rPr lang="en-US" smtClean="0"/>
              <a:pPr/>
              <a:t>10/22/2022</a:t>
            </a:fld>
            <a:endParaRPr lang="en-US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rofi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1A58-5699-44E2-8A17-22E14F29711A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09296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296408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846692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09296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296408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846692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45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5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12425-7923-4116-B3D2-5FDE770BC017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493397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872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490B9-9778-4F61-A3B9-CCE51A8C1DE6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3"/>
          </p:nvPr>
        </p:nvSpPr>
        <p:spPr>
          <a:xfrm>
            <a:off x="4404925" y="1637044"/>
            <a:ext cx="864397" cy="86248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" name="Picture Placeholder 49"/>
          <p:cNvSpPr>
            <a:spLocks noGrp="1"/>
          </p:cNvSpPr>
          <p:nvPr>
            <p:ph type="pic" sz="quarter" idx="14"/>
          </p:nvPr>
        </p:nvSpPr>
        <p:spPr>
          <a:xfrm>
            <a:off x="6273706" y="1637044"/>
            <a:ext cx="864397" cy="86248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2" name="Picture Placeholder 49"/>
          <p:cNvSpPr>
            <a:spLocks noGrp="1"/>
          </p:cNvSpPr>
          <p:nvPr>
            <p:ph type="pic" sz="quarter" idx="15"/>
          </p:nvPr>
        </p:nvSpPr>
        <p:spPr>
          <a:xfrm>
            <a:off x="8093365" y="1637044"/>
            <a:ext cx="864397" cy="86248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3" name="Picture Placeholder 49"/>
          <p:cNvSpPr>
            <a:spLocks noGrp="1"/>
          </p:cNvSpPr>
          <p:nvPr>
            <p:ph type="pic" sz="quarter" idx="16"/>
          </p:nvPr>
        </p:nvSpPr>
        <p:spPr>
          <a:xfrm>
            <a:off x="9904120" y="1637044"/>
            <a:ext cx="864397" cy="86248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39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e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A43B-5BE1-4EAB-9F24-E1D980F4BC7B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3"/>
          </p:nvPr>
        </p:nvSpPr>
        <p:spPr>
          <a:xfrm>
            <a:off x="1438812" y="1788161"/>
            <a:ext cx="2198942" cy="11756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" name="Picture Placeholder 49"/>
          <p:cNvSpPr>
            <a:spLocks noGrp="1"/>
          </p:cNvSpPr>
          <p:nvPr>
            <p:ph type="pic" sz="quarter" idx="14"/>
          </p:nvPr>
        </p:nvSpPr>
        <p:spPr>
          <a:xfrm>
            <a:off x="3829408" y="1788161"/>
            <a:ext cx="2198942" cy="11756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2" name="Picture Placeholder 49"/>
          <p:cNvSpPr>
            <a:spLocks noGrp="1"/>
          </p:cNvSpPr>
          <p:nvPr>
            <p:ph type="pic" sz="quarter" idx="15"/>
          </p:nvPr>
        </p:nvSpPr>
        <p:spPr>
          <a:xfrm>
            <a:off x="6220004" y="1788161"/>
            <a:ext cx="2198942" cy="11756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3" name="Picture Placeholder 49"/>
          <p:cNvSpPr>
            <a:spLocks noGrp="1"/>
          </p:cNvSpPr>
          <p:nvPr>
            <p:ph type="pic" sz="quarter" idx="16"/>
          </p:nvPr>
        </p:nvSpPr>
        <p:spPr>
          <a:xfrm>
            <a:off x="8610600" y="1788161"/>
            <a:ext cx="2198942" cy="11756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00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FF38B-7022-44F3-A8C8-029AF500EAAF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648295" y="1637948"/>
            <a:ext cx="5705505" cy="216000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8581800" y="3916945"/>
            <a:ext cx="2772000" cy="2160000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38200" y="1637947"/>
            <a:ext cx="4691795" cy="4438997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5648296" y="3916945"/>
            <a:ext cx="2772000" cy="2160000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19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zzl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858000" cy="6858000"/>
          </a:xfrm>
          <a:custGeom>
            <a:avLst/>
            <a:gdLst>
              <a:gd name="connsiteX0" fmla="*/ 3359456 w 6858000"/>
              <a:gd name="connsiteY0" fmla="*/ 6752865 h 6858000"/>
              <a:gd name="connsiteX1" fmla="*/ 3359456 w 6858000"/>
              <a:gd name="connsiteY1" fmla="*/ 6854190 h 6858000"/>
              <a:gd name="connsiteX2" fmla="*/ 3359456 w 6858000"/>
              <a:gd name="connsiteY2" fmla="*/ 6858000 h 6858000"/>
              <a:gd name="connsiteX3" fmla="*/ 3078047 w 6858000"/>
              <a:gd name="connsiteY3" fmla="*/ 6858000 h 6858000"/>
              <a:gd name="connsiteX4" fmla="*/ 3140156 w 6858000"/>
              <a:gd name="connsiteY4" fmla="*/ 6844895 h 6858000"/>
              <a:gd name="connsiteX5" fmla="*/ 3359456 w 6858000"/>
              <a:gd name="connsiteY5" fmla="*/ 6752865 h 6858000"/>
              <a:gd name="connsiteX6" fmla="*/ 3467461 w 6858000"/>
              <a:gd name="connsiteY6" fmla="*/ 3469265 h 6858000"/>
              <a:gd name="connsiteX7" fmla="*/ 5048570 w 6858000"/>
              <a:gd name="connsiteY7" fmla="*/ 3469265 h 6858000"/>
              <a:gd name="connsiteX8" fmla="*/ 4922799 w 6858000"/>
              <a:gd name="connsiteY8" fmla="*/ 3941904 h 6858000"/>
              <a:gd name="connsiteX9" fmla="*/ 5863080 w 6858000"/>
              <a:gd name="connsiteY9" fmla="*/ 4881199 h 6858000"/>
              <a:gd name="connsiteX10" fmla="*/ 6803361 w 6858000"/>
              <a:gd name="connsiteY10" fmla="*/ 3941904 h 6858000"/>
              <a:gd name="connsiteX11" fmla="*/ 6677591 w 6858000"/>
              <a:gd name="connsiteY11" fmla="*/ 3469265 h 6858000"/>
              <a:gd name="connsiteX12" fmla="*/ 6858000 w 6858000"/>
              <a:gd name="connsiteY12" fmla="*/ 3469265 h 6858000"/>
              <a:gd name="connsiteX13" fmla="*/ 6858000 w 6858000"/>
              <a:gd name="connsiteY13" fmla="*/ 6858000 h 6858000"/>
              <a:gd name="connsiteX14" fmla="*/ 3467461 w 6858000"/>
              <a:gd name="connsiteY14" fmla="*/ 6858000 h 6858000"/>
              <a:gd name="connsiteX15" fmla="*/ 3467461 w 6858000"/>
              <a:gd name="connsiteY15" fmla="*/ 6737908 h 6858000"/>
              <a:gd name="connsiteX16" fmla="*/ 3467461 w 6858000"/>
              <a:gd name="connsiteY16" fmla="*/ 6544408 h 6858000"/>
              <a:gd name="connsiteX17" fmla="*/ 2898501 w 6858000"/>
              <a:gd name="connsiteY17" fmla="*/ 6771754 h 6858000"/>
              <a:gd name="connsiteX18" fmla="*/ 2060035 w 6858000"/>
              <a:gd name="connsiteY18" fmla="*/ 5940149 h 6858000"/>
              <a:gd name="connsiteX19" fmla="*/ 2898501 w 6858000"/>
              <a:gd name="connsiteY19" fmla="*/ 5102561 h 6858000"/>
              <a:gd name="connsiteX20" fmla="*/ 3467461 w 6858000"/>
              <a:gd name="connsiteY20" fmla="*/ 5329906 h 6858000"/>
              <a:gd name="connsiteX21" fmla="*/ 3467461 w 6858000"/>
              <a:gd name="connsiteY21" fmla="*/ 3469265 h 6858000"/>
              <a:gd name="connsiteX22" fmla="*/ 0 w 6858000"/>
              <a:gd name="connsiteY22" fmla="*/ 0 h 6858000"/>
              <a:gd name="connsiteX23" fmla="*/ 6858000 w 6858000"/>
              <a:gd name="connsiteY23" fmla="*/ 0 h 6858000"/>
              <a:gd name="connsiteX24" fmla="*/ 6858000 w 6858000"/>
              <a:gd name="connsiteY24" fmla="*/ 3360072 h 6858000"/>
              <a:gd name="connsiteX25" fmla="*/ 6467187 w 6858000"/>
              <a:gd name="connsiteY25" fmla="*/ 3360072 h 6858000"/>
              <a:gd name="connsiteX26" fmla="*/ 6700843 w 6858000"/>
              <a:gd name="connsiteY26" fmla="*/ 3940541 h 6858000"/>
              <a:gd name="connsiteX27" fmla="*/ 5862077 w 6858000"/>
              <a:gd name="connsiteY27" fmla="*/ 4772346 h 6858000"/>
              <a:gd name="connsiteX28" fmla="*/ 5023312 w 6858000"/>
              <a:gd name="connsiteY28" fmla="*/ 3940541 h 6858000"/>
              <a:gd name="connsiteX29" fmla="*/ 5256968 w 6858000"/>
              <a:gd name="connsiteY29" fmla="*/ 3360072 h 6858000"/>
              <a:gd name="connsiteX30" fmla="*/ 3465604 w 6858000"/>
              <a:gd name="connsiteY30" fmla="*/ 3360072 h 6858000"/>
              <a:gd name="connsiteX31" fmla="*/ 3465604 w 6858000"/>
              <a:gd name="connsiteY31" fmla="*/ 1810161 h 6858000"/>
              <a:gd name="connsiteX32" fmla="*/ 3938908 w 6858000"/>
              <a:gd name="connsiteY32" fmla="*/ 1935830 h 6858000"/>
              <a:gd name="connsiteX33" fmla="*/ 4879523 w 6858000"/>
              <a:gd name="connsiteY33" fmla="*/ 996309 h 6858000"/>
              <a:gd name="connsiteX34" fmla="*/ 3938908 w 6858000"/>
              <a:gd name="connsiteY34" fmla="*/ 50803 h 6858000"/>
              <a:gd name="connsiteX35" fmla="*/ 3465604 w 6858000"/>
              <a:gd name="connsiteY35" fmla="*/ 176472 h 6858000"/>
              <a:gd name="connsiteX36" fmla="*/ 3465604 w 6858000"/>
              <a:gd name="connsiteY36" fmla="*/ 9599 h 6858000"/>
              <a:gd name="connsiteX37" fmla="*/ 3465604 w 6858000"/>
              <a:gd name="connsiteY37" fmla="*/ 2 h 6858000"/>
              <a:gd name="connsiteX38" fmla="*/ 3359290 w 6858000"/>
              <a:gd name="connsiteY38" fmla="*/ 2 h 6858000"/>
              <a:gd name="connsiteX39" fmla="*/ 3359290 w 6858000"/>
              <a:gd name="connsiteY39" fmla="*/ 2991 h 6858000"/>
              <a:gd name="connsiteX40" fmla="*/ 3359290 w 6858000"/>
              <a:gd name="connsiteY40" fmla="*/ 391639 h 6858000"/>
              <a:gd name="connsiteX41" fmla="*/ 3940082 w 6858000"/>
              <a:gd name="connsiteY41" fmla="*/ 158283 h 6858000"/>
              <a:gd name="connsiteX42" fmla="*/ 4772349 w 6858000"/>
              <a:gd name="connsiteY42" fmla="*/ 995972 h 6858000"/>
              <a:gd name="connsiteX43" fmla="*/ 3940082 w 6858000"/>
              <a:gd name="connsiteY43" fmla="*/ 1827678 h 6858000"/>
              <a:gd name="connsiteX44" fmla="*/ 3359290 w 6858000"/>
              <a:gd name="connsiteY44" fmla="*/ 1594322 h 6858000"/>
              <a:gd name="connsiteX45" fmla="*/ 3359290 w 6858000"/>
              <a:gd name="connsiteY45" fmla="*/ 3359453 h 6858000"/>
              <a:gd name="connsiteX46" fmla="*/ 1934257 w 6858000"/>
              <a:gd name="connsiteY46" fmla="*/ 3359453 h 6858000"/>
              <a:gd name="connsiteX47" fmla="*/ 2024070 w 6858000"/>
              <a:gd name="connsiteY47" fmla="*/ 2964543 h 6858000"/>
              <a:gd name="connsiteX48" fmla="*/ 1078039 w 6858000"/>
              <a:gd name="connsiteY48" fmla="*/ 2025134 h 6858000"/>
              <a:gd name="connsiteX49" fmla="*/ 137995 w 6858000"/>
              <a:gd name="connsiteY49" fmla="*/ 2964543 h 6858000"/>
              <a:gd name="connsiteX50" fmla="*/ 227808 w 6858000"/>
              <a:gd name="connsiteY50" fmla="*/ 3359453 h 6858000"/>
              <a:gd name="connsiteX51" fmla="*/ 56330 w 6858000"/>
              <a:gd name="connsiteY51" fmla="*/ 3359453 h 6858000"/>
              <a:gd name="connsiteX52" fmla="*/ 2 w 6858000"/>
              <a:gd name="connsiteY52" fmla="*/ 3359453 h 6858000"/>
              <a:gd name="connsiteX53" fmla="*/ 2 w 6858000"/>
              <a:gd name="connsiteY53" fmla="*/ 3466718 h 6858000"/>
              <a:gd name="connsiteX54" fmla="*/ 20354 w 6858000"/>
              <a:gd name="connsiteY54" fmla="*/ 3466718 h 6858000"/>
              <a:gd name="connsiteX55" fmla="*/ 413493 w 6858000"/>
              <a:gd name="connsiteY55" fmla="*/ 3466718 h 6858000"/>
              <a:gd name="connsiteX56" fmla="*/ 245837 w 6858000"/>
              <a:gd name="connsiteY56" fmla="*/ 2963919 h 6858000"/>
              <a:gd name="connsiteX57" fmla="*/ 1078131 w 6858000"/>
              <a:gd name="connsiteY57" fmla="*/ 2125922 h 6858000"/>
              <a:gd name="connsiteX58" fmla="*/ 1916414 w 6858000"/>
              <a:gd name="connsiteY58" fmla="*/ 2963919 h 6858000"/>
              <a:gd name="connsiteX59" fmla="*/ 1748757 w 6858000"/>
              <a:gd name="connsiteY59" fmla="*/ 3466718 h 6858000"/>
              <a:gd name="connsiteX60" fmla="*/ 3359456 w 6858000"/>
              <a:gd name="connsiteY60" fmla="*/ 3466718 h 6858000"/>
              <a:gd name="connsiteX61" fmla="*/ 3359456 w 6858000"/>
              <a:gd name="connsiteY61" fmla="*/ 5118770 h 6858000"/>
              <a:gd name="connsiteX62" fmla="*/ 2898401 w 6858000"/>
              <a:gd name="connsiteY62" fmla="*/ 4993070 h 6858000"/>
              <a:gd name="connsiteX63" fmla="*/ 1958328 w 6858000"/>
              <a:gd name="connsiteY63" fmla="*/ 5938810 h 6858000"/>
              <a:gd name="connsiteX64" fmla="*/ 2618205 w 6858000"/>
              <a:gd name="connsiteY64" fmla="*/ 6835952 h 6858000"/>
              <a:gd name="connsiteX65" fmla="*/ 2703424 w 6858000"/>
              <a:gd name="connsiteY65" fmla="*/ 6858000 h 6858000"/>
              <a:gd name="connsiteX66" fmla="*/ 0 w 6858000"/>
              <a:gd name="connsiteY6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858000" h="6858000">
                <a:moveTo>
                  <a:pt x="3359456" y="6752865"/>
                </a:moveTo>
                <a:cubicBezTo>
                  <a:pt x="3359456" y="6752865"/>
                  <a:pt x="3359456" y="6752865"/>
                  <a:pt x="3359456" y="6854190"/>
                </a:cubicBezTo>
                <a:lnTo>
                  <a:pt x="3359456" y="6858000"/>
                </a:lnTo>
                <a:lnTo>
                  <a:pt x="3078047" y="6858000"/>
                </a:lnTo>
                <a:lnTo>
                  <a:pt x="3140156" y="6844895"/>
                </a:lnTo>
                <a:cubicBezTo>
                  <a:pt x="3217248" y="6823197"/>
                  <a:pt x="3290597" y="6791772"/>
                  <a:pt x="3359456" y="6752865"/>
                </a:cubicBezTo>
                <a:close/>
                <a:moveTo>
                  <a:pt x="3467461" y="3469265"/>
                </a:moveTo>
                <a:cubicBezTo>
                  <a:pt x="3467461" y="3469265"/>
                  <a:pt x="3467461" y="3469265"/>
                  <a:pt x="5048570" y="3469265"/>
                </a:cubicBezTo>
                <a:cubicBezTo>
                  <a:pt x="4964723" y="3606869"/>
                  <a:pt x="4922799" y="3768404"/>
                  <a:pt x="4922799" y="3941904"/>
                </a:cubicBezTo>
                <a:cubicBezTo>
                  <a:pt x="4922799" y="4456422"/>
                  <a:pt x="5342033" y="4881199"/>
                  <a:pt x="5863080" y="4881199"/>
                </a:cubicBezTo>
                <a:cubicBezTo>
                  <a:pt x="6384128" y="4881199"/>
                  <a:pt x="6803361" y="4456422"/>
                  <a:pt x="6803361" y="3941904"/>
                </a:cubicBezTo>
                <a:cubicBezTo>
                  <a:pt x="6803361" y="3768404"/>
                  <a:pt x="6761438" y="3606869"/>
                  <a:pt x="6677591" y="3469265"/>
                </a:cubicBezTo>
                <a:lnTo>
                  <a:pt x="6858000" y="3469265"/>
                </a:lnTo>
                <a:lnTo>
                  <a:pt x="6858000" y="6858000"/>
                </a:lnTo>
                <a:lnTo>
                  <a:pt x="3467461" y="6858000"/>
                </a:lnTo>
                <a:lnTo>
                  <a:pt x="3467461" y="6737908"/>
                </a:lnTo>
                <a:cubicBezTo>
                  <a:pt x="3467461" y="6675445"/>
                  <a:pt x="3467461" y="6610967"/>
                  <a:pt x="3467461" y="6544408"/>
                </a:cubicBezTo>
                <a:cubicBezTo>
                  <a:pt x="3317735" y="6687995"/>
                  <a:pt x="3120096" y="6771754"/>
                  <a:pt x="2898501" y="6771754"/>
                </a:cubicBezTo>
                <a:cubicBezTo>
                  <a:pt x="2437345" y="6771754"/>
                  <a:pt x="2060035" y="6400822"/>
                  <a:pt x="2060035" y="5940149"/>
                </a:cubicBezTo>
                <a:cubicBezTo>
                  <a:pt x="2060035" y="5479476"/>
                  <a:pt x="2437345" y="5102561"/>
                  <a:pt x="2898501" y="5102561"/>
                </a:cubicBezTo>
                <a:cubicBezTo>
                  <a:pt x="3120096" y="5102561"/>
                  <a:pt x="3317735" y="5186320"/>
                  <a:pt x="3467461" y="5329906"/>
                </a:cubicBezTo>
                <a:cubicBezTo>
                  <a:pt x="3467461" y="5329906"/>
                  <a:pt x="3467461" y="5329906"/>
                  <a:pt x="3467461" y="3469265"/>
                </a:cubicBezTo>
                <a:close/>
                <a:moveTo>
                  <a:pt x="0" y="0"/>
                </a:moveTo>
                <a:lnTo>
                  <a:pt x="6858000" y="0"/>
                </a:lnTo>
                <a:lnTo>
                  <a:pt x="6858000" y="3360072"/>
                </a:lnTo>
                <a:lnTo>
                  <a:pt x="6467187" y="3360072"/>
                </a:lnTo>
                <a:cubicBezTo>
                  <a:pt x="6610975" y="3509678"/>
                  <a:pt x="6700843" y="3713141"/>
                  <a:pt x="6700843" y="3940541"/>
                </a:cubicBezTo>
                <a:cubicBezTo>
                  <a:pt x="6700843" y="4401325"/>
                  <a:pt x="6323398" y="4772346"/>
                  <a:pt x="5862077" y="4772346"/>
                </a:cubicBezTo>
                <a:cubicBezTo>
                  <a:pt x="5400756" y="4772346"/>
                  <a:pt x="5023312" y="4401325"/>
                  <a:pt x="5023312" y="3940541"/>
                </a:cubicBezTo>
                <a:cubicBezTo>
                  <a:pt x="5023312" y="3713141"/>
                  <a:pt x="5113179" y="3509678"/>
                  <a:pt x="5256968" y="3360072"/>
                </a:cubicBezTo>
                <a:cubicBezTo>
                  <a:pt x="5256968" y="3360072"/>
                  <a:pt x="5256968" y="3360072"/>
                  <a:pt x="3465604" y="3360072"/>
                </a:cubicBezTo>
                <a:cubicBezTo>
                  <a:pt x="3465604" y="3360072"/>
                  <a:pt x="3465604" y="3360072"/>
                  <a:pt x="3465604" y="1810161"/>
                </a:cubicBezTo>
                <a:cubicBezTo>
                  <a:pt x="3603402" y="1887956"/>
                  <a:pt x="3765163" y="1935830"/>
                  <a:pt x="3938908" y="1935830"/>
                </a:cubicBezTo>
                <a:cubicBezTo>
                  <a:pt x="4454149" y="1935830"/>
                  <a:pt x="4879523" y="1510951"/>
                  <a:pt x="4879523" y="996309"/>
                </a:cubicBezTo>
                <a:cubicBezTo>
                  <a:pt x="4879523" y="475682"/>
                  <a:pt x="4454149" y="50803"/>
                  <a:pt x="3938908" y="50803"/>
                </a:cubicBezTo>
                <a:cubicBezTo>
                  <a:pt x="3765163" y="50803"/>
                  <a:pt x="3603402" y="98677"/>
                  <a:pt x="3465604" y="176472"/>
                </a:cubicBezTo>
                <a:cubicBezTo>
                  <a:pt x="3465604" y="176472"/>
                  <a:pt x="3465604" y="176472"/>
                  <a:pt x="3465604" y="9599"/>
                </a:cubicBezTo>
                <a:lnTo>
                  <a:pt x="3465604" y="2"/>
                </a:lnTo>
                <a:lnTo>
                  <a:pt x="3359290" y="2"/>
                </a:lnTo>
                <a:lnTo>
                  <a:pt x="3359290" y="2991"/>
                </a:lnTo>
                <a:cubicBezTo>
                  <a:pt x="3359290" y="124275"/>
                  <a:pt x="3359290" y="253645"/>
                  <a:pt x="3359290" y="391639"/>
                </a:cubicBezTo>
                <a:cubicBezTo>
                  <a:pt x="3508979" y="248035"/>
                  <a:pt x="3712555" y="158283"/>
                  <a:pt x="3940082" y="158283"/>
                </a:cubicBezTo>
                <a:cubicBezTo>
                  <a:pt x="4401122" y="158283"/>
                  <a:pt x="4772349" y="529260"/>
                  <a:pt x="4772349" y="995972"/>
                </a:cubicBezTo>
                <a:cubicBezTo>
                  <a:pt x="4772349" y="1456702"/>
                  <a:pt x="4401122" y="1827678"/>
                  <a:pt x="3940082" y="1827678"/>
                </a:cubicBezTo>
                <a:cubicBezTo>
                  <a:pt x="3712555" y="1827678"/>
                  <a:pt x="3508979" y="1737926"/>
                  <a:pt x="3359290" y="1594322"/>
                </a:cubicBezTo>
                <a:cubicBezTo>
                  <a:pt x="3359290" y="1594322"/>
                  <a:pt x="3359290" y="1594322"/>
                  <a:pt x="3359290" y="3359453"/>
                </a:cubicBezTo>
                <a:cubicBezTo>
                  <a:pt x="3359290" y="3359453"/>
                  <a:pt x="3359290" y="3359453"/>
                  <a:pt x="1934257" y="3359453"/>
                </a:cubicBezTo>
                <a:cubicBezTo>
                  <a:pt x="1988144" y="3239783"/>
                  <a:pt x="2024070" y="3108146"/>
                  <a:pt x="2024070" y="2964543"/>
                </a:cubicBezTo>
                <a:cubicBezTo>
                  <a:pt x="2024070" y="2443978"/>
                  <a:pt x="1598954" y="2025134"/>
                  <a:pt x="1078039" y="2025134"/>
                </a:cubicBezTo>
                <a:cubicBezTo>
                  <a:pt x="563110" y="2025134"/>
                  <a:pt x="137995" y="2443978"/>
                  <a:pt x="137995" y="2964543"/>
                </a:cubicBezTo>
                <a:cubicBezTo>
                  <a:pt x="137995" y="3108146"/>
                  <a:pt x="167933" y="3239783"/>
                  <a:pt x="227808" y="3359453"/>
                </a:cubicBezTo>
                <a:cubicBezTo>
                  <a:pt x="227808" y="3359453"/>
                  <a:pt x="227808" y="3359453"/>
                  <a:pt x="56330" y="3359453"/>
                </a:cubicBezTo>
                <a:lnTo>
                  <a:pt x="2" y="3359453"/>
                </a:lnTo>
                <a:lnTo>
                  <a:pt x="2" y="3466718"/>
                </a:lnTo>
                <a:lnTo>
                  <a:pt x="20354" y="3466718"/>
                </a:lnTo>
                <a:cubicBezTo>
                  <a:pt x="143040" y="3466718"/>
                  <a:pt x="273905" y="3466718"/>
                  <a:pt x="413493" y="3466718"/>
                </a:cubicBezTo>
                <a:cubicBezTo>
                  <a:pt x="305714" y="3329046"/>
                  <a:pt x="245837" y="3155461"/>
                  <a:pt x="245837" y="2963919"/>
                </a:cubicBezTo>
                <a:cubicBezTo>
                  <a:pt x="245837" y="2503021"/>
                  <a:pt x="617076" y="2125922"/>
                  <a:pt x="1078131" y="2125922"/>
                </a:cubicBezTo>
                <a:cubicBezTo>
                  <a:pt x="1545174" y="2125922"/>
                  <a:pt x="1916414" y="2503021"/>
                  <a:pt x="1916414" y="2963919"/>
                </a:cubicBezTo>
                <a:cubicBezTo>
                  <a:pt x="1916414" y="3155461"/>
                  <a:pt x="1856536" y="3329046"/>
                  <a:pt x="1748757" y="3466718"/>
                </a:cubicBezTo>
                <a:cubicBezTo>
                  <a:pt x="1748757" y="3466718"/>
                  <a:pt x="1748757" y="3466718"/>
                  <a:pt x="3359456" y="3466718"/>
                </a:cubicBezTo>
                <a:cubicBezTo>
                  <a:pt x="3359456" y="3466718"/>
                  <a:pt x="3359456" y="3466718"/>
                  <a:pt x="3359456" y="5118770"/>
                </a:cubicBezTo>
                <a:cubicBezTo>
                  <a:pt x="3221738" y="5040956"/>
                  <a:pt x="3066058" y="4993070"/>
                  <a:pt x="2898401" y="4993070"/>
                </a:cubicBezTo>
                <a:cubicBezTo>
                  <a:pt x="2377469" y="4993070"/>
                  <a:pt x="1958328" y="5418055"/>
                  <a:pt x="1958328" y="5938810"/>
                </a:cubicBezTo>
                <a:cubicBezTo>
                  <a:pt x="1958328" y="6357061"/>
                  <a:pt x="2235026" y="6716039"/>
                  <a:pt x="2618205" y="6835952"/>
                </a:cubicBezTo>
                <a:lnTo>
                  <a:pt x="270342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122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zzl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99325" cy="6858000"/>
          </a:xfrm>
          <a:custGeom>
            <a:avLst/>
            <a:gdLst>
              <a:gd name="connsiteX0" fmla="*/ 5353312 w 7299325"/>
              <a:gd name="connsiteY0" fmla="*/ 3084174 h 6858000"/>
              <a:gd name="connsiteX1" fmla="*/ 7206277 w 7299325"/>
              <a:gd name="connsiteY1" fmla="*/ 6858000 h 6858000"/>
              <a:gd name="connsiteX2" fmla="*/ 100116 w 7299325"/>
              <a:gd name="connsiteY2" fmla="*/ 6858000 h 6858000"/>
              <a:gd name="connsiteX3" fmla="*/ 3980490 w 7299325"/>
              <a:gd name="connsiteY3" fmla="*/ 0 h 6858000"/>
              <a:gd name="connsiteX4" fmla="*/ 7299325 w 7299325"/>
              <a:gd name="connsiteY4" fmla="*/ 0 h 6858000"/>
              <a:gd name="connsiteX5" fmla="*/ 7299325 w 7299325"/>
              <a:gd name="connsiteY5" fmla="*/ 1529769 h 6858000"/>
              <a:gd name="connsiteX6" fmla="*/ 5401156 w 7299325"/>
              <a:gd name="connsiteY6" fmla="*/ 2893389 h 6858000"/>
              <a:gd name="connsiteX7" fmla="*/ 0 w 7299325"/>
              <a:gd name="connsiteY7" fmla="*/ 0 h 6858000"/>
              <a:gd name="connsiteX8" fmla="*/ 3838970 w 7299325"/>
              <a:gd name="connsiteY8" fmla="*/ 0 h 6858000"/>
              <a:gd name="connsiteX9" fmla="*/ 5296538 w 7299325"/>
              <a:gd name="connsiteY9" fmla="*/ 2968545 h 6858000"/>
              <a:gd name="connsiteX10" fmla="*/ 0 w 7299325"/>
              <a:gd name="connsiteY10" fmla="*/ 67735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9325" h="6858000">
                <a:moveTo>
                  <a:pt x="5353312" y="3084174"/>
                </a:moveTo>
                <a:lnTo>
                  <a:pt x="7206277" y="6858000"/>
                </a:lnTo>
                <a:lnTo>
                  <a:pt x="100116" y="6858000"/>
                </a:lnTo>
                <a:close/>
                <a:moveTo>
                  <a:pt x="3980490" y="0"/>
                </a:moveTo>
                <a:lnTo>
                  <a:pt x="7299325" y="0"/>
                </a:lnTo>
                <a:lnTo>
                  <a:pt x="7299325" y="1529769"/>
                </a:lnTo>
                <a:lnTo>
                  <a:pt x="5401156" y="2893389"/>
                </a:lnTo>
                <a:close/>
                <a:moveTo>
                  <a:pt x="0" y="0"/>
                </a:moveTo>
                <a:lnTo>
                  <a:pt x="3838970" y="0"/>
                </a:lnTo>
                <a:lnTo>
                  <a:pt x="5296538" y="2968545"/>
                </a:lnTo>
                <a:lnTo>
                  <a:pt x="0" y="67735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560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0565-690A-43BE-8B0F-76AE86D3CE2D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64474" y="1310004"/>
            <a:ext cx="2041526" cy="1790065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563100" y="2270124"/>
            <a:ext cx="2041526" cy="1790065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864474" y="3230244"/>
            <a:ext cx="2041526" cy="1790065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563100" y="4190364"/>
            <a:ext cx="2041526" cy="1790065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165848" y="2287196"/>
            <a:ext cx="2041526" cy="1790065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6165848" y="4207436"/>
            <a:ext cx="2041526" cy="1790065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467222" y="3288907"/>
            <a:ext cx="2041526" cy="1790065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84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173962" y="162388"/>
            <a:ext cx="8194533" cy="347472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8486515" y="162388"/>
            <a:ext cx="3474720" cy="347472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8486515" y="3761772"/>
            <a:ext cx="3474720" cy="27547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9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nodePh="1" p14:presetBounceEnd="60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nodePh="1" p14:presetBounceEnd="60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nodePh="1" p14:presetBounceEnd="60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1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1" grpId="0"/>
          <p:bldP spid="22" grpId="0"/>
        </p:bldLst>
      </p:timing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Pictur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2825458" y="-104"/>
            <a:ext cx="9366542" cy="6308306"/>
          </a:xfrm>
          <a:custGeom>
            <a:avLst/>
            <a:gdLst>
              <a:gd name="connsiteX0" fmla="*/ 7280479 w 9366542"/>
              <a:gd name="connsiteY0" fmla="*/ 6227696 h 6308306"/>
              <a:gd name="connsiteX1" fmla="*/ 7295584 w 9366542"/>
              <a:gd name="connsiteY1" fmla="*/ 6237772 h 6308306"/>
              <a:gd name="connsiteX2" fmla="*/ 7260340 w 9366542"/>
              <a:gd name="connsiteY2" fmla="*/ 6257924 h 6308306"/>
              <a:gd name="connsiteX3" fmla="*/ 7250269 w 9366542"/>
              <a:gd name="connsiteY3" fmla="*/ 6283115 h 6308306"/>
              <a:gd name="connsiteX4" fmla="*/ 7240200 w 9366542"/>
              <a:gd name="connsiteY4" fmla="*/ 6283115 h 6308306"/>
              <a:gd name="connsiteX5" fmla="*/ 7280479 w 9366542"/>
              <a:gd name="connsiteY5" fmla="*/ 6227696 h 6308306"/>
              <a:gd name="connsiteX6" fmla="*/ 2592176 w 9366542"/>
              <a:gd name="connsiteY6" fmla="*/ 5307005 h 6308306"/>
              <a:gd name="connsiteX7" fmla="*/ 2589833 w 9366542"/>
              <a:gd name="connsiteY7" fmla="*/ 5310758 h 6308306"/>
              <a:gd name="connsiteX8" fmla="*/ 2589440 w 9366542"/>
              <a:gd name="connsiteY8" fmla="*/ 5309970 h 6308306"/>
              <a:gd name="connsiteX9" fmla="*/ 2593978 w 9366542"/>
              <a:gd name="connsiteY9" fmla="*/ 5305054 h 6308306"/>
              <a:gd name="connsiteX10" fmla="*/ 2592176 w 9366542"/>
              <a:gd name="connsiteY10" fmla="*/ 5307005 h 6308306"/>
              <a:gd name="connsiteX11" fmla="*/ 2592980 w 9366542"/>
              <a:gd name="connsiteY11" fmla="*/ 5305720 h 6308306"/>
              <a:gd name="connsiteX12" fmla="*/ 2029069 w 9366542"/>
              <a:gd name="connsiteY12" fmla="*/ 5089080 h 6308306"/>
              <a:gd name="connsiteX13" fmla="*/ 2030078 w 9366542"/>
              <a:gd name="connsiteY13" fmla="*/ 5090088 h 6308306"/>
              <a:gd name="connsiteX14" fmla="*/ 2027810 w 9366542"/>
              <a:gd name="connsiteY14" fmla="*/ 5091600 h 6308306"/>
              <a:gd name="connsiteX15" fmla="*/ 2024035 w 9366542"/>
              <a:gd name="connsiteY15" fmla="*/ 5094118 h 6308306"/>
              <a:gd name="connsiteX16" fmla="*/ 2022425 w 9366542"/>
              <a:gd name="connsiteY16" fmla="*/ 5093582 h 6308306"/>
              <a:gd name="connsiteX17" fmla="*/ 1993825 w 9366542"/>
              <a:gd name="connsiteY17" fmla="*/ 5084043 h 6308306"/>
              <a:gd name="connsiteX18" fmla="*/ 1997602 w 9366542"/>
              <a:gd name="connsiteY18" fmla="*/ 5085301 h 6308306"/>
              <a:gd name="connsiteX19" fmla="*/ 2022425 w 9366542"/>
              <a:gd name="connsiteY19" fmla="*/ 5093582 h 6308306"/>
              <a:gd name="connsiteX20" fmla="*/ 2013964 w 9366542"/>
              <a:gd name="connsiteY20" fmla="*/ 5099315 h 6308306"/>
              <a:gd name="connsiteX21" fmla="*/ 1968650 w 9366542"/>
              <a:gd name="connsiteY21" fmla="*/ 5109234 h 6308306"/>
              <a:gd name="connsiteX22" fmla="*/ 1963615 w 9366542"/>
              <a:gd name="connsiteY22" fmla="*/ 5109234 h 6308306"/>
              <a:gd name="connsiteX23" fmla="*/ 1993825 w 9366542"/>
              <a:gd name="connsiteY23" fmla="*/ 5084043 h 6308306"/>
              <a:gd name="connsiteX24" fmla="*/ 7441596 w 9366542"/>
              <a:gd name="connsiteY24" fmla="*/ 4887555 h 6308306"/>
              <a:gd name="connsiteX25" fmla="*/ 7466770 w 9366542"/>
              <a:gd name="connsiteY25" fmla="*/ 4902669 h 6308306"/>
              <a:gd name="connsiteX26" fmla="*/ 7486910 w 9366542"/>
              <a:gd name="connsiteY26" fmla="*/ 4887555 h 6308306"/>
              <a:gd name="connsiteX27" fmla="*/ 7471806 w 9366542"/>
              <a:gd name="connsiteY27" fmla="*/ 4917785 h 6308306"/>
              <a:gd name="connsiteX28" fmla="*/ 7451666 w 9366542"/>
              <a:gd name="connsiteY28" fmla="*/ 4902669 h 6308306"/>
              <a:gd name="connsiteX29" fmla="*/ 7436560 w 9366542"/>
              <a:gd name="connsiteY29" fmla="*/ 4907708 h 6308306"/>
              <a:gd name="connsiteX30" fmla="*/ 7441596 w 9366542"/>
              <a:gd name="connsiteY30" fmla="*/ 4887555 h 6308306"/>
              <a:gd name="connsiteX31" fmla="*/ 2039138 w 9366542"/>
              <a:gd name="connsiteY31" fmla="*/ 4670917 h 6308306"/>
              <a:gd name="connsiteX32" fmla="*/ 2039138 w 9366542"/>
              <a:gd name="connsiteY32" fmla="*/ 4670917 h 6308306"/>
              <a:gd name="connsiteX33" fmla="*/ 1978720 w 9366542"/>
              <a:gd name="connsiteY33" fmla="*/ 4272905 h 6308306"/>
              <a:gd name="connsiteX34" fmla="*/ 1978720 w 9366542"/>
              <a:gd name="connsiteY34" fmla="*/ 4272905 h 6308306"/>
              <a:gd name="connsiteX35" fmla="*/ 1976833 w 9366542"/>
              <a:gd name="connsiteY35" fmla="*/ 4274793 h 6308306"/>
              <a:gd name="connsiteX36" fmla="*/ 1973686 w 9366542"/>
              <a:gd name="connsiteY36" fmla="*/ 4277942 h 6308306"/>
              <a:gd name="connsiteX37" fmla="*/ 1978720 w 9366542"/>
              <a:gd name="connsiteY37" fmla="*/ 4272905 h 6308306"/>
              <a:gd name="connsiteX38" fmla="*/ 246797 w 9366542"/>
              <a:gd name="connsiteY38" fmla="*/ 2973022 h 6308306"/>
              <a:gd name="connsiteX39" fmla="*/ 246820 w 9366542"/>
              <a:gd name="connsiteY39" fmla="*/ 2977251 h 6308306"/>
              <a:gd name="connsiteX40" fmla="*/ 243802 w 9366542"/>
              <a:gd name="connsiteY40" fmla="*/ 2987632 h 6308306"/>
              <a:gd name="connsiteX41" fmla="*/ 246082 w 9366542"/>
              <a:gd name="connsiteY41" fmla="*/ 2976219 h 6308306"/>
              <a:gd name="connsiteX42" fmla="*/ 246712 w 9366542"/>
              <a:gd name="connsiteY42" fmla="*/ 2973069 h 6308306"/>
              <a:gd name="connsiteX43" fmla="*/ 246712 w 9366542"/>
              <a:gd name="connsiteY43" fmla="*/ 2912611 h 6308306"/>
              <a:gd name="connsiteX44" fmla="*/ 261817 w 9366542"/>
              <a:gd name="connsiteY44" fmla="*/ 2912611 h 6308306"/>
              <a:gd name="connsiteX45" fmla="*/ 266851 w 9366542"/>
              <a:gd name="connsiteY45" fmla="*/ 2927725 h 6308306"/>
              <a:gd name="connsiteX46" fmla="*/ 276922 w 9366542"/>
              <a:gd name="connsiteY46" fmla="*/ 2922688 h 6308306"/>
              <a:gd name="connsiteX47" fmla="*/ 276922 w 9366542"/>
              <a:gd name="connsiteY47" fmla="*/ 2937802 h 6308306"/>
              <a:gd name="connsiteX48" fmla="*/ 302095 w 9366542"/>
              <a:gd name="connsiteY48" fmla="*/ 2942841 h 6308306"/>
              <a:gd name="connsiteX49" fmla="*/ 278730 w 9366542"/>
              <a:gd name="connsiteY49" fmla="*/ 2955593 h 6308306"/>
              <a:gd name="connsiteX50" fmla="*/ 246797 w 9366542"/>
              <a:gd name="connsiteY50" fmla="*/ 2973022 h 6308306"/>
              <a:gd name="connsiteX51" fmla="*/ 246712 w 9366542"/>
              <a:gd name="connsiteY51" fmla="*/ 2957955 h 6308306"/>
              <a:gd name="connsiteX52" fmla="*/ 231607 w 9366542"/>
              <a:gd name="connsiteY52" fmla="*/ 2927725 h 6308306"/>
              <a:gd name="connsiteX53" fmla="*/ 251747 w 9366542"/>
              <a:gd name="connsiteY53" fmla="*/ 2927725 h 6308306"/>
              <a:gd name="connsiteX54" fmla="*/ 246712 w 9366542"/>
              <a:gd name="connsiteY54" fmla="*/ 2912611 h 6308306"/>
              <a:gd name="connsiteX55" fmla="*/ 286991 w 9366542"/>
              <a:gd name="connsiteY55" fmla="*/ 2786658 h 6308306"/>
              <a:gd name="connsiteX56" fmla="*/ 286991 w 9366542"/>
              <a:gd name="connsiteY56" fmla="*/ 2796735 h 6308306"/>
              <a:gd name="connsiteX57" fmla="*/ 281956 w 9366542"/>
              <a:gd name="connsiteY57" fmla="*/ 2842078 h 6308306"/>
              <a:gd name="connsiteX58" fmla="*/ 261817 w 9366542"/>
              <a:gd name="connsiteY58" fmla="*/ 2842078 h 6308306"/>
              <a:gd name="connsiteX59" fmla="*/ 261817 w 9366542"/>
              <a:gd name="connsiteY59" fmla="*/ 2821926 h 6308306"/>
              <a:gd name="connsiteX60" fmla="*/ 246712 w 9366542"/>
              <a:gd name="connsiteY60" fmla="*/ 2821926 h 6308306"/>
              <a:gd name="connsiteX61" fmla="*/ 276922 w 9366542"/>
              <a:gd name="connsiteY61" fmla="*/ 2791697 h 6308306"/>
              <a:gd name="connsiteX62" fmla="*/ 286991 w 9366542"/>
              <a:gd name="connsiteY62" fmla="*/ 2786658 h 6308306"/>
              <a:gd name="connsiteX63" fmla="*/ 5137769 w 9366542"/>
              <a:gd name="connsiteY63" fmla="*/ 642747 h 6308306"/>
              <a:gd name="connsiteX64" fmla="*/ 5135058 w 9366542"/>
              <a:gd name="connsiteY64" fmla="*/ 645379 h 6308306"/>
              <a:gd name="connsiteX65" fmla="*/ 5133720 w 9366542"/>
              <a:gd name="connsiteY65" fmla="*/ 646086 h 6308306"/>
              <a:gd name="connsiteX66" fmla="*/ 9364931 w 9366542"/>
              <a:gd name="connsiteY66" fmla="*/ 433856 h 6308306"/>
              <a:gd name="connsiteX67" fmla="*/ 9366542 w 9366542"/>
              <a:gd name="connsiteY67" fmla="*/ 434017 h 6308306"/>
              <a:gd name="connsiteX68" fmla="*/ 9366542 w 9366542"/>
              <a:gd name="connsiteY68" fmla="*/ 438692 h 6308306"/>
              <a:gd name="connsiteX69" fmla="*/ 993218 w 9366542"/>
              <a:gd name="connsiteY69" fmla="*/ 110075 h 6308306"/>
              <a:gd name="connsiteX70" fmla="*/ 990525 w 9366542"/>
              <a:gd name="connsiteY70" fmla="*/ 112771 h 6308306"/>
              <a:gd name="connsiteX71" fmla="*/ 989990 w 9366542"/>
              <a:gd name="connsiteY71" fmla="*/ 112676 h 6308306"/>
              <a:gd name="connsiteX72" fmla="*/ 1006984 w 9366542"/>
              <a:gd name="connsiteY72" fmla="*/ 96302 h 6308306"/>
              <a:gd name="connsiteX73" fmla="*/ 1002499 w 9366542"/>
              <a:gd name="connsiteY73" fmla="*/ 102599 h 6308306"/>
              <a:gd name="connsiteX74" fmla="*/ 993218 w 9366542"/>
              <a:gd name="connsiteY74" fmla="*/ 110075 h 6308306"/>
              <a:gd name="connsiteX75" fmla="*/ 1048710 w 9366542"/>
              <a:gd name="connsiteY75" fmla="*/ 104 h 6308306"/>
              <a:gd name="connsiteX76" fmla="*/ 5846557 w 9366542"/>
              <a:gd name="connsiteY76" fmla="*/ 104 h 6308306"/>
              <a:gd name="connsiteX77" fmla="*/ 5811456 w 9366542"/>
              <a:gd name="connsiteY77" fmla="*/ 32961 h 6308306"/>
              <a:gd name="connsiteX78" fmla="*/ 5759937 w 9366542"/>
              <a:gd name="connsiteY78" fmla="*/ 81188 h 6308306"/>
              <a:gd name="connsiteX79" fmla="*/ 5749868 w 9366542"/>
              <a:gd name="connsiteY79" fmla="*/ 91263 h 6308306"/>
              <a:gd name="connsiteX80" fmla="*/ 5749868 w 9366542"/>
              <a:gd name="connsiteY80" fmla="*/ 96302 h 6308306"/>
              <a:gd name="connsiteX81" fmla="*/ 5754902 w 9366542"/>
              <a:gd name="connsiteY81" fmla="*/ 101340 h 6308306"/>
              <a:gd name="connsiteX82" fmla="*/ 5810286 w 9366542"/>
              <a:gd name="connsiteY82" fmla="*/ 71111 h 6308306"/>
              <a:gd name="connsiteX83" fmla="*/ 5830425 w 9366542"/>
              <a:gd name="connsiteY83" fmla="*/ 50958 h 6308306"/>
              <a:gd name="connsiteX84" fmla="*/ 5870704 w 9366542"/>
              <a:gd name="connsiteY84" fmla="*/ 15692 h 6308306"/>
              <a:gd name="connsiteX85" fmla="*/ 5879201 w 9366542"/>
              <a:gd name="connsiteY85" fmla="*/ 5064 h 6308306"/>
              <a:gd name="connsiteX86" fmla="*/ 5883166 w 9366542"/>
              <a:gd name="connsiteY86" fmla="*/ 104 h 6308306"/>
              <a:gd name="connsiteX87" fmla="*/ 5911457 w 9366542"/>
              <a:gd name="connsiteY87" fmla="*/ 104 h 6308306"/>
              <a:gd name="connsiteX88" fmla="*/ 5908309 w 9366542"/>
              <a:gd name="connsiteY88" fmla="*/ 3254 h 6308306"/>
              <a:gd name="connsiteX89" fmla="*/ 5890844 w 9366542"/>
              <a:gd name="connsiteY89" fmla="*/ 20730 h 6308306"/>
              <a:gd name="connsiteX90" fmla="*/ 5880774 w 9366542"/>
              <a:gd name="connsiteY90" fmla="*/ 35844 h 6308306"/>
              <a:gd name="connsiteX91" fmla="*/ 5850566 w 9366542"/>
              <a:gd name="connsiteY91" fmla="*/ 50958 h 6308306"/>
              <a:gd name="connsiteX92" fmla="*/ 5775042 w 9366542"/>
              <a:gd name="connsiteY92" fmla="*/ 106377 h 6308306"/>
              <a:gd name="connsiteX93" fmla="*/ 5770006 w 9366542"/>
              <a:gd name="connsiteY93" fmla="*/ 136606 h 6308306"/>
              <a:gd name="connsiteX94" fmla="*/ 5754902 w 9366542"/>
              <a:gd name="connsiteY94" fmla="*/ 121493 h 6308306"/>
              <a:gd name="connsiteX95" fmla="*/ 5724692 w 9366542"/>
              <a:gd name="connsiteY95" fmla="*/ 136606 h 6308306"/>
              <a:gd name="connsiteX96" fmla="*/ 5729727 w 9366542"/>
              <a:gd name="connsiteY96" fmla="*/ 151720 h 6308306"/>
              <a:gd name="connsiteX97" fmla="*/ 5709588 w 9366542"/>
              <a:gd name="connsiteY97" fmla="*/ 161797 h 6308306"/>
              <a:gd name="connsiteX98" fmla="*/ 5649168 w 9366542"/>
              <a:gd name="connsiteY98" fmla="*/ 171873 h 6308306"/>
              <a:gd name="connsiteX99" fmla="*/ 5644134 w 9366542"/>
              <a:gd name="connsiteY99" fmla="*/ 202102 h 6308306"/>
              <a:gd name="connsiteX100" fmla="*/ 5593784 w 9366542"/>
              <a:gd name="connsiteY100" fmla="*/ 232330 h 6308306"/>
              <a:gd name="connsiteX101" fmla="*/ 5412529 w 9366542"/>
              <a:gd name="connsiteY101" fmla="*/ 368360 h 6308306"/>
              <a:gd name="connsiteX102" fmla="*/ 5342039 w 9366542"/>
              <a:gd name="connsiteY102" fmla="*/ 413704 h 6308306"/>
              <a:gd name="connsiteX103" fmla="*/ 5221201 w 9366542"/>
              <a:gd name="connsiteY103" fmla="*/ 504389 h 6308306"/>
              <a:gd name="connsiteX104" fmla="*/ 5180923 w 9366542"/>
              <a:gd name="connsiteY104" fmla="*/ 519504 h 6308306"/>
              <a:gd name="connsiteX105" fmla="*/ 5145677 w 9366542"/>
              <a:gd name="connsiteY105" fmla="*/ 539657 h 6308306"/>
              <a:gd name="connsiteX106" fmla="*/ 5100363 w 9366542"/>
              <a:gd name="connsiteY106" fmla="*/ 569885 h 6308306"/>
              <a:gd name="connsiteX107" fmla="*/ 5075189 w 9366542"/>
              <a:gd name="connsiteY107" fmla="*/ 595076 h 6308306"/>
              <a:gd name="connsiteX108" fmla="*/ 5090294 w 9366542"/>
              <a:gd name="connsiteY108" fmla="*/ 595076 h 6308306"/>
              <a:gd name="connsiteX109" fmla="*/ 5070153 w 9366542"/>
              <a:gd name="connsiteY109" fmla="*/ 615228 h 6308306"/>
              <a:gd name="connsiteX110" fmla="*/ 5060084 w 9366542"/>
              <a:gd name="connsiteY110" fmla="*/ 605151 h 6308306"/>
              <a:gd name="connsiteX111" fmla="*/ 5019806 w 9366542"/>
              <a:gd name="connsiteY111" fmla="*/ 640419 h 6308306"/>
              <a:gd name="connsiteX112" fmla="*/ 4984561 w 9366542"/>
              <a:gd name="connsiteY112" fmla="*/ 670647 h 6308306"/>
              <a:gd name="connsiteX113" fmla="*/ 4989596 w 9366542"/>
              <a:gd name="connsiteY113" fmla="*/ 680724 h 6308306"/>
              <a:gd name="connsiteX114" fmla="*/ 4964421 w 9366542"/>
              <a:gd name="connsiteY114" fmla="*/ 700876 h 6308306"/>
              <a:gd name="connsiteX115" fmla="*/ 4969457 w 9366542"/>
              <a:gd name="connsiteY115" fmla="*/ 670647 h 6308306"/>
              <a:gd name="connsiteX116" fmla="*/ 4954352 w 9366542"/>
              <a:gd name="connsiteY116" fmla="*/ 675686 h 6308306"/>
              <a:gd name="connsiteX117" fmla="*/ 4939247 w 9366542"/>
              <a:gd name="connsiteY117" fmla="*/ 705915 h 6308306"/>
              <a:gd name="connsiteX118" fmla="*/ 4949316 w 9366542"/>
              <a:gd name="connsiteY118" fmla="*/ 726067 h 6308306"/>
              <a:gd name="connsiteX119" fmla="*/ 4924142 w 9366542"/>
              <a:gd name="connsiteY119" fmla="*/ 736143 h 6308306"/>
              <a:gd name="connsiteX120" fmla="*/ 4904003 w 9366542"/>
              <a:gd name="connsiteY120" fmla="*/ 751257 h 6308306"/>
              <a:gd name="connsiteX121" fmla="*/ 4798269 w 9366542"/>
              <a:gd name="connsiteY121" fmla="*/ 816753 h 6308306"/>
              <a:gd name="connsiteX122" fmla="*/ 4783164 w 9366542"/>
              <a:gd name="connsiteY122" fmla="*/ 831868 h 6308306"/>
              <a:gd name="connsiteX123" fmla="*/ 4818409 w 9366542"/>
              <a:gd name="connsiteY123" fmla="*/ 821791 h 6308306"/>
              <a:gd name="connsiteX124" fmla="*/ 4893934 w 9366542"/>
              <a:gd name="connsiteY124" fmla="*/ 781486 h 6308306"/>
              <a:gd name="connsiteX125" fmla="*/ 4904003 w 9366542"/>
              <a:gd name="connsiteY125" fmla="*/ 766372 h 6308306"/>
              <a:gd name="connsiteX126" fmla="*/ 4944282 w 9366542"/>
              <a:gd name="connsiteY126" fmla="*/ 746220 h 6308306"/>
              <a:gd name="connsiteX127" fmla="*/ 4979526 w 9366542"/>
              <a:gd name="connsiteY127" fmla="*/ 746220 h 6308306"/>
              <a:gd name="connsiteX128" fmla="*/ 5029875 w 9366542"/>
              <a:gd name="connsiteY128" fmla="*/ 715990 h 6308306"/>
              <a:gd name="connsiteX129" fmla="*/ 5060084 w 9366542"/>
              <a:gd name="connsiteY129" fmla="*/ 705915 h 6308306"/>
              <a:gd name="connsiteX130" fmla="*/ 5060084 w 9366542"/>
              <a:gd name="connsiteY130" fmla="*/ 685763 h 6308306"/>
              <a:gd name="connsiteX131" fmla="*/ 5115469 w 9366542"/>
              <a:gd name="connsiteY131" fmla="*/ 665610 h 6308306"/>
              <a:gd name="connsiteX132" fmla="*/ 5145677 w 9366542"/>
              <a:gd name="connsiteY132" fmla="*/ 640419 h 6308306"/>
              <a:gd name="connsiteX133" fmla="*/ 5140879 w 9366542"/>
              <a:gd name="connsiteY133" fmla="*/ 640182 h 6308306"/>
              <a:gd name="connsiteX134" fmla="*/ 5137769 w 9366542"/>
              <a:gd name="connsiteY134" fmla="*/ 642747 h 6308306"/>
              <a:gd name="connsiteX135" fmla="*/ 5155748 w 9366542"/>
              <a:gd name="connsiteY135" fmla="*/ 625304 h 6308306"/>
              <a:gd name="connsiteX136" fmla="*/ 5175888 w 9366542"/>
              <a:gd name="connsiteY136" fmla="*/ 640419 h 6308306"/>
              <a:gd name="connsiteX137" fmla="*/ 5190992 w 9366542"/>
              <a:gd name="connsiteY137" fmla="*/ 625304 h 6308306"/>
              <a:gd name="connsiteX138" fmla="*/ 5170854 w 9366542"/>
              <a:gd name="connsiteY138" fmla="*/ 620267 h 6308306"/>
              <a:gd name="connsiteX139" fmla="*/ 5185959 w 9366542"/>
              <a:gd name="connsiteY139" fmla="*/ 605151 h 6308306"/>
              <a:gd name="connsiteX140" fmla="*/ 5190992 w 9366542"/>
              <a:gd name="connsiteY140" fmla="*/ 620267 h 6308306"/>
              <a:gd name="connsiteX141" fmla="*/ 5226236 w 9366542"/>
              <a:gd name="connsiteY141" fmla="*/ 605151 h 6308306"/>
              <a:gd name="connsiteX142" fmla="*/ 5246377 w 9366542"/>
              <a:gd name="connsiteY142" fmla="*/ 579962 h 6308306"/>
              <a:gd name="connsiteX143" fmla="*/ 5266516 w 9366542"/>
              <a:gd name="connsiteY143" fmla="*/ 574923 h 6308306"/>
              <a:gd name="connsiteX144" fmla="*/ 5281621 w 9366542"/>
              <a:gd name="connsiteY144" fmla="*/ 549732 h 6308306"/>
              <a:gd name="connsiteX145" fmla="*/ 5316865 w 9366542"/>
              <a:gd name="connsiteY145" fmla="*/ 539657 h 6308306"/>
              <a:gd name="connsiteX146" fmla="*/ 5326934 w 9366542"/>
              <a:gd name="connsiteY146" fmla="*/ 524541 h 6308306"/>
              <a:gd name="connsiteX147" fmla="*/ 5377283 w 9366542"/>
              <a:gd name="connsiteY147" fmla="*/ 499352 h 6308306"/>
              <a:gd name="connsiteX148" fmla="*/ 5407493 w 9366542"/>
              <a:gd name="connsiteY148" fmla="*/ 479199 h 6308306"/>
              <a:gd name="connsiteX149" fmla="*/ 5452808 w 9366542"/>
              <a:gd name="connsiteY149" fmla="*/ 448970 h 6308306"/>
              <a:gd name="connsiteX150" fmla="*/ 5447773 w 9366542"/>
              <a:gd name="connsiteY150" fmla="*/ 469123 h 6308306"/>
              <a:gd name="connsiteX151" fmla="*/ 5452808 w 9366542"/>
              <a:gd name="connsiteY151" fmla="*/ 479199 h 6308306"/>
              <a:gd name="connsiteX152" fmla="*/ 5462878 w 9366542"/>
              <a:gd name="connsiteY152" fmla="*/ 464084 h 6308306"/>
              <a:gd name="connsiteX153" fmla="*/ 5493087 w 9366542"/>
              <a:gd name="connsiteY153" fmla="*/ 474161 h 6308306"/>
              <a:gd name="connsiteX154" fmla="*/ 5493087 w 9366542"/>
              <a:gd name="connsiteY154" fmla="*/ 448970 h 6308306"/>
              <a:gd name="connsiteX155" fmla="*/ 5477982 w 9366542"/>
              <a:gd name="connsiteY155" fmla="*/ 438893 h 6308306"/>
              <a:gd name="connsiteX156" fmla="*/ 5493087 w 9366542"/>
              <a:gd name="connsiteY156" fmla="*/ 423779 h 6308306"/>
              <a:gd name="connsiteX157" fmla="*/ 5563574 w 9366542"/>
              <a:gd name="connsiteY157" fmla="*/ 363322 h 6308306"/>
              <a:gd name="connsiteX158" fmla="*/ 5593784 w 9366542"/>
              <a:gd name="connsiteY158" fmla="*/ 358283 h 6308306"/>
              <a:gd name="connsiteX159" fmla="*/ 5613925 w 9366542"/>
              <a:gd name="connsiteY159" fmla="*/ 333094 h 6308306"/>
              <a:gd name="connsiteX160" fmla="*/ 5634064 w 9366542"/>
              <a:gd name="connsiteY160" fmla="*/ 328055 h 6308306"/>
              <a:gd name="connsiteX161" fmla="*/ 5639098 w 9366542"/>
              <a:gd name="connsiteY161" fmla="*/ 312940 h 6308306"/>
              <a:gd name="connsiteX162" fmla="*/ 5689448 w 9366542"/>
              <a:gd name="connsiteY162" fmla="*/ 287751 h 6308306"/>
              <a:gd name="connsiteX163" fmla="*/ 5694482 w 9366542"/>
              <a:gd name="connsiteY163" fmla="*/ 267598 h 6308306"/>
              <a:gd name="connsiteX164" fmla="*/ 5714622 w 9366542"/>
              <a:gd name="connsiteY164" fmla="*/ 262560 h 6308306"/>
              <a:gd name="connsiteX165" fmla="*/ 5709588 w 9366542"/>
              <a:gd name="connsiteY165" fmla="*/ 267598 h 6308306"/>
              <a:gd name="connsiteX166" fmla="*/ 5714622 w 9366542"/>
              <a:gd name="connsiteY166" fmla="*/ 277674 h 6308306"/>
              <a:gd name="connsiteX167" fmla="*/ 5729727 w 9366542"/>
              <a:gd name="connsiteY167" fmla="*/ 262560 h 6308306"/>
              <a:gd name="connsiteX168" fmla="*/ 5719658 w 9366542"/>
              <a:gd name="connsiteY168" fmla="*/ 257521 h 6308306"/>
              <a:gd name="connsiteX169" fmla="*/ 5780076 w 9366542"/>
              <a:gd name="connsiteY169" fmla="*/ 207141 h 6308306"/>
              <a:gd name="connsiteX170" fmla="*/ 5800215 w 9366542"/>
              <a:gd name="connsiteY170" fmla="*/ 202102 h 6308306"/>
              <a:gd name="connsiteX171" fmla="*/ 5810286 w 9366542"/>
              <a:gd name="connsiteY171" fmla="*/ 176911 h 6308306"/>
              <a:gd name="connsiteX172" fmla="*/ 5860635 w 9366542"/>
              <a:gd name="connsiteY172" fmla="*/ 176911 h 6308306"/>
              <a:gd name="connsiteX173" fmla="*/ 5860635 w 9366542"/>
              <a:gd name="connsiteY173" fmla="*/ 136606 h 6308306"/>
              <a:gd name="connsiteX174" fmla="*/ 5905948 w 9366542"/>
              <a:gd name="connsiteY174" fmla="*/ 116454 h 6308306"/>
              <a:gd name="connsiteX175" fmla="*/ 5921054 w 9366542"/>
              <a:gd name="connsiteY175" fmla="*/ 116454 h 6308306"/>
              <a:gd name="connsiteX176" fmla="*/ 5921054 w 9366542"/>
              <a:gd name="connsiteY176" fmla="*/ 121493 h 6308306"/>
              <a:gd name="connsiteX177" fmla="*/ 5931123 w 9366542"/>
              <a:gd name="connsiteY177" fmla="*/ 116454 h 6308306"/>
              <a:gd name="connsiteX178" fmla="*/ 5921054 w 9366542"/>
              <a:gd name="connsiteY178" fmla="*/ 101340 h 6308306"/>
              <a:gd name="connsiteX179" fmla="*/ 5921054 w 9366542"/>
              <a:gd name="connsiteY179" fmla="*/ 91263 h 6308306"/>
              <a:gd name="connsiteX180" fmla="*/ 5956298 w 9366542"/>
              <a:gd name="connsiteY180" fmla="*/ 76149 h 6308306"/>
              <a:gd name="connsiteX181" fmla="*/ 5956298 w 9366542"/>
              <a:gd name="connsiteY181" fmla="*/ 66072 h 6308306"/>
              <a:gd name="connsiteX182" fmla="*/ 5986508 w 9366542"/>
              <a:gd name="connsiteY182" fmla="*/ 76149 h 6308306"/>
              <a:gd name="connsiteX183" fmla="*/ 6001613 w 9366542"/>
              <a:gd name="connsiteY183" fmla="*/ 71111 h 6308306"/>
              <a:gd name="connsiteX184" fmla="*/ 5981472 w 9366542"/>
              <a:gd name="connsiteY184" fmla="*/ 50958 h 6308306"/>
              <a:gd name="connsiteX185" fmla="*/ 6051960 w 9366542"/>
              <a:gd name="connsiteY185" fmla="*/ 15692 h 6308306"/>
              <a:gd name="connsiteX186" fmla="*/ 6051960 w 9366542"/>
              <a:gd name="connsiteY186" fmla="*/ 5064 h 6308306"/>
              <a:gd name="connsiteX187" fmla="*/ 6051960 w 9366542"/>
              <a:gd name="connsiteY187" fmla="*/ 104 h 6308306"/>
              <a:gd name="connsiteX188" fmla="*/ 6224984 w 9366542"/>
              <a:gd name="connsiteY188" fmla="*/ 104 h 6308306"/>
              <a:gd name="connsiteX189" fmla="*/ 6223148 w 9366542"/>
              <a:gd name="connsiteY189" fmla="*/ 5615 h 6308306"/>
              <a:gd name="connsiteX190" fmla="*/ 6218112 w 9366542"/>
              <a:gd name="connsiteY190" fmla="*/ 5615 h 6308306"/>
              <a:gd name="connsiteX191" fmla="*/ 6213078 w 9366542"/>
              <a:gd name="connsiteY191" fmla="*/ 578 h 6308306"/>
              <a:gd name="connsiteX192" fmla="*/ 6203008 w 9366542"/>
              <a:gd name="connsiteY192" fmla="*/ 10653 h 6308306"/>
              <a:gd name="connsiteX193" fmla="*/ 6213078 w 9366542"/>
              <a:gd name="connsiteY193" fmla="*/ 30806 h 6308306"/>
              <a:gd name="connsiteX194" fmla="*/ 6208043 w 9366542"/>
              <a:gd name="connsiteY194" fmla="*/ 55997 h 6308306"/>
              <a:gd name="connsiteX195" fmla="*/ 6197974 w 9366542"/>
              <a:gd name="connsiteY195" fmla="*/ 55997 h 6308306"/>
              <a:gd name="connsiteX196" fmla="*/ 6197974 w 9366542"/>
              <a:gd name="connsiteY196" fmla="*/ 76149 h 6308306"/>
              <a:gd name="connsiteX197" fmla="*/ 6218112 w 9366542"/>
              <a:gd name="connsiteY197" fmla="*/ 91263 h 6308306"/>
              <a:gd name="connsiteX198" fmla="*/ 6238253 w 9366542"/>
              <a:gd name="connsiteY198" fmla="*/ 50958 h 6308306"/>
              <a:gd name="connsiteX199" fmla="*/ 6278532 w 9366542"/>
              <a:gd name="connsiteY199" fmla="*/ 61035 h 6308306"/>
              <a:gd name="connsiteX200" fmla="*/ 6258392 w 9366542"/>
              <a:gd name="connsiteY200" fmla="*/ 81188 h 6308306"/>
              <a:gd name="connsiteX201" fmla="*/ 6228184 w 9366542"/>
              <a:gd name="connsiteY201" fmla="*/ 86225 h 6308306"/>
              <a:gd name="connsiteX202" fmla="*/ 6218112 w 9366542"/>
              <a:gd name="connsiteY202" fmla="*/ 96302 h 6308306"/>
              <a:gd name="connsiteX203" fmla="*/ 6208043 w 9366542"/>
              <a:gd name="connsiteY203" fmla="*/ 86225 h 6308306"/>
              <a:gd name="connsiteX204" fmla="*/ 6167764 w 9366542"/>
              <a:gd name="connsiteY204" fmla="*/ 101340 h 6308306"/>
              <a:gd name="connsiteX205" fmla="*/ 6147624 w 9366542"/>
              <a:gd name="connsiteY205" fmla="*/ 101340 h 6308306"/>
              <a:gd name="connsiteX206" fmla="*/ 6147624 w 9366542"/>
              <a:gd name="connsiteY206" fmla="*/ 126529 h 6308306"/>
              <a:gd name="connsiteX207" fmla="*/ 6117414 w 9366542"/>
              <a:gd name="connsiteY207" fmla="*/ 136606 h 6308306"/>
              <a:gd name="connsiteX208" fmla="*/ 6107345 w 9366542"/>
              <a:gd name="connsiteY208" fmla="*/ 151720 h 6308306"/>
              <a:gd name="connsiteX209" fmla="*/ 6062032 w 9366542"/>
              <a:gd name="connsiteY209" fmla="*/ 161797 h 6308306"/>
              <a:gd name="connsiteX210" fmla="*/ 6056996 w 9366542"/>
              <a:gd name="connsiteY210" fmla="*/ 176911 h 6308306"/>
              <a:gd name="connsiteX211" fmla="*/ 5996577 w 9366542"/>
              <a:gd name="connsiteY211" fmla="*/ 212178 h 6308306"/>
              <a:gd name="connsiteX212" fmla="*/ 6006647 w 9366542"/>
              <a:gd name="connsiteY212" fmla="*/ 197064 h 6308306"/>
              <a:gd name="connsiteX213" fmla="*/ 6006647 w 9366542"/>
              <a:gd name="connsiteY213" fmla="*/ 192025 h 6308306"/>
              <a:gd name="connsiteX214" fmla="*/ 5991542 w 9366542"/>
              <a:gd name="connsiteY214" fmla="*/ 161797 h 6308306"/>
              <a:gd name="connsiteX215" fmla="*/ 5956298 w 9366542"/>
              <a:gd name="connsiteY215" fmla="*/ 181950 h 6308306"/>
              <a:gd name="connsiteX216" fmla="*/ 5946228 w 9366542"/>
              <a:gd name="connsiteY216" fmla="*/ 186988 h 6308306"/>
              <a:gd name="connsiteX217" fmla="*/ 5986508 w 9366542"/>
              <a:gd name="connsiteY217" fmla="*/ 197064 h 6308306"/>
              <a:gd name="connsiteX218" fmla="*/ 5961333 w 9366542"/>
              <a:gd name="connsiteY218" fmla="*/ 227293 h 6308306"/>
              <a:gd name="connsiteX219" fmla="*/ 5961333 w 9366542"/>
              <a:gd name="connsiteY219" fmla="*/ 247446 h 6308306"/>
              <a:gd name="connsiteX220" fmla="*/ 5991542 w 9366542"/>
              <a:gd name="connsiteY220" fmla="*/ 237369 h 6308306"/>
              <a:gd name="connsiteX221" fmla="*/ 5966367 w 9366542"/>
              <a:gd name="connsiteY221" fmla="*/ 257521 h 6308306"/>
              <a:gd name="connsiteX222" fmla="*/ 5941192 w 9366542"/>
              <a:gd name="connsiteY222" fmla="*/ 267598 h 6308306"/>
              <a:gd name="connsiteX223" fmla="*/ 5921054 w 9366542"/>
              <a:gd name="connsiteY223" fmla="*/ 257521 h 6308306"/>
              <a:gd name="connsiteX224" fmla="*/ 5895879 w 9366542"/>
              <a:gd name="connsiteY224" fmla="*/ 297826 h 6308306"/>
              <a:gd name="connsiteX225" fmla="*/ 5900914 w 9366542"/>
              <a:gd name="connsiteY225" fmla="*/ 302864 h 6308306"/>
              <a:gd name="connsiteX226" fmla="*/ 5895879 w 9366542"/>
              <a:gd name="connsiteY226" fmla="*/ 317978 h 6308306"/>
              <a:gd name="connsiteX227" fmla="*/ 5865669 w 9366542"/>
              <a:gd name="connsiteY227" fmla="*/ 323017 h 6308306"/>
              <a:gd name="connsiteX228" fmla="*/ 5830425 w 9366542"/>
              <a:gd name="connsiteY228" fmla="*/ 317978 h 6308306"/>
              <a:gd name="connsiteX229" fmla="*/ 5825391 w 9366542"/>
              <a:gd name="connsiteY229" fmla="*/ 328055 h 6308306"/>
              <a:gd name="connsiteX230" fmla="*/ 5840494 w 9366542"/>
              <a:gd name="connsiteY230" fmla="*/ 343170 h 6308306"/>
              <a:gd name="connsiteX231" fmla="*/ 5860635 w 9366542"/>
              <a:gd name="connsiteY231" fmla="*/ 343170 h 6308306"/>
              <a:gd name="connsiteX232" fmla="*/ 5790146 w 9366542"/>
              <a:gd name="connsiteY232" fmla="*/ 368360 h 6308306"/>
              <a:gd name="connsiteX233" fmla="*/ 5795181 w 9366542"/>
              <a:gd name="connsiteY233" fmla="*/ 378436 h 6308306"/>
              <a:gd name="connsiteX234" fmla="*/ 5775042 w 9366542"/>
              <a:gd name="connsiteY234" fmla="*/ 378436 h 6308306"/>
              <a:gd name="connsiteX235" fmla="*/ 5729727 w 9366542"/>
              <a:gd name="connsiteY235" fmla="*/ 393551 h 6308306"/>
              <a:gd name="connsiteX236" fmla="*/ 5754902 w 9366542"/>
              <a:gd name="connsiteY236" fmla="*/ 403627 h 6308306"/>
              <a:gd name="connsiteX237" fmla="*/ 5759937 w 9366542"/>
              <a:gd name="connsiteY237" fmla="*/ 408665 h 6308306"/>
              <a:gd name="connsiteX238" fmla="*/ 5719658 w 9366542"/>
              <a:gd name="connsiteY238" fmla="*/ 418741 h 6308306"/>
              <a:gd name="connsiteX239" fmla="*/ 5714622 w 9366542"/>
              <a:gd name="connsiteY239" fmla="*/ 423779 h 6308306"/>
              <a:gd name="connsiteX240" fmla="*/ 5729727 w 9366542"/>
              <a:gd name="connsiteY240" fmla="*/ 438893 h 6308306"/>
              <a:gd name="connsiteX241" fmla="*/ 5699518 w 9366542"/>
              <a:gd name="connsiteY241" fmla="*/ 433856 h 6308306"/>
              <a:gd name="connsiteX242" fmla="*/ 5654203 w 9366542"/>
              <a:gd name="connsiteY242" fmla="*/ 479199 h 6308306"/>
              <a:gd name="connsiteX243" fmla="*/ 5654203 w 9366542"/>
              <a:gd name="connsiteY243" fmla="*/ 489275 h 6308306"/>
              <a:gd name="connsiteX244" fmla="*/ 5644134 w 9366542"/>
              <a:gd name="connsiteY244" fmla="*/ 489275 h 6308306"/>
              <a:gd name="connsiteX245" fmla="*/ 5613925 w 9366542"/>
              <a:gd name="connsiteY245" fmla="*/ 514466 h 6308306"/>
              <a:gd name="connsiteX246" fmla="*/ 5593784 w 9366542"/>
              <a:gd name="connsiteY246" fmla="*/ 529580 h 6308306"/>
              <a:gd name="connsiteX247" fmla="*/ 5593784 w 9366542"/>
              <a:gd name="connsiteY247" fmla="*/ 539657 h 6308306"/>
              <a:gd name="connsiteX248" fmla="*/ 5573644 w 9366542"/>
              <a:gd name="connsiteY248" fmla="*/ 539657 h 6308306"/>
              <a:gd name="connsiteX249" fmla="*/ 5568610 w 9366542"/>
              <a:gd name="connsiteY249" fmla="*/ 549732 h 6308306"/>
              <a:gd name="connsiteX250" fmla="*/ 5523297 w 9366542"/>
              <a:gd name="connsiteY250" fmla="*/ 584999 h 6308306"/>
              <a:gd name="connsiteX251" fmla="*/ 5518261 w 9366542"/>
              <a:gd name="connsiteY251" fmla="*/ 605151 h 6308306"/>
              <a:gd name="connsiteX252" fmla="*/ 5462878 w 9366542"/>
              <a:gd name="connsiteY252" fmla="*/ 630342 h 6308306"/>
              <a:gd name="connsiteX253" fmla="*/ 5452808 w 9366542"/>
              <a:gd name="connsiteY253" fmla="*/ 640419 h 6308306"/>
              <a:gd name="connsiteX254" fmla="*/ 5467913 w 9366542"/>
              <a:gd name="connsiteY254" fmla="*/ 645458 h 6308306"/>
              <a:gd name="connsiteX255" fmla="*/ 5452808 w 9366542"/>
              <a:gd name="connsiteY255" fmla="*/ 645458 h 6308306"/>
              <a:gd name="connsiteX256" fmla="*/ 5331970 w 9366542"/>
              <a:gd name="connsiteY256" fmla="*/ 731104 h 6308306"/>
              <a:gd name="connsiteX257" fmla="*/ 5306796 w 9366542"/>
              <a:gd name="connsiteY257" fmla="*/ 761334 h 6308306"/>
              <a:gd name="connsiteX258" fmla="*/ 5251411 w 9366542"/>
              <a:gd name="connsiteY258" fmla="*/ 791562 h 6308306"/>
              <a:gd name="connsiteX259" fmla="*/ 5241341 w 9366542"/>
              <a:gd name="connsiteY259" fmla="*/ 801639 h 6308306"/>
              <a:gd name="connsiteX260" fmla="*/ 5246377 w 9366542"/>
              <a:gd name="connsiteY260" fmla="*/ 811716 h 6308306"/>
              <a:gd name="connsiteX261" fmla="*/ 5256446 w 9366542"/>
              <a:gd name="connsiteY261" fmla="*/ 801639 h 6308306"/>
              <a:gd name="connsiteX262" fmla="*/ 5266516 w 9366542"/>
              <a:gd name="connsiteY262" fmla="*/ 806677 h 6308306"/>
              <a:gd name="connsiteX263" fmla="*/ 5367214 w 9366542"/>
              <a:gd name="connsiteY263" fmla="*/ 756295 h 6308306"/>
              <a:gd name="connsiteX264" fmla="*/ 5392388 w 9366542"/>
              <a:gd name="connsiteY264" fmla="*/ 756295 h 6308306"/>
              <a:gd name="connsiteX265" fmla="*/ 5518261 w 9366542"/>
              <a:gd name="connsiteY265" fmla="*/ 670647 h 6308306"/>
              <a:gd name="connsiteX266" fmla="*/ 5533366 w 9366542"/>
              <a:gd name="connsiteY266" fmla="*/ 660572 h 6308306"/>
              <a:gd name="connsiteX267" fmla="*/ 5644134 w 9366542"/>
              <a:gd name="connsiteY267" fmla="*/ 600114 h 6308306"/>
              <a:gd name="connsiteX268" fmla="*/ 5578680 w 9366542"/>
              <a:gd name="connsiteY268" fmla="*/ 665610 h 6308306"/>
              <a:gd name="connsiteX269" fmla="*/ 5563574 w 9366542"/>
              <a:gd name="connsiteY269" fmla="*/ 680724 h 6308306"/>
              <a:gd name="connsiteX270" fmla="*/ 5623994 w 9366542"/>
              <a:gd name="connsiteY270" fmla="*/ 680724 h 6308306"/>
              <a:gd name="connsiteX271" fmla="*/ 5644134 w 9366542"/>
              <a:gd name="connsiteY271" fmla="*/ 655533 h 6308306"/>
              <a:gd name="connsiteX272" fmla="*/ 5664272 w 9366542"/>
              <a:gd name="connsiteY272" fmla="*/ 665610 h 6308306"/>
              <a:gd name="connsiteX273" fmla="*/ 5608890 w 9366542"/>
              <a:gd name="connsiteY273" fmla="*/ 705915 h 6308306"/>
              <a:gd name="connsiteX274" fmla="*/ 5608890 w 9366542"/>
              <a:gd name="connsiteY274" fmla="*/ 715990 h 6308306"/>
              <a:gd name="connsiteX275" fmla="*/ 5583715 w 9366542"/>
              <a:gd name="connsiteY275" fmla="*/ 731104 h 6308306"/>
              <a:gd name="connsiteX276" fmla="*/ 5583715 w 9366542"/>
              <a:gd name="connsiteY276" fmla="*/ 741181 h 6308306"/>
              <a:gd name="connsiteX277" fmla="*/ 5568610 w 9366542"/>
              <a:gd name="connsiteY277" fmla="*/ 731104 h 6308306"/>
              <a:gd name="connsiteX278" fmla="*/ 5558541 w 9366542"/>
              <a:gd name="connsiteY278" fmla="*/ 731104 h 6308306"/>
              <a:gd name="connsiteX279" fmla="*/ 5548471 w 9366542"/>
              <a:gd name="connsiteY279" fmla="*/ 746220 h 6308306"/>
              <a:gd name="connsiteX280" fmla="*/ 5563574 w 9366542"/>
              <a:gd name="connsiteY280" fmla="*/ 751257 h 6308306"/>
              <a:gd name="connsiteX281" fmla="*/ 5558541 w 9366542"/>
              <a:gd name="connsiteY281" fmla="*/ 756295 h 6308306"/>
              <a:gd name="connsiteX282" fmla="*/ 5558541 w 9366542"/>
              <a:gd name="connsiteY282" fmla="*/ 771411 h 6308306"/>
              <a:gd name="connsiteX283" fmla="*/ 5528331 w 9366542"/>
              <a:gd name="connsiteY283" fmla="*/ 766372 h 6308306"/>
              <a:gd name="connsiteX284" fmla="*/ 5513226 w 9366542"/>
              <a:gd name="connsiteY284" fmla="*/ 796600 h 6308306"/>
              <a:gd name="connsiteX285" fmla="*/ 5518261 w 9366542"/>
              <a:gd name="connsiteY285" fmla="*/ 806677 h 6308306"/>
              <a:gd name="connsiteX286" fmla="*/ 5533366 w 9366542"/>
              <a:gd name="connsiteY286" fmla="*/ 791562 h 6308306"/>
              <a:gd name="connsiteX287" fmla="*/ 5563574 w 9366542"/>
              <a:gd name="connsiteY287" fmla="*/ 791562 h 6308306"/>
              <a:gd name="connsiteX288" fmla="*/ 5558541 w 9366542"/>
              <a:gd name="connsiteY288" fmla="*/ 786525 h 6308306"/>
              <a:gd name="connsiteX289" fmla="*/ 5578680 w 9366542"/>
              <a:gd name="connsiteY289" fmla="*/ 776448 h 6308306"/>
              <a:gd name="connsiteX290" fmla="*/ 5563574 w 9366542"/>
              <a:gd name="connsiteY290" fmla="*/ 806677 h 6308306"/>
              <a:gd name="connsiteX291" fmla="*/ 5608890 w 9366542"/>
              <a:gd name="connsiteY291" fmla="*/ 816753 h 6308306"/>
              <a:gd name="connsiteX292" fmla="*/ 5613925 w 9366542"/>
              <a:gd name="connsiteY292" fmla="*/ 791562 h 6308306"/>
              <a:gd name="connsiteX293" fmla="*/ 5598820 w 9366542"/>
              <a:gd name="connsiteY293" fmla="*/ 791562 h 6308306"/>
              <a:gd name="connsiteX294" fmla="*/ 5639098 w 9366542"/>
              <a:gd name="connsiteY294" fmla="*/ 801639 h 6308306"/>
              <a:gd name="connsiteX295" fmla="*/ 5694482 w 9366542"/>
              <a:gd name="connsiteY295" fmla="*/ 786525 h 6308306"/>
              <a:gd name="connsiteX296" fmla="*/ 5699518 w 9366542"/>
              <a:gd name="connsiteY296" fmla="*/ 761334 h 6308306"/>
              <a:gd name="connsiteX297" fmla="*/ 5699518 w 9366542"/>
              <a:gd name="connsiteY297" fmla="*/ 776448 h 6308306"/>
              <a:gd name="connsiteX298" fmla="*/ 5759937 w 9366542"/>
              <a:gd name="connsiteY298" fmla="*/ 781486 h 6308306"/>
              <a:gd name="connsiteX299" fmla="*/ 5770006 w 9366542"/>
              <a:gd name="connsiteY299" fmla="*/ 766372 h 6308306"/>
              <a:gd name="connsiteX300" fmla="*/ 5800215 w 9366542"/>
              <a:gd name="connsiteY300" fmla="*/ 766372 h 6308306"/>
              <a:gd name="connsiteX301" fmla="*/ 5800215 w 9366542"/>
              <a:gd name="connsiteY301" fmla="*/ 746220 h 6308306"/>
              <a:gd name="connsiteX302" fmla="*/ 5825391 w 9366542"/>
              <a:gd name="connsiteY302" fmla="*/ 766372 h 6308306"/>
              <a:gd name="connsiteX303" fmla="*/ 5830425 w 9366542"/>
              <a:gd name="connsiteY303" fmla="*/ 756295 h 6308306"/>
              <a:gd name="connsiteX304" fmla="*/ 5850566 w 9366542"/>
              <a:gd name="connsiteY304" fmla="*/ 766372 h 6308306"/>
              <a:gd name="connsiteX305" fmla="*/ 5860635 w 9366542"/>
              <a:gd name="connsiteY305" fmla="*/ 751257 h 6308306"/>
              <a:gd name="connsiteX306" fmla="*/ 5941192 w 9366542"/>
              <a:gd name="connsiteY306" fmla="*/ 741181 h 6308306"/>
              <a:gd name="connsiteX307" fmla="*/ 5941192 w 9366542"/>
              <a:gd name="connsiteY307" fmla="*/ 731104 h 6308306"/>
              <a:gd name="connsiteX308" fmla="*/ 5961333 w 9366542"/>
              <a:gd name="connsiteY308" fmla="*/ 736143 h 6308306"/>
              <a:gd name="connsiteX309" fmla="*/ 5991542 w 9366542"/>
              <a:gd name="connsiteY309" fmla="*/ 726067 h 6308306"/>
              <a:gd name="connsiteX310" fmla="*/ 6051960 w 9366542"/>
              <a:gd name="connsiteY310" fmla="*/ 721029 h 6308306"/>
              <a:gd name="connsiteX311" fmla="*/ 6062032 w 9366542"/>
              <a:gd name="connsiteY311" fmla="*/ 710952 h 6308306"/>
              <a:gd name="connsiteX312" fmla="*/ 6087206 w 9366542"/>
              <a:gd name="connsiteY312" fmla="*/ 710952 h 6308306"/>
              <a:gd name="connsiteX313" fmla="*/ 6097276 w 9366542"/>
              <a:gd name="connsiteY313" fmla="*/ 705915 h 6308306"/>
              <a:gd name="connsiteX314" fmla="*/ 6102310 w 9366542"/>
              <a:gd name="connsiteY314" fmla="*/ 705915 h 6308306"/>
              <a:gd name="connsiteX315" fmla="*/ 6072101 w 9366542"/>
              <a:gd name="connsiteY315" fmla="*/ 726067 h 6308306"/>
              <a:gd name="connsiteX316" fmla="*/ 6072101 w 9366542"/>
              <a:gd name="connsiteY316" fmla="*/ 741181 h 6308306"/>
              <a:gd name="connsiteX317" fmla="*/ 6112380 w 9366542"/>
              <a:gd name="connsiteY317" fmla="*/ 741181 h 6308306"/>
              <a:gd name="connsiteX318" fmla="*/ 6132520 w 9366542"/>
              <a:gd name="connsiteY318" fmla="*/ 715990 h 6308306"/>
              <a:gd name="connsiteX319" fmla="*/ 6122450 w 9366542"/>
              <a:gd name="connsiteY319" fmla="*/ 705915 h 6308306"/>
              <a:gd name="connsiteX320" fmla="*/ 6197974 w 9366542"/>
              <a:gd name="connsiteY320" fmla="*/ 685763 h 6308306"/>
              <a:gd name="connsiteX321" fmla="*/ 6192938 w 9366542"/>
              <a:gd name="connsiteY321" fmla="*/ 680724 h 6308306"/>
              <a:gd name="connsiteX322" fmla="*/ 6208043 w 9366542"/>
              <a:gd name="connsiteY322" fmla="*/ 670647 h 6308306"/>
              <a:gd name="connsiteX323" fmla="*/ 6223148 w 9366542"/>
              <a:gd name="connsiteY323" fmla="*/ 680724 h 6308306"/>
              <a:gd name="connsiteX324" fmla="*/ 6268462 w 9366542"/>
              <a:gd name="connsiteY324" fmla="*/ 675686 h 6308306"/>
              <a:gd name="connsiteX325" fmla="*/ 6263428 w 9366542"/>
              <a:gd name="connsiteY325" fmla="*/ 680724 h 6308306"/>
              <a:gd name="connsiteX326" fmla="*/ 6278532 w 9366542"/>
              <a:gd name="connsiteY326" fmla="*/ 685763 h 6308306"/>
              <a:gd name="connsiteX327" fmla="*/ 6278532 w 9366542"/>
              <a:gd name="connsiteY327" fmla="*/ 665610 h 6308306"/>
              <a:gd name="connsiteX328" fmla="*/ 6328882 w 9366542"/>
              <a:gd name="connsiteY328" fmla="*/ 655533 h 6308306"/>
              <a:gd name="connsiteX329" fmla="*/ 6328882 w 9366542"/>
              <a:gd name="connsiteY329" fmla="*/ 630342 h 6308306"/>
              <a:gd name="connsiteX330" fmla="*/ 6364126 w 9366542"/>
              <a:gd name="connsiteY330" fmla="*/ 645458 h 6308306"/>
              <a:gd name="connsiteX331" fmla="*/ 6399370 w 9366542"/>
              <a:gd name="connsiteY331" fmla="*/ 640419 h 6308306"/>
              <a:gd name="connsiteX332" fmla="*/ 6389300 w 9366542"/>
              <a:gd name="connsiteY332" fmla="*/ 625304 h 6308306"/>
              <a:gd name="connsiteX333" fmla="*/ 6414475 w 9366542"/>
              <a:gd name="connsiteY333" fmla="*/ 595076 h 6308306"/>
              <a:gd name="connsiteX334" fmla="*/ 6429580 w 9366542"/>
              <a:gd name="connsiteY334" fmla="*/ 595076 h 6308306"/>
              <a:gd name="connsiteX335" fmla="*/ 6449719 w 9366542"/>
              <a:gd name="connsiteY335" fmla="*/ 600114 h 6308306"/>
              <a:gd name="connsiteX336" fmla="*/ 6479929 w 9366542"/>
              <a:gd name="connsiteY336" fmla="*/ 579962 h 6308306"/>
              <a:gd name="connsiteX337" fmla="*/ 6484963 w 9366542"/>
              <a:gd name="connsiteY337" fmla="*/ 595076 h 6308306"/>
              <a:gd name="connsiteX338" fmla="*/ 6500068 w 9366542"/>
              <a:gd name="connsiteY338" fmla="*/ 600114 h 6308306"/>
              <a:gd name="connsiteX339" fmla="*/ 6520207 w 9366542"/>
              <a:gd name="connsiteY339" fmla="*/ 579962 h 6308306"/>
              <a:gd name="connsiteX340" fmla="*/ 6500068 w 9366542"/>
              <a:gd name="connsiteY340" fmla="*/ 569885 h 6308306"/>
              <a:gd name="connsiteX341" fmla="*/ 6505104 w 9366542"/>
              <a:gd name="connsiteY341" fmla="*/ 559809 h 6308306"/>
              <a:gd name="connsiteX342" fmla="*/ 6479929 w 9366542"/>
              <a:gd name="connsiteY342" fmla="*/ 564846 h 6308306"/>
              <a:gd name="connsiteX343" fmla="*/ 6479929 w 9366542"/>
              <a:gd name="connsiteY343" fmla="*/ 529580 h 6308306"/>
              <a:gd name="connsiteX344" fmla="*/ 6489998 w 9366542"/>
              <a:gd name="connsiteY344" fmla="*/ 524541 h 6308306"/>
              <a:gd name="connsiteX345" fmla="*/ 6535312 w 9366542"/>
              <a:gd name="connsiteY345" fmla="*/ 529580 h 6308306"/>
              <a:gd name="connsiteX346" fmla="*/ 6575592 w 9366542"/>
              <a:gd name="connsiteY346" fmla="*/ 499352 h 6308306"/>
              <a:gd name="connsiteX347" fmla="*/ 6615872 w 9366542"/>
              <a:gd name="connsiteY347" fmla="*/ 489275 h 6308306"/>
              <a:gd name="connsiteX348" fmla="*/ 6620906 w 9366542"/>
              <a:gd name="connsiteY348" fmla="*/ 494314 h 6308306"/>
              <a:gd name="connsiteX349" fmla="*/ 6646080 w 9366542"/>
              <a:gd name="connsiteY349" fmla="*/ 469123 h 6308306"/>
              <a:gd name="connsiteX350" fmla="*/ 6651116 w 9366542"/>
              <a:gd name="connsiteY350" fmla="*/ 448970 h 6308306"/>
              <a:gd name="connsiteX351" fmla="*/ 6666220 w 9366542"/>
              <a:gd name="connsiteY351" fmla="*/ 433856 h 6308306"/>
              <a:gd name="connsiteX352" fmla="*/ 6726639 w 9366542"/>
              <a:gd name="connsiteY352" fmla="*/ 423779 h 6308306"/>
              <a:gd name="connsiteX353" fmla="*/ 6706500 w 9366542"/>
              <a:gd name="connsiteY353" fmla="*/ 403627 h 6308306"/>
              <a:gd name="connsiteX354" fmla="*/ 6741744 w 9366542"/>
              <a:gd name="connsiteY354" fmla="*/ 383474 h 6308306"/>
              <a:gd name="connsiteX355" fmla="*/ 6736708 w 9366542"/>
              <a:gd name="connsiteY355" fmla="*/ 378436 h 6308306"/>
              <a:gd name="connsiteX356" fmla="*/ 6756849 w 9366542"/>
              <a:gd name="connsiteY356" fmla="*/ 368360 h 6308306"/>
              <a:gd name="connsiteX357" fmla="*/ 6822302 w 9366542"/>
              <a:gd name="connsiteY357" fmla="*/ 307903 h 6308306"/>
              <a:gd name="connsiteX358" fmla="*/ 6817268 w 9366542"/>
              <a:gd name="connsiteY358" fmla="*/ 287751 h 6308306"/>
              <a:gd name="connsiteX359" fmla="*/ 6852512 w 9366542"/>
              <a:gd name="connsiteY359" fmla="*/ 297826 h 6308306"/>
              <a:gd name="connsiteX360" fmla="*/ 6877686 w 9366542"/>
              <a:gd name="connsiteY360" fmla="*/ 262560 h 6308306"/>
              <a:gd name="connsiteX361" fmla="*/ 6852512 w 9366542"/>
              <a:gd name="connsiteY361" fmla="*/ 252483 h 6308306"/>
              <a:gd name="connsiteX362" fmla="*/ 6847476 w 9366542"/>
              <a:gd name="connsiteY362" fmla="*/ 242407 h 6308306"/>
              <a:gd name="connsiteX363" fmla="*/ 6912930 w 9366542"/>
              <a:gd name="connsiteY363" fmla="*/ 181950 h 6308306"/>
              <a:gd name="connsiteX364" fmla="*/ 6912930 w 9366542"/>
              <a:gd name="connsiteY364" fmla="*/ 202102 h 6308306"/>
              <a:gd name="connsiteX365" fmla="*/ 6958246 w 9366542"/>
              <a:gd name="connsiteY365" fmla="*/ 197064 h 6308306"/>
              <a:gd name="connsiteX366" fmla="*/ 6978384 w 9366542"/>
              <a:gd name="connsiteY366" fmla="*/ 202102 h 6308306"/>
              <a:gd name="connsiteX367" fmla="*/ 6963280 w 9366542"/>
              <a:gd name="connsiteY367" fmla="*/ 166836 h 6308306"/>
              <a:gd name="connsiteX368" fmla="*/ 6953210 w 9366542"/>
              <a:gd name="connsiteY368" fmla="*/ 171873 h 6308306"/>
              <a:gd name="connsiteX369" fmla="*/ 6943140 w 9366542"/>
              <a:gd name="connsiteY369" fmla="*/ 171873 h 6308306"/>
              <a:gd name="connsiteX370" fmla="*/ 6963280 w 9366542"/>
              <a:gd name="connsiteY370" fmla="*/ 141645 h 6308306"/>
              <a:gd name="connsiteX371" fmla="*/ 6988454 w 9366542"/>
              <a:gd name="connsiteY371" fmla="*/ 151720 h 6308306"/>
              <a:gd name="connsiteX372" fmla="*/ 7023698 w 9366542"/>
              <a:gd name="connsiteY372" fmla="*/ 166836 h 6308306"/>
              <a:gd name="connsiteX373" fmla="*/ 7033769 w 9366542"/>
              <a:gd name="connsiteY373" fmla="*/ 161797 h 6308306"/>
              <a:gd name="connsiteX374" fmla="*/ 7003559 w 9366542"/>
              <a:gd name="connsiteY374" fmla="*/ 136606 h 6308306"/>
              <a:gd name="connsiteX375" fmla="*/ 7058944 w 9366542"/>
              <a:gd name="connsiteY375" fmla="*/ 96302 h 6308306"/>
              <a:gd name="connsiteX376" fmla="*/ 7048872 w 9366542"/>
              <a:gd name="connsiteY376" fmla="*/ 81188 h 6308306"/>
              <a:gd name="connsiteX377" fmla="*/ 7028734 w 9366542"/>
              <a:gd name="connsiteY377" fmla="*/ 76149 h 6308306"/>
              <a:gd name="connsiteX378" fmla="*/ 7023698 w 9366542"/>
              <a:gd name="connsiteY378" fmla="*/ 76149 h 6308306"/>
              <a:gd name="connsiteX379" fmla="*/ 7058944 w 9366542"/>
              <a:gd name="connsiteY379" fmla="*/ 50958 h 6308306"/>
              <a:gd name="connsiteX380" fmla="*/ 7074047 w 9366542"/>
              <a:gd name="connsiteY380" fmla="*/ 71111 h 6308306"/>
              <a:gd name="connsiteX381" fmla="*/ 7114327 w 9366542"/>
              <a:gd name="connsiteY381" fmla="*/ 50958 h 6308306"/>
              <a:gd name="connsiteX382" fmla="*/ 7099222 w 9366542"/>
              <a:gd name="connsiteY382" fmla="*/ 25767 h 6308306"/>
              <a:gd name="connsiteX383" fmla="*/ 7119362 w 9366542"/>
              <a:gd name="connsiteY383" fmla="*/ 578 h 6308306"/>
              <a:gd name="connsiteX384" fmla="*/ 7119007 w 9366542"/>
              <a:gd name="connsiteY384" fmla="*/ 104 h 6308306"/>
              <a:gd name="connsiteX385" fmla="*/ 7381486 w 9366542"/>
              <a:gd name="connsiteY385" fmla="*/ 104 h 6308306"/>
              <a:gd name="connsiteX386" fmla="*/ 7381177 w 9366542"/>
              <a:gd name="connsiteY386" fmla="*/ 578 h 6308306"/>
              <a:gd name="connsiteX387" fmla="*/ 7320758 w 9366542"/>
              <a:gd name="connsiteY387" fmla="*/ 45920 h 6308306"/>
              <a:gd name="connsiteX388" fmla="*/ 7300618 w 9366542"/>
              <a:gd name="connsiteY388" fmla="*/ 55997 h 6308306"/>
              <a:gd name="connsiteX389" fmla="*/ 7315723 w 9366542"/>
              <a:gd name="connsiteY389" fmla="*/ 71111 h 6308306"/>
              <a:gd name="connsiteX390" fmla="*/ 7290548 w 9366542"/>
              <a:gd name="connsiteY390" fmla="*/ 71111 h 6308306"/>
              <a:gd name="connsiteX391" fmla="*/ 7290548 w 9366542"/>
              <a:gd name="connsiteY391" fmla="*/ 101340 h 6308306"/>
              <a:gd name="connsiteX392" fmla="*/ 7260340 w 9366542"/>
              <a:gd name="connsiteY392" fmla="*/ 131568 h 6308306"/>
              <a:gd name="connsiteX393" fmla="*/ 7235166 w 9366542"/>
              <a:gd name="connsiteY393" fmla="*/ 136606 h 6308306"/>
              <a:gd name="connsiteX394" fmla="*/ 7209991 w 9366542"/>
              <a:gd name="connsiteY394" fmla="*/ 151720 h 6308306"/>
              <a:gd name="connsiteX395" fmla="*/ 7149571 w 9366542"/>
              <a:gd name="connsiteY395" fmla="*/ 202102 h 6308306"/>
              <a:gd name="connsiteX396" fmla="*/ 7114327 w 9366542"/>
              <a:gd name="connsiteY396" fmla="*/ 237369 h 6308306"/>
              <a:gd name="connsiteX397" fmla="*/ 7119362 w 9366542"/>
              <a:gd name="connsiteY397" fmla="*/ 262560 h 6308306"/>
              <a:gd name="connsiteX398" fmla="*/ 7104257 w 9366542"/>
              <a:gd name="connsiteY398" fmla="*/ 277674 h 6308306"/>
              <a:gd name="connsiteX399" fmla="*/ 7089152 w 9366542"/>
              <a:gd name="connsiteY399" fmla="*/ 267598 h 6308306"/>
              <a:gd name="connsiteX400" fmla="*/ 7058944 w 9366542"/>
              <a:gd name="connsiteY400" fmla="*/ 282712 h 6308306"/>
              <a:gd name="connsiteX401" fmla="*/ 7038803 w 9366542"/>
              <a:gd name="connsiteY401" fmla="*/ 317978 h 6308306"/>
              <a:gd name="connsiteX402" fmla="*/ 6973349 w 9366542"/>
              <a:gd name="connsiteY402" fmla="*/ 373399 h 6308306"/>
              <a:gd name="connsiteX403" fmla="*/ 6953210 w 9366542"/>
              <a:gd name="connsiteY403" fmla="*/ 378436 h 6308306"/>
              <a:gd name="connsiteX404" fmla="*/ 6953210 w 9366542"/>
              <a:gd name="connsiteY404" fmla="*/ 408665 h 6308306"/>
              <a:gd name="connsiteX405" fmla="*/ 6983420 w 9366542"/>
              <a:gd name="connsiteY405" fmla="*/ 408665 h 6308306"/>
              <a:gd name="connsiteX406" fmla="*/ 7018664 w 9366542"/>
              <a:gd name="connsiteY406" fmla="*/ 378436 h 6308306"/>
              <a:gd name="connsiteX407" fmla="*/ 7018664 w 9366542"/>
              <a:gd name="connsiteY407" fmla="*/ 358283 h 6308306"/>
              <a:gd name="connsiteX408" fmla="*/ 7038803 w 9366542"/>
              <a:gd name="connsiteY408" fmla="*/ 363322 h 6308306"/>
              <a:gd name="connsiteX409" fmla="*/ 7074047 w 9366542"/>
              <a:gd name="connsiteY409" fmla="*/ 333094 h 6308306"/>
              <a:gd name="connsiteX410" fmla="*/ 7069013 w 9366542"/>
              <a:gd name="connsiteY410" fmla="*/ 317978 h 6308306"/>
              <a:gd name="connsiteX411" fmla="*/ 7084118 w 9366542"/>
              <a:gd name="connsiteY411" fmla="*/ 323017 h 6308306"/>
              <a:gd name="connsiteX412" fmla="*/ 7089152 w 9366542"/>
              <a:gd name="connsiteY412" fmla="*/ 333094 h 6308306"/>
              <a:gd name="connsiteX413" fmla="*/ 7074047 w 9366542"/>
              <a:gd name="connsiteY413" fmla="*/ 368360 h 6308306"/>
              <a:gd name="connsiteX414" fmla="*/ 7043838 w 9366542"/>
              <a:gd name="connsiteY414" fmla="*/ 388513 h 6308306"/>
              <a:gd name="connsiteX415" fmla="*/ 7013628 w 9366542"/>
              <a:gd name="connsiteY415" fmla="*/ 413704 h 6308306"/>
              <a:gd name="connsiteX416" fmla="*/ 7003559 w 9366542"/>
              <a:gd name="connsiteY416" fmla="*/ 413704 h 6308306"/>
              <a:gd name="connsiteX417" fmla="*/ 6993490 w 9366542"/>
              <a:gd name="connsiteY417" fmla="*/ 443932 h 6308306"/>
              <a:gd name="connsiteX418" fmla="*/ 6978384 w 9366542"/>
              <a:gd name="connsiteY418" fmla="*/ 454009 h 6308306"/>
              <a:gd name="connsiteX419" fmla="*/ 6993490 w 9366542"/>
              <a:gd name="connsiteY419" fmla="*/ 464084 h 6308306"/>
              <a:gd name="connsiteX420" fmla="*/ 7023698 w 9366542"/>
              <a:gd name="connsiteY420" fmla="*/ 418741 h 6308306"/>
              <a:gd name="connsiteX421" fmla="*/ 7048872 w 9366542"/>
              <a:gd name="connsiteY421" fmla="*/ 413704 h 6308306"/>
              <a:gd name="connsiteX422" fmla="*/ 7084118 w 9366542"/>
              <a:gd name="connsiteY422" fmla="*/ 438893 h 6308306"/>
              <a:gd name="connsiteX423" fmla="*/ 7099222 w 9366542"/>
              <a:gd name="connsiteY423" fmla="*/ 423779 h 6308306"/>
              <a:gd name="connsiteX424" fmla="*/ 7119362 w 9366542"/>
              <a:gd name="connsiteY424" fmla="*/ 408665 h 6308306"/>
              <a:gd name="connsiteX425" fmla="*/ 7119362 w 9366542"/>
              <a:gd name="connsiteY425" fmla="*/ 388513 h 6308306"/>
              <a:gd name="connsiteX426" fmla="*/ 7164676 w 9366542"/>
              <a:gd name="connsiteY426" fmla="*/ 363322 h 6308306"/>
              <a:gd name="connsiteX427" fmla="*/ 7169712 w 9366542"/>
              <a:gd name="connsiteY427" fmla="*/ 343170 h 6308306"/>
              <a:gd name="connsiteX428" fmla="*/ 7154606 w 9366542"/>
              <a:gd name="connsiteY428" fmla="*/ 333094 h 6308306"/>
              <a:gd name="connsiteX429" fmla="*/ 7174746 w 9366542"/>
              <a:gd name="connsiteY429" fmla="*/ 307903 h 6308306"/>
              <a:gd name="connsiteX430" fmla="*/ 7199920 w 9366542"/>
              <a:gd name="connsiteY430" fmla="*/ 328055 h 6308306"/>
              <a:gd name="connsiteX431" fmla="*/ 7209991 w 9366542"/>
              <a:gd name="connsiteY431" fmla="*/ 287751 h 6308306"/>
              <a:gd name="connsiteX432" fmla="*/ 7209991 w 9366542"/>
              <a:gd name="connsiteY432" fmla="*/ 272635 h 6308306"/>
              <a:gd name="connsiteX433" fmla="*/ 7220060 w 9366542"/>
              <a:gd name="connsiteY433" fmla="*/ 277674 h 6308306"/>
              <a:gd name="connsiteX434" fmla="*/ 7220060 w 9366542"/>
              <a:gd name="connsiteY434" fmla="*/ 297826 h 6308306"/>
              <a:gd name="connsiteX435" fmla="*/ 7245235 w 9366542"/>
              <a:gd name="connsiteY435" fmla="*/ 282712 h 6308306"/>
              <a:gd name="connsiteX436" fmla="*/ 7250269 w 9366542"/>
              <a:gd name="connsiteY436" fmla="*/ 277674 h 6308306"/>
              <a:gd name="connsiteX437" fmla="*/ 7209991 w 9366542"/>
              <a:gd name="connsiteY437" fmla="*/ 252483 h 6308306"/>
              <a:gd name="connsiteX438" fmla="*/ 7179781 w 9366542"/>
              <a:gd name="connsiteY438" fmla="*/ 252483 h 6308306"/>
              <a:gd name="connsiteX439" fmla="*/ 7169712 w 9366542"/>
              <a:gd name="connsiteY439" fmla="*/ 267598 h 6308306"/>
              <a:gd name="connsiteX440" fmla="*/ 7154606 w 9366542"/>
              <a:gd name="connsiteY440" fmla="*/ 272635 h 6308306"/>
              <a:gd name="connsiteX441" fmla="*/ 7144537 w 9366542"/>
              <a:gd name="connsiteY441" fmla="*/ 302864 h 6308306"/>
              <a:gd name="connsiteX442" fmla="*/ 7134468 w 9366542"/>
              <a:gd name="connsiteY442" fmla="*/ 287751 h 6308306"/>
              <a:gd name="connsiteX443" fmla="*/ 7144537 w 9366542"/>
              <a:gd name="connsiteY443" fmla="*/ 257521 h 6308306"/>
              <a:gd name="connsiteX444" fmla="*/ 7189850 w 9366542"/>
              <a:gd name="connsiteY444" fmla="*/ 227293 h 6308306"/>
              <a:gd name="connsiteX445" fmla="*/ 7194886 w 9366542"/>
              <a:gd name="connsiteY445" fmla="*/ 181950 h 6308306"/>
              <a:gd name="connsiteX446" fmla="*/ 7209991 w 9366542"/>
              <a:gd name="connsiteY446" fmla="*/ 197064 h 6308306"/>
              <a:gd name="connsiteX447" fmla="*/ 7215025 w 9366542"/>
              <a:gd name="connsiteY447" fmla="*/ 207141 h 6308306"/>
              <a:gd name="connsiteX448" fmla="*/ 7230130 w 9366542"/>
              <a:gd name="connsiteY448" fmla="*/ 212178 h 6308306"/>
              <a:gd name="connsiteX449" fmla="*/ 7240200 w 9366542"/>
              <a:gd name="connsiteY449" fmla="*/ 212178 h 6308306"/>
              <a:gd name="connsiteX450" fmla="*/ 7230130 w 9366542"/>
              <a:gd name="connsiteY450" fmla="*/ 227293 h 6308306"/>
              <a:gd name="connsiteX451" fmla="*/ 7250269 w 9366542"/>
              <a:gd name="connsiteY451" fmla="*/ 227293 h 6308306"/>
              <a:gd name="connsiteX452" fmla="*/ 7250269 w 9366542"/>
              <a:gd name="connsiteY452" fmla="*/ 237369 h 6308306"/>
              <a:gd name="connsiteX453" fmla="*/ 7230130 w 9366542"/>
              <a:gd name="connsiteY453" fmla="*/ 237369 h 6308306"/>
              <a:gd name="connsiteX454" fmla="*/ 7215025 w 9366542"/>
              <a:gd name="connsiteY454" fmla="*/ 247446 h 6308306"/>
              <a:gd name="connsiteX455" fmla="*/ 7230130 w 9366542"/>
              <a:gd name="connsiteY455" fmla="*/ 247446 h 6308306"/>
              <a:gd name="connsiteX456" fmla="*/ 7230130 w 9366542"/>
              <a:gd name="connsiteY456" fmla="*/ 262560 h 6308306"/>
              <a:gd name="connsiteX457" fmla="*/ 7270410 w 9366542"/>
              <a:gd name="connsiteY457" fmla="*/ 272635 h 6308306"/>
              <a:gd name="connsiteX458" fmla="*/ 7280479 w 9366542"/>
              <a:gd name="connsiteY458" fmla="*/ 267598 h 6308306"/>
              <a:gd name="connsiteX459" fmla="*/ 7270410 w 9366542"/>
              <a:gd name="connsiteY459" fmla="*/ 252483 h 6308306"/>
              <a:gd name="connsiteX460" fmla="*/ 7300618 w 9366542"/>
              <a:gd name="connsiteY460" fmla="*/ 247446 h 6308306"/>
              <a:gd name="connsiteX461" fmla="*/ 7290548 w 9366542"/>
              <a:gd name="connsiteY461" fmla="*/ 242407 h 6308306"/>
              <a:gd name="connsiteX462" fmla="*/ 7310688 w 9366542"/>
              <a:gd name="connsiteY462" fmla="*/ 227293 h 6308306"/>
              <a:gd name="connsiteX463" fmla="*/ 7310688 w 9366542"/>
              <a:gd name="connsiteY463" fmla="*/ 212178 h 6308306"/>
              <a:gd name="connsiteX464" fmla="*/ 7320758 w 9366542"/>
              <a:gd name="connsiteY464" fmla="*/ 202102 h 6308306"/>
              <a:gd name="connsiteX465" fmla="*/ 7310688 w 9366542"/>
              <a:gd name="connsiteY465" fmla="*/ 197064 h 6308306"/>
              <a:gd name="connsiteX466" fmla="*/ 7320758 w 9366542"/>
              <a:gd name="connsiteY466" fmla="*/ 186988 h 6308306"/>
              <a:gd name="connsiteX467" fmla="*/ 7356002 w 9366542"/>
              <a:gd name="connsiteY467" fmla="*/ 202102 h 6308306"/>
              <a:gd name="connsiteX468" fmla="*/ 7366072 w 9366542"/>
              <a:gd name="connsiteY468" fmla="*/ 161797 h 6308306"/>
              <a:gd name="connsiteX469" fmla="*/ 7361036 w 9366542"/>
              <a:gd name="connsiteY469" fmla="*/ 151720 h 6308306"/>
              <a:gd name="connsiteX470" fmla="*/ 7340898 w 9366542"/>
              <a:gd name="connsiteY470" fmla="*/ 156759 h 6308306"/>
              <a:gd name="connsiteX471" fmla="*/ 7340898 w 9366542"/>
              <a:gd name="connsiteY471" fmla="*/ 136606 h 6308306"/>
              <a:gd name="connsiteX472" fmla="*/ 7401316 w 9366542"/>
              <a:gd name="connsiteY472" fmla="*/ 146683 h 6308306"/>
              <a:gd name="connsiteX473" fmla="*/ 7426491 w 9366542"/>
              <a:gd name="connsiteY473" fmla="*/ 101340 h 6308306"/>
              <a:gd name="connsiteX474" fmla="*/ 7446632 w 9366542"/>
              <a:gd name="connsiteY474" fmla="*/ 91263 h 6308306"/>
              <a:gd name="connsiteX475" fmla="*/ 7426491 w 9366542"/>
              <a:gd name="connsiteY475" fmla="*/ 81188 h 6308306"/>
              <a:gd name="connsiteX476" fmla="*/ 7411386 w 9366542"/>
              <a:gd name="connsiteY476" fmla="*/ 91263 h 6308306"/>
              <a:gd name="connsiteX477" fmla="*/ 7411386 w 9366542"/>
              <a:gd name="connsiteY477" fmla="*/ 86225 h 6308306"/>
              <a:gd name="connsiteX478" fmla="*/ 7381177 w 9366542"/>
              <a:gd name="connsiteY478" fmla="*/ 96302 h 6308306"/>
              <a:gd name="connsiteX479" fmla="*/ 7361036 w 9366542"/>
              <a:gd name="connsiteY479" fmla="*/ 106377 h 6308306"/>
              <a:gd name="connsiteX480" fmla="*/ 7340898 w 9366542"/>
              <a:gd name="connsiteY480" fmla="*/ 91263 h 6308306"/>
              <a:gd name="connsiteX481" fmla="*/ 7361036 w 9366542"/>
              <a:gd name="connsiteY481" fmla="*/ 86225 h 6308306"/>
              <a:gd name="connsiteX482" fmla="*/ 7381177 w 9366542"/>
              <a:gd name="connsiteY482" fmla="*/ 50958 h 6308306"/>
              <a:gd name="connsiteX483" fmla="*/ 7391247 w 9366542"/>
              <a:gd name="connsiteY483" fmla="*/ 61035 h 6308306"/>
              <a:gd name="connsiteX484" fmla="*/ 7421457 w 9366542"/>
              <a:gd name="connsiteY484" fmla="*/ 66072 h 6308306"/>
              <a:gd name="connsiteX485" fmla="*/ 7446632 w 9366542"/>
              <a:gd name="connsiteY485" fmla="*/ 55997 h 6308306"/>
              <a:gd name="connsiteX486" fmla="*/ 7471806 w 9366542"/>
              <a:gd name="connsiteY486" fmla="*/ 81188 h 6308306"/>
              <a:gd name="connsiteX487" fmla="*/ 7496980 w 9366542"/>
              <a:gd name="connsiteY487" fmla="*/ 66072 h 6308306"/>
              <a:gd name="connsiteX488" fmla="*/ 7486910 w 9366542"/>
              <a:gd name="connsiteY488" fmla="*/ 61035 h 6308306"/>
              <a:gd name="connsiteX489" fmla="*/ 7496980 w 9366542"/>
              <a:gd name="connsiteY489" fmla="*/ 40883 h 6308306"/>
              <a:gd name="connsiteX490" fmla="*/ 7567468 w 9366542"/>
              <a:gd name="connsiteY490" fmla="*/ 10653 h 6308306"/>
              <a:gd name="connsiteX491" fmla="*/ 7561096 w 9366542"/>
              <a:gd name="connsiteY491" fmla="*/ 2152 h 6308306"/>
              <a:gd name="connsiteX492" fmla="*/ 7559562 w 9366542"/>
              <a:gd name="connsiteY492" fmla="*/ 104 h 6308306"/>
              <a:gd name="connsiteX493" fmla="*/ 7677479 w 9366542"/>
              <a:gd name="connsiteY493" fmla="*/ 104 h 6308306"/>
              <a:gd name="connsiteX494" fmla="*/ 7676624 w 9366542"/>
              <a:gd name="connsiteY494" fmla="*/ 863 h 6308306"/>
              <a:gd name="connsiteX495" fmla="*/ 7466770 w 9366542"/>
              <a:gd name="connsiteY495" fmla="*/ 186988 h 6308306"/>
              <a:gd name="connsiteX496" fmla="*/ 7421457 w 9366542"/>
              <a:gd name="connsiteY496" fmla="*/ 237369 h 6308306"/>
              <a:gd name="connsiteX497" fmla="*/ 7381177 w 9366542"/>
              <a:gd name="connsiteY497" fmla="*/ 242407 h 6308306"/>
              <a:gd name="connsiteX498" fmla="*/ 7391247 w 9366542"/>
              <a:gd name="connsiteY498" fmla="*/ 262560 h 6308306"/>
              <a:gd name="connsiteX499" fmla="*/ 7270410 w 9366542"/>
              <a:gd name="connsiteY499" fmla="*/ 368360 h 6308306"/>
              <a:gd name="connsiteX500" fmla="*/ 7209991 w 9366542"/>
              <a:gd name="connsiteY500" fmla="*/ 408665 h 6308306"/>
              <a:gd name="connsiteX501" fmla="*/ 7194886 w 9366542"/>
              <a:gd name="connsiteY501" fmla="*/ 443932 h 6308306"/>
              <a:gd name="connsiteX502" fmla="*/ 7189850 w 9366542"/>
              <a:gd name="connsiteY502" fmla="*/ 438893 h 6308306"/>
              <a:gd name="connsiteX503" fmla="*/ 7179781 w 9366542"/>
              <a:gd name="connsiteY503" fmla="*/ 469123 h 6308306"/>
              <a:gd name="connsiteX504" fmla="*/ 7144537 w 9366542"/>
              <a:gd name="connsiteY504" fmla="*/ 484236 h 6308306"/>
              <a:gd name="connsiteX505" fmla="*/ 7134468 w 9366542"/>
              <a:gd name="connsiteY505" fmla="*/ 494314 h 6308306"/>
              <a:gd name="connsiteX506" fmla="*/ 7169712 w 9366542"/>
              <a:gd name="connsiteY506" fmla="*/ 504389 h 6308306"/>
              <a:gd name="connsiteX507" fmla="*/ 7189850 w 9366542"/>
              <a:gd name="connsiteY507" fmla="*/ 494314 h 6308306"/>
              <a:gd name="connsiteX508" fmla="*/ 7194886 w 9366542"/>
              <a:gd name="connsiteY508" fmla="*/ 504389 h 6308306"/>
              <a:gd name="connsiteX509" fmla="*/ 7220060 w 9366542"/>
              <a:gd name="connsiteY509" fmla="*/ 489275 h 6308306"/>
              <a:gd name="connsiteX510" fmla="*/ 7215025 w 9366542"/>
              <a:gd name="connsiteY510" fmla="*/ 494314 h 6308306"/>
              <a:gd name="connsiteX511" fmla="*/ 7250269 w 9366542"/>
              <a:gd name="connsiteY511" fmla="*/ 479199 h 6308306"/>
              <a:gd name="connsiteX512" fmla="*/ 7295584 w 9366542"/>
              <a:gd name="connsiteY512" fmla="*/ 469123 h 6308306"/>
              <a:gd name="connsiteX513" fmla="*/ 7356002 w 9366542"/>
              <a:gd name="connsiteY513" fmla="*/ 433856 h 6308306"/>
              <a:gd name="connsiteX514" fmla="*/ 7376142 w 9366542"/>
              <a:gd name="connsiteY514" fmla="*/ 403627 h 6308306"/>
              <a:gd name="connsiteX515" fmla="*/ 7421457 w 9366542"/>
              <a:gd name="connsiteY515" fmla="*/ 383474 h 6308306"/>
              <a:gd name="connsiteX516" fmla="*/ 7436560 w 9366542"/>
              <a:gd name="connsiteY516" fmla="*/ 388513 h 6308306"/>
              <a:gd name="connsiteX517" fmla="*/ 7456701 w 9366542"/>
              <a:gd name="connsiteY517" fmla="*/ 378436 h 6308306"/>
              <a:gd name="connsiteX518" fmla="*/ 7466770 w 9366542"/>
              <a:gd name="connsiteY518" fmla="*/ 353246 h 6308306"/>
              <a:gd name="connsiteX519" fmla="*/ 7496980 w 9366542"/>
              <a:gd name="connsiteY519" fmla="*/ 328055 h 6308306"/>
              <a:gd name="connsiteX520" fmla="*/ 7512084 w 9366542"/>
              <a:gd name="connsiteY520" fmla="*/ 333094 h 6308306"/>
              <a:gd name="connsiteX521" fmla="*/ 7542294 w 9366542"/>
              <a:gd name="connsiteY521" fmla="*/ 297826 h 6308306"/>
              <a:gd name="connsiteX522" fmla="*/ 7567468 w 9366542"/>
              <a:gd name="connsiteY522" fmla="*/ 302864 h 6308306"/>
              <a:gd name="connsiteX523" fmla="*/ 7567468 w 9366542"/>
              <a:gd name="connsiteY523" fmla="*/ 277674 h 6308306"/>
              <a:gd name="connsiteX524" fmla="*/ 7587608 w 9366542"/>
              <a:gd name="connsiteY524" fmla="*/ 252483 h 6308306"/>
              <a:gd name="connsiteX525" fmla="*/ 7587608 w 9366542"/>
              <a:gd name="connsiteY525" fmla="*/ 242407 h 6308306"/>
              <a:gd name="connsiteX526" fmla="*/ 7587608 w 9366542"/>
              <a:gd name="connsiteY526" fmla="*/ 237369 h 6308306"/>
              <a:gd name="connsiteX527" fmla="*/ 7622853 w 9366542"/>
              <a:gd name="connsiteY527" fmla="*/ 242407 h 6308306"/>
              <a:gd name="connsiteX528" fmla="*/ 7627887 w 9366542"/>
              <a:gd name="connsiteY528" fmla="*/ 217216 h 6308306"/>
              <a:gd name="connsiteX529" fmla="*/ 7653062 w 9366542"/>
              <a:gd name="connsiteY529" fmla="*/ 202102 h 6308306"/>
              <a:gd name="connsiteX530" fmla="*/ 7673202 w 9366542"/>
              <a:gd name="connsiteY530" fmla="*/ 202102 h 6308306"/>
              <a:gd name="connsiteX531" fmla="*/ 7698377 w 9366542"/>
              <a:gd name="connsiteY531" fmla="*/ 166836 h 6308306"/>
              <a:gd name="connsiteX532" fmla="*/ 7698377 w 9366542"/>
              <a:gd name="connsiteY532" fmla="*/ 161797 h 6308306"/>
              <a:gd name="connsiteX533" fmla="*/ 7678236 w 9366542"/>
              <a:gd name="connsiteY533" fmla="*/ 156759 h 6308306"/>
              <a:gd name="connsiteX534" fmla="*/ 7668166 w 9366542"/>
              <a:gd name="connsiteY534" fmla="*/ 146683 h 6308306"/>
              <a:gd name="connsiteX535" fmla="*/ 7688306 w 9366542"/>
              <a:gd name="connsiteY535" fmla="*/ 126529 h 6308306"/>
              <a:gd name="connsiteX536" fmla="*/ 7698377 w 9366542"/>
              <a:gd name="connsiteY536" fmla="*/ 146683 h 6308306"/>
              <a:gd name="connsiteX537" fmla="*/ 7753760 w 9366542"/>
              <a:gd name="connsiteY537" fmla="*/ 136606 h 6308306"/>
              <a:gd name="connsiteX538" fmla="*/ 7783970 w 9366542"/>
              <a:gd name="connsiteY538" fmla="*/ 91263 h 6308306"/>
              <a:gd name="connsiteX539" fmla="*/ 7814178 w 9366542"/>
              <a:gd name="connsiteY539" fmla="*/ 76149 h 6308306"/>
              <a:gd name="connsiteX540" fmla="*/ 7834319 w 9366542"/>
              <a:gd name="connsiteY540" fmla="*/ 55997 h 6308306"/>
              <a:gd name="connsiteX541" fmla="*/ 7839353 w 9366542"/>
              <a:gd name="connsiteY541" fmla="*/ 66072 h 6308306"/>
              <a:gd name="connsiteX542" fmla="*/ 7859494 w 9366542"/>
              <a:gd name="connsiteY542" fmla="*/ 45920 h 6308306"/>
              <a:gd name="connsiteX543" fmla="*/ 7854458 w 9366542"/>
              <a:gd name="connsiteY543" fmla="*/ 35844 h 6308306"/>
              <a:gd name="connsiteX544" fmla="*/ 7884668 w 9366542"/>
              <a:gd name="connsiteY544" fmla="*/ 578 h 6308306"/>
              <a:gd name="connsiteX545" fmla="*/ 7894738 w 9366542"/>
              <a:gd name="connsiteY545" fmla="*/ 578 h 6308306"/>
              <a:gd name="connsiteX546" fmla="*/ 7894833 w 9366542"/>
              <a:gd name="connsiteY546" fmla="*/ 104 h 6308306"/>
              <a:gd name="connsiteX547" fmla="*/ 8063837 w 9366542"/>
              <a:gd name="connsiteY547" fmla="*/ 104 h 6308306"/>
              <a:gd name="connsiteX548" fmla="*/ 8040750 w 9366542"/>
              <a:gd name="connsiteY548" fmla="*/ 20730 h 6308306"/>
              <a:gd name="connsiteX549" fmla="*/ 8035716 w 9366542"/>
              <a:gd name="connsiteY549" fmla="*/ 50958 h 6308306"/>
              <a:gd name="connsiteX550" fmla="*/ 8060890 w 9366542"/>
              <a:gd name="connsiteY550" fmla="*/ 45920 h 6308306"/>
              <a:gd name="connsiteX551" fmla="*/ 8050820 w 9366542"/>
              <a:gd name="connsiteY551" fmla="*/ 66072 h 6308306"/>
              <a:gd name="connsiteX552" fmla="*/ 7980331 w 9366542"/>
              <a:gd name="connsiteY552" fmla="*/ 136606 h 6308306"/>
              <a:gd name="connsiteX553" fmla="*/ 7965226 w 9366542"/>
              <a:gd name="connsiteY553" fmla="*/ 136606 h 6308306"/>
              <a:gd name="connsiteX554" fmla="*/ 7965226 w 9366542"/>
              <a:gd name="connsiteY554" fmla="*/ 106377 h 6308306"/>
              <a:gd name="connsiteX555" fmla="*/ 7914876 w 9366542"/>
              <a:gd name="connsiteY555" fmla="*/ 131568 h 6308306"/>
              <a:gd name="connsiteX556" fmla="*/ 7914876 w 9366542"/>
              <a:gd name="connsiteY556" fmla="*/ 141645 h 6308306"/>
              <a:gd name="connsiteX557" fmla="*/ 7899773 w 9366542"/>
              <a:gd name="connsiteY557" fmla="*/ 146683 h 6308306"/>
              <a:gd name="connsiteX558" fmla="*/ 7894738 w 9366542"/>
              <a:gd name="connsiteY558" fmla="*/ 146683 h 6308306"/>
              <a:gd name="connsiteX559" fmla="*/ 7889702 w 9366542"/>
              <a:gd name="connsiteY559" fmla="*/ 146683 h 6308306"/>
              <a:gd name="connsiteX560" fmla="*/ 7874598 w 9366542"/>
              <a:gd name="connsiteY560" fmla="*/ 151720 h 6308306"/>
              <a:gd name="connsiteX561" fmla="*/ 7884668 w 9366542"/>
              <a:gd name="connsiteY561" fmla="*/ 161797 h 6308306"/>
              <a:gd name="connsiteX562" fmla="*/ 7859494 w 9366542"/>
              <a:gd name="connsiteY562" fmla="*/ 192025 h 6308306"/>
              <a:gd name="connsiteX563" fmla="*/ 7859494 w 9366542"/>
              <a:gd name="connsiteY563" fmla="*/ 207141 h 6308306"/>
              <a:gd name="connsiteX564" fmla="*/ 7834319 w 9366542"/>
              <a:gd name="connsiteY564" fmla="*/ 202102 h 6308306"/>
              <a:gd name="connsiteX565" fmla="*/ 7814178 w 9366542"/>
              <a:gd name="connsiteY565" fmla="*/ 242407 h 6308306"/>
              <a:gd name="connsiteX566" fmla="*/ 7839353 w 9366542"/>
              <a:gd name="connsiteY566" fmla="*/ 257521 h 6308306"/>
              <a:gd name="connsiteX567" fmla="*/ 7844388 w 9366542"/>
              <a:gd name="connsiteY567" fmla="*/ 252483 h 6308306"/>
              <a:gd name="connsiteX568" fmla="*/ 7839353 w 9366542"/>
              <a:gd name="connsiteY568" fmla="*/ 282712 h 6308306"/>
              <a:gd name="connsiteX569" fmla="*/ 7834319 w 9366542"/>
              <a:gd name="connsiteY569" fmla="*/ 287751 h 6308306"/>
              <a:gd name="connsiteX570" fmla="*/ 7773900 w 9366542"/>
              <a:gd name="connsiteY570" fmla="*/ 277674 h 6308306"/>
              <a:gd name="connsiteX571" fmla="*/ 7738655 w 9366542"/>
              <a:gd name="connsiteY571" fmla="*/ 302864 h 6308306"/>
              <a:gd name="connsiteX572" fmla="*/ 7733621 w 9366542"/>
              <a:gd name="connsiteY572" fmla="*/ 307903 h 6308306"/>
              <a:gd name="connsiteX573" fmla="*/ 7773900 w 9366542"/>
              <a:gd name="connsiteY573" fmla="*/ 312940 h 6308306"/>
              <a:gd name="connsiteX574" fmla="*/ 7844388 w 9366542"/>
              <a:gd name="connsiteY574" fmla="*/ 333094 h 6308306"/>
              <a:gd name="connsiteX575" fmla="*/ 7864528 w 9366542"/>
              <a:gd name="connsiteY575" fmla="*/ 317978 h 6308306"/>
              <a:gd name="connsiteX576" fmla="*/ 7889702 w 9366542"/>
              <a:gd name="connsiteY576" fmla="*/ 307903 h 6308306"/>
              <a:gd name="connsiteX577" fmla="*/ 7884668 w 9366542"/>
              <a:gd name="connsiteY577" fmla="*/ 287751 h 6308306"/>
              <a:gd name="connsiteX578" fmla="*/ 7965226 w 9366542"/>
              <a:gd name="connsiteY578" fmla="*/ 247446 h 6308306"/>
              <a:gd name="connsiteX579" fmla="*/ 7965226 w 9366542"/>
              <a:gd name="connsiteY579" fmla="*/ 227293 h 6308306"/>
              <a:gd name="connsiteX580" fmla="*/ 8025646 w 9366542"/>
              <a:gd name="connsiteY580" fmla="*/ 202102 h 6308306"/>
              <a:gd name="connsiteX581" fmla="*/ 8040750 w 9366542"/>
              <a:gd name="connsiteY581" fmla="*/ 186988 h 6308306"/>
              <a:gd name="connsiteX582" fmla="*/ 8040750 w 9366542"/>
              <a:gd name="connsiteY582" fmla="*/ 176911 h 6308306"/>
              <a:gd name="connsiteX583" fmla="*/ 8030680 w 9366542"/>
              <a:gd name="connsiteY583" fmla="*/ 171873 h 6308306"/>
              <a:gd name="connsiteX584" fmla="*/ 8015575 w 9366542"/>
              <a:gd name="connsiteY584" fmla="*/ 176911 h 6308306"/>
              <a:gd name="connsiteX585" fmla="*/ 8020610 w 9366542"/>
              <a:gd name="connsiteY585" fmla="*/ 161797 h 6308306"/>
              <a:gd name="connsiteX586" fmla="*/ 8055854 w 9366542"/>
              <a:gd name="connsiteY586" fmla="*/ 171873 h 6308306"/>
              <a:gd name="connsiteX587" fmla="*/ 8106204 w 9366542"/>
              <a:gd name="connsiteY587" fmla="*/ 121493 h 6308306"/>
              <a:gd name="connsiteX588" fmla="*/ 8136414 w 9366542"/>
              <a:gd name="connsiteY588" fmla="*/ 101340 h 6308306"/>
              <a:gd name="connsiteX589" fmla="*/ 8141448 w 9366542"/>
              <a:gd name="connsiteY589" fmla="*/ 116454 h 6308306"/>
              <a:gd name="connsiteX590" fmla="*/ 8156552 w 9366542"/>
              <a:gd name="connsiteY590" fmla="*/ 141645 h 6308306"/>
              <a:gd name="connsiteX591" fmla="*/ 8136414 w 9366542"/>
              <a:gd name="connsiteY591" fmla="*/ 156759 h 6308306"/>
              <a:gd name="connsiteX592" fmla="*/ 8131378 w 9366542"/>
              <a:gd name="connsiteY592" fmla="*/ 161797 h 6308306"/>
              <a:gd name="connsiteX593" fmla="*/ 8131378 w 9366542"/>
              <a:gd name="connsiteY593" fmla="*/ 171873 h 6308306"/>
              <a:gd name="connsiteX594" fmla="*/ 8151518 w 9366542"/>
              <a:gd name="connsiteY594" fmla="*/ 171873 h 6308306"/>
              <a:gd name="connsiteX595" fmla="*/ 8166622 w 9366542"/>
              <a:gd name="connsiteY595" fmla="*/ 151720 h 6308306"/>
              <a:gd name="connsiteX596" fmla="*/ 8191796 w 9366542"/>
              <a:gd name="connsiteY596" fmla="*/ 136606 h 6308306"/>
              <a:gd name="connsiteX597" fmla="*/ 8126344 w 9366542"/>
              <a:gd name="connsiteY597" fmla="*/ 212178 h 6308306"/>
              <a:gd name="connsiteX598" fmla="*/ 8091098 w 9366542"/>
              <a:gd name="connsiteY598" fmla="*/ 202102 h 6308306"/>
              <a:gd name="connsiteX599" fmla="*/ 8060890 w 9366542"/>
              <a:gd name="connsiteY599" fmla="*/ 217216 h 6308306"/>
              <a:gd name="connsiteX600" fmla="*/ 8075995 w 9366542"/>
              <a:gd name="connsiteY600" fmla="*/ 217216 h 6308306"/>
              <a:gd name="connsiteX601" fmla="*/ 8035716 w 9366542"/>
              <a:gd name="connsiteY601" fmla="*/ 252483 h 6308306"/>
              <a:gd name="connsiteX602" fmla="*/ 8050820 w 9366542"/>
              <a:gd name="connsiteY602" fmla="*/ 262560 h 6308306"/>
              <a:gd name="connsiteX603" fmla="*/ 8081029 w 9366542"/>
              <a:gd name="connsiteY603" fmla="*/ 247446 h 6308306"/>
              <a:gd name="connsiteX604" fmla="*/ 8075995 w 9366542"/>
              <a:gd name="connsiteY604" fmla="*/ 267598 h 6308306"/>
              <a:gd name="connsiteX605" fmla="*/ 8035716 w 9366542"/>
              <a:gd name="connsiteY605" fmla="*/ 287751 h 6308306"/>
              <a:gd name="connsiteX606" fmla="*/ 8020610 w 9366542"/>
              <a:gd name="connsiteY606" fmla="*/ 317978 h 6308306"/>
              <a:gd name="connsiteX607" fmla="*/ 8055854 w 9366542"/>
              <a:gd name="connsiteY607" fmla="*/ 307903 h 6308306"/>
              <a:gd name="connsiteX608" fmla="*/ 8065924 w 9366542"/>
              <a:gd name="connsiteY608" fmla="*/ 297826 h 6308306"/>
              <a:gd name="connsiteX609" fmla="*/ 8086064 w 9366542"/>
              <a:gd name="connsiteY609" fmla="*/ 287751 h 6308306"/>
              <a:gd name="connsiteX610" fmla="*/ 8091098 w 9366542"/>
              <a:gd name="connsiteY610" fmla="*/ 287751 h 6308306"/>
              <a:gd name="connsiteX611" fmla="*/ 8081029 w 9366542"/>
              <a:gd name="connsiteY611" fmla="*/ 297826 h 6308306"/>
              <a:gd name="connsiteX612" fmla="*/ 8151518 w 9366542"/>
              <a:gd name="connsiteY612" fmla="*/ 282712 h 6308306"/>
              <a:gd name="connsiteX613" fmla="*/ 8201868 w 9366542"/>
              <a:gd name="connsiteY613" fmla="*/ 267598 h 6308306"/>
              <a:gd name="connsiteX614" fmla="*/ 8196832 w 9366542"/>
              <a:gd name="connsiteY614" fmla="*/ 227293 h 6308306"/>
              <a:gd name="connsiteX615" fmla="*/ 8216971 w 9366542"/>
              <a:gd name="connsiteY615" fmla="*/ 222255 h 6308306"/>
              <a:gd name="connsiteX616" fmla="*/ 8242146 w 9366542"/>
              <a:gd name="connsiteY616" fmla="*/ 232330 h 6308306"/>
              <a:gd name="connsiteX617" fmla="*/ 8262286 w 9366542"/>
              <a:gd name="connsiteY617" fmla="*/ 227293 h 6308306"/>
              <a:gd name="connsiteX618" fmla="*/ 8262286 w 9366542"/>
              <a:gd name="connsiteY618" fmla="*/ 212178 h 6308306"/>
              <a:gd name="connsiteX619" fmla="*/ 8312636 w 9366542"/>
              <a:gd name="connsiteY619" fmla="*/ 186988 h 6308306"/>
              <a:gd name="connsiteX620" fmla="*/ 8307600 w 9366542"/>
              <a:gd name="connsiteY620" fmla="*/ 176911 h 6308306"/>
              <a:gd name="connsiteX621" fmla="*/ 8347880 w 9366542"/>
              <a:gd name="connsiteY621" fmla="*/ 156759 h 6308306"/>
              <a:gd name="connsiteX622" fmla="*/ 8347880 w 9366542"/>
              <a:gd name="connsiteY622" fmla="*/ 136606 h 6308306"/>
              <a:gd name="connsiteX623" fmla="*/ 8378090 w 9366542"/>
              <a:gd name="connsiteY623" fmla="*/ 126529 h 6308306"/>
              <a:gd name="connsiteX624" fmla="*/ 8423403 w 9366542"/>
              <a:gd name="connsiteY624" fmla="*/ 76149 h 6308306"/>
              <a:gd name="connsiteX625" fmla="*/ 8438508 w 9366542"/>
              <a:gd name="connsiteY625" fmla="*/ 66072 h 6308306"/>
              <a:gd name="connsiteX626" fmla="*/ 8443542 w 9366542"/>
              <a:gd name="connsiteY626" fmla="*/ 91263 h 6308306"/>
              <a:gd name="connsiteX627" fmla="*/ 8468717 w 9366542"/>
              <a:gd name="connsiteY627" fmla="*/ 101340 h 6308306"/>
              <a:gd name="connsiteX628" fmla="*/ 8458647 w 9366542"/>
              <a:gd name="connsiteY628" fmla="*/ 116454 h 6308306"/>
              <a:gd name="connsiteX629" fmla="*/ 8483822 w 9366542"/>
              <a:gd name="connsiteY629" fmla="*/ 121493 h 6308306"/>
              <a:gd name="connsiteX630" fmla="*/ 8508996 w 9366542"/>
              <a:gd name="connsiteY630" fmla="*/ 96302 h 6308306"/>
              <a:gd name="connsiteX631" fmla="*/ 8503962 w 9366542"/>
              <a:gd name="connsiteY631" fmla="*/ 66072 h 6308306"/>
              <a:gd name="connsiteX632" fmla="*/ 8498927 w 9366542"/>
              <a:gd name="connsiteY632" fmla="*/ 61035 h 6308306"/>
              <a:gd name="connsiteX633" fmla="*/ 8519066 w 9366542"/>
              <a:gd name="connsiteY633" fmla="*/ 50958 h 6308306"/>
              <a:gd name="connsiteX634" fmla="*/ 8519066 w 9366542"/>
              <a:gd name="connsiteY634" fmla="*/ 55997 h 6308306"/>
              <a:gd name="connsiteX635" fmla="*/ 8529137 w 9366542"/>
              <a:gd name="connsiteY635" fmla="*/ 66072 h 6308306"/>
              <a:gd name="connsiteX636" fmla="*/ 8569415 w 9366542"/>
              <a:gd name="connsiteY636" fmla="*/ 45920 h 6308306"/>
              <a:gd name="connsiteX637" fmla="*/ 8569415 w 9366542"/>
              <a:gd name="connsiteY637" fmla="*/ 66072 h 6308306"/>
              <a:gd name="connsiteX638" fmla="*/ 8579486 w 9366542"/>
              <a:gd name="connsiteY638" fmla="*/ 71111 h 6308306"/>
              <a:gd name="connsiteX639" fmla="*/ 8594589 w 9366542"/>
              <a:gd name="connsiteY639" fmla="*/ 50958 h 6308306"/>
              <a:gd name="connsiteX640" fmla="*/ 8579486 w 9366542"/>
              <a:gd name="connsiteY640" fmla="*/ 30806 h 6308306"/>
              <a:gd name="connsiteX641" fmla="*/ 8579486 w 9366542"/>
              <a:gd name="connsiteY641" fmla="*/ 10653 h 6308306"/>
              <a:gd name="connsiteX642" fmla="*/ 8609694 w 9366542"/>
              <a:gd name="connsiteY642" fmla="*/ 5615 h 6308306"/>
              <a:gd name="connsiteX643" fmla="*/ 8609694 w 9366542"/>
              <a:gd name="connsiteY643" fmla="*/ 2466 h 6308306"/>
              <a:gd name="connsiteX644" fmla="*/ 8609694 w 9366542"/>
              <a:gd name="connsiteY644" fmla="*/ 104 h 6308306"/>
              <a:gd name="connsiteX645" fmla="*/ 8742451 w 9366542"/>
              <a:gd name="connsiteY645" fmla="*/ 104 h 6308306"/>
              <a:gd name="connsiteX646" fmla="*/ 8728880 w 9366542"/>
              <a:gd name="connsiteY646" fmla="*/ 10968 h 6308306"/>
              <a:gd name="connsiteX647" fmla="*/ 8685218 w 9366542"/>
              <a:gd name="connsiteY647" fmla="*/ 45920 h 6308306"/>
              <a:gd name="connsiteX648" fmla="*/ 8634869 w 9366542"/>
              <a:gd name="connsiteY648" fmla="*/ 91263 h 6308306"/>
              <a:gd name="connsiteX649" fmla="*/ 8594589 w 9366542"/>
              <a:gd name="connsiteY649" fmla="*/ 151720 h 6308306"/>
              <a:gd name="connsiteX650" fmla="*/ 8579486 w 9366542"/>
              <a:gd name="connsiteY650" fmla="*/ 141645 h 6308306"/>
              <a:gd name="connsiteX651" fmla="*/ 8564381 w 9366542"/>
              <a:gd name="connsiteY651" fmla="*/ 161797 h 6308306"/>
              <a:gd name="connsiteX652" fmla="*/ 8594589 w 9366542"/>
              <a:gd name="connsiteY652" fmla="*/ 166836 h 6308306"/>
              <a:gd name="connsiteX653" fmla="*/ 8539206 w 9366542"/>
              <a:gd name="connsiteY653" fmla="*/ 181950 h 6308306"/>
              <a:gd name="connsiteX654" fmla="*/ 8534171 w 9366542"/>
              <a:gd name="connsiteY654" fmla="*/ 192025 h 6308306"/>
              <a:gd name="connsiteX655" fmla="*/ 8559345 w 9366542"/>
              <a:gd name="connsiteY655" fmla="*/ 202102 h 6308306"/>
              <a:gd name="connsiteX656" fmla="*/ 8614730 w 9366542"/>
              <a:gd name="connsiteY656" fmla="*/ 176911 h 6308306"/>
              <a:gd name="connsiteX657" fmla="*/ 8665079 w 9366542"/>
              <a:gd name="connsiteY657" fmla="*/ 171873 h 6308306"/>
              <a:gd name="connsiteX658" fmla="*/ 8670113 w 9366542"/>
              <a:gd name="connsiteY658" fmla="*/ 161797 h 6308306"/>
              <a:gd name="connsiteX659" fmla="*/ 8665079 w 9366542"/>
              <a:gd name="connsiteY659" fmla="*/ 146683 h 6308306"/>
              <a:gd name="connsiteX660" fmla="*/ 8710393 w 9366542"/>
              <a:gd name="connsiteY660" fmla="*/ 146683 h 6308306"/>
              <a:gd name="connsiteX661" fmla="*/ 8710393 w 9366542"/>
              <a:gd name="connsiteY661" fmla="*/ 151720 h 6308306"/>
              <a:gd name="connsiteX662" fmla="*/ 8690254 w 9366542"/>
              <a:gd name="connsiteY662" fmla="*/ 161797 h 6308306"/>
              <a:gd name="connsiteX663" fmla="*/ 8695288 w 9366542"/>
              <a:gd name="connsiteY663" fmla="*/ 166836 h 6308306"/>
              <a:gd name="connsiteX664" fmla="*/ 8806057 w 9366542"/>
              <a:gd name="connsiteY664" fmla="*/ 136606 h 6308306"/>
              <a:gd name="connsiteX665" fmla="*/ 8806057 w 9366542"/>
              <a:gd name="connsiteY665" fmla="*/ 126529 h 6308306"/>
              <a:gd name="connsiteX666" fmla="*/ 8836265 w 9366542"/>
              <a:gd name="connsiteY666" fmla="*/ 136606 h 6308306"/>
              <a:gd name="connsiteX667" fmla="*/ 8896684 w 9366542"/>
              <a:gd name="connsiteY667" fmla="*/ 116454 h 6308306"/>
              <a:gd name="connsiteX668" fmla="*/ 8896684 w 9366542"/>
              <a:gd name="connsiteY668" fmla="*/ 106377 h 6308306"/>
              <a:gd name="connsiteX669" fmla="*/ 8911789 w 9366542"/>
              <a:gd name="connsiteY669" fmla="*/ 121493 h 6308306"/>
              <a:gd name="connsiteX670" fmla="*/ 8916824 w 9366542"/>
              <a:gd name="connsiteY670" fmla="*/ 116454 h 6308306"/>
              <a:gd name="connsiteX671" fmla="*/ 8926894 w 9366542"/>
              <a:gd name="connsiteY671" fmla="*/ 121493 h 6308306"/>
              <a:gd name="connsiteX672" fmla="*/ 8957104 w 9366542"/>
              <a:gd name="connsiteY672" fmla="*/ 101340 h 6308306"/>
              <a:gd name="connsiteX673" fmla="*/ 8972208 w 9366542"/>
              <a:gd name="connsiteY673" fmla="*/ 106377 h 6308306"/>
              <a:gd name="connsiteX674" fmla="*/ 8977243 w 9366542"/>
              <a:gd name="connsiteY674" fmla="*/ 91263 h 6308306"/>
              <a:gd name="connsiteX675" fmla="*/ 8997382 w 9366542"/>
              <a:gd name="connsiteY675" fmla="*/ 96302 h 6308306"/>
              <a:gd name="connsiteX676" fmla="*/ 9027592 w 9366542"/>
              <a:gd name="connsiteY676" fmla="*/ 86225 h 6308306"/>
              <a:gd name="connsiteX677" fmla="*/ 9032628 w 9366542"/>
              <a:gd name="connsiteY677" fmla="*/ 91263 h 6308306"/>
              <a:gd name="connsiteX678" fmla="*/ 9062836 w 9366542"/>
              <a:gd name="connsiteY678" fmla="*/ 55997 h 6308306"/>
              <a:gd name="connsiteX679" fmla="*/ 9072906 w 9366542"/>
              <a:gd name="connsiteY679" fmla="*/ 55997 h 6308306"/>
              <a:gd name="connsiteX680" fmla="*/ 9082977 w 9366542"/>
              <a:gd name="connsiteY680" fmla="*/ 40883 h 6308306"/>
              <a:gd name="connsiteX681" fmla="*/ 9103116 w 9366542"/>
              <a:gd name="connsiteY681" fmla="*/ 45920 h 6308306"/>
              <a:gd name="connsiteX682" fmla="*/ 9103116 w 9366542"/>
              <a:gd name="connsiteY682" fmla="*/ 15692 h 6308306"/>
              <a:gd name="connsiteX683" fmla="*/ 9148429 w 9366542"/>
              <a:gd name="connsiteY683" fmla="*/ 578 h 6308306"/>
              <a:gd name="connsiteX684" fmla="*/ 9148784 w 9366542"/>
              <a:gd name="connsiteY684" fmla="*/ 104 h 6308306"/>
              <a:gd name="connsiteX685" fmla="*/ 9304512 w 9366542"/>
              <a:gd name="connsiteY685" fmla="*/ 104 h 6308306"/>
              <a:gd name="connsiteX686" fmla="*/ 9304512 w 9366542"/>
              <a:gd name="connsiteY686" fmla="*/ 578 h 6308306"/>
              <a:gd name="connsiteX687" fmla="*/ 9274302 w 9366542"/>
              <a:gd name="connsiteY687" fmla="*/ 25767 h 6308306"/>
              <a:gd name="connsiteX688" fmla="*/ 9274302 w 9366542"/>
              <a:gd name="connsiteY688" fmla="*/ 35844 h 6308306"/>
              <a:gd name="connsiteX689" fmla="*/ 9304512 w 9366542"/>
              <a:gd name="connsiteY689" fmla="*/ 20730 h 6308306"/>
              <a:gd name="connsiteX690" fmla="*/ 9309547 w 9366542"/>
              <a:gd name="connsiteY690" fmla="*/ 14433 h 6308306"/>
              <a:gd name="connsiteX691" fmla="*/ 9321003 w 9366542"/>
              <a:gd name="connsiteY691" fmla="*/ 104 h 6308306"/>
              <a:gd name="connsiteX692" fmla="*/ 9355098 w 9366542"/>
              <a:gd name="connsiteY692" fmla="*/ 104 h 6308306"/>
              <a:gd name="connsiteX693" fmla="*/ 9354861 w 9366542"/>
              <a:gd name="connsiteY693" fmla="*/ 578 h 6308306"/>
              <a:gd name="connsiteX694" fmla="*/ 9329687 w 9366542"/>
              <a:gd name="connsiteY694" fmla="*/ 578 h 6308306"/>
              <a:gd name="connsiteX695" fmla="*/ 9304512 w 9366542"/>
              <a:gd name="connsiteY695" fmla="*/ 35844 h 6308306"/>
              <a:gd name="connsiteX696" fmla="*/ 9344792 w 9366542"/>
              <a:gd name="connsiteY696" fmla="*/ 30806 h 6308306"/>
              <a:gd name="connsiteX697" fmla="*/ 9364931 w 9366542"/>
              <a:gd name="connsiteY697" fmla="*/ 10653 h 6308306"/>
              <a:gd name="connsiteX698" fmla="*/ 9366542 w 9366542"/>
              <a:gd name="connsiteY698" fmla="*/ 10452 h 6308306"/>
              <a:gd name="connsiteX699" fmla="*/ 9366542 w 9366542"/>
              <a:gd name="connsiteY699" fmla="*/ 43447 h 6308306"/>
              <a:gd name="connsiteX700" fmla="*/ 9347860 w 9366542"/>
              <a:gd name="connsiteY700" fmla="*/ 51667 h 6308306"/>
              <a:gd name="connsiteX701" fmla="*/ 9304512 w 9366542"/>
              <a:gd name="connsiteY701" fmla="*/ 61035 h 6308306"/>
              <a:gd name="connsiteX702" fmla="*/ 9351242 w 9366542"/>
              <a:gd name="connsiteY702" fmla="*/ 52533 h 6308306"/>
              <a:gd name="connsiteX703" fmla="*/ 9366542 w 9366542"/>
              <a:gd name="connsiteY703" fmla="*/ 49750 h 6308306"/>
              <a:gd name="connsiteX704" fmla="*/ 9366542 w 9366542"/>
              <a:gd name="connsiteY704" fmla="*/ 90078 h 6308306"/>
              <a:gd name="connsiteX705" fmla="*/ 9344792 w 9366542"/>
              <a:gd name="connsiteY705" fmla="*/ 101340 h 6308306"/>
              <a:gd name="connsiteX706" fmla="*/ 9334722 w 9366542"/>
              <a:gd name="connsiteY706" fmla="*/ 116454 h 6308306"/>
              <a:gd name="connsiteX707" fmla="*/ 9324651 w 9366542"/>
              <a:gd name="connsiteY707" fmla="*/ 101340 h 6308306"/>
              <a:gd name="connsiteX708" fmla="*/ 9329687 w 9366542"/>
              <a:gd name="connsiteY708" fmla="*/ 86225 h 6308306"/>
              <a:gd name="connsiteX709" fmla="*/ 9294443 w 9366542"/>
              <a:gd name="connsiteY709" fmla="*/ 86225 h 6308306"/>
              <a:gd name="connsiteX710" fmla="*/ 9304512 w 9366542"/>
              <a:gd name="connsiteY710" fmla="*/ 116454 h 6308306"/>
              <a:gd name="connsiteX711" fmla="*/ 9284373 w 9366542"/>
              <a:gd name="connsiteY711" fmla="*/ 126529 h 6308306"/>
              <a:gd name="connsiteX712" fmla="*/ 9284373 w 9366542"/>
              <a:gd name="connsiteY712" fmla="*/ 121493 h 6308306"/>
              <a:gd name="connsiteX713" fmla="*/ 9234024 w 9366542"/>
              <a:gd name="connsiteY713" fmla="*/ 121493 h 6308306"/>
              <a:gd name="connsiteX714" fmla="*/ 9183675 w 9366542"/>
              <a:gd name="connsiteY714" fmla="*/ 146683 h 6308306"/>
              <a:gd name="connsiteX715" fmla="*/ 9143395 w 9366542"/>
              <a:gd name="connsiteY715" fmla="*/ 156759 h 6308306"/>
              <a:gd name="connsiteX716" fmla="*/ 9077941 w 9366542"/>
              <a:gd name="connsiteY716" fmla="*/ 212178 h 6308306"/>
              <a:gd name="connsiteX717" fmla="*/ 9098080 w 9366542"/>
              <a:gd name="connsiteY717" fmla="*/ 227293 h 6308306"/>
              <a:gd name="connsiteX718" fmla="*/ 9012487 w 9366542"/>
              <a:gd name="connsiteY718" fmla="*/ 287751 h 6308306"/>
              <a:gd name="connsiteX719" fmla="*/ 8987313 w 9366542"/>
              <a:gd name="connsiteY719" fmla="*/ 328055 h 6308306"/>
              <a:gd name="connsiteX720" fmla="*/ 9002418 w 9366542"/>
              <a:gd name="connsiteY720" fmla="*/ 333094 h 6308306"/>
              <a:gd name="connsiteX721" fmla="*/ 9007453 w 9366542"/>
              <a:gd name="connsiteY721" fmla="*/ 317978 h 6308306"/>
              <a:gd name="connsiteX722" fmla="*/ 9032628 w 9366542"/>
              <a:gd name="connsiteY722" fmla="*/ 353246 h 6308306"/>
              <a:gd name="connsiteX723" fmla="*/ 9057802 w 9366542"/>
              <a:gd name="connsiteY723" fmla="*/ 358283 h 6308306"/>
              <a:gd name="connsiteX724" fmla="*/ 9067872 w 9366542"/>
              <a:gd name="connsiteY724" fmla="*/ 353246 h 6308306"/>
              <a:gd name="connsiteX725" fmla="*/ 9047731 w 9366542"/>
              <a:gd name="connsiteY725" fmla="*/ 343170 h 6308306"/>
              <a:gd name="connsiteX726" fmla="*/ 9093046 w 9366542"/>
              <a:gd name="connsiteY726" fmla="*/ 323017 h 6308306"/>
              <a:gd name="connsiteX727" fmla="*/ 9103116 w 9366542"/>
              <a:gd name="connsiteY727" fmla="*/ 333094 h 6308306"/>
              <a:gd name="connsiteX728" fmla="*/ 9113185 w 9366542"/>
              <a:gd name="connsiteY728" fmla="*/ 323017 h 6308306"/>
              <a:gd name="connsiteX729" fmla="*/ 9113185 w 9366542"/>
              <a:gd name="connsiteY729" fmla="*/ 302864 h 6308306"/>
              <a:gd name="connsiteX730" fmla="*/ 9138360 w 9366542"/>
              <a:gd name="connsiteY730" fmla="*/ 312940 h 6308306"/>
              <a:gd name="connsiteX731" fmla="*/ 9178639 w 9366542"/>
              <a:gd name="connsiteY731" fmla="*/ 317978 h 6308306"/>
              <a:gd name="connsiteX732" fmla="*/ 9193744 w 9366542"/>
              <a:gd name="connsiteY732" fmla="*/ 302864 h 6308306"/>
              <a:gd name="connsiteX733" fmla="*/ 9234024 w 9366542"/>
              <a:gd name="connsiteY733" fmla="*/ 292789 h 6308306"/>
              <a:gd name="connsiteX734" fmla="*/ 9228989 w 9366542"/>
              <a:gd name="connsiteY734" fmla="*/ 312940 h 6308306"/>
              <a:gd name="connsiteX735" fmla="*/ 9244094 w 9366542"/>
              <a:gd name="connsiteY735" fmla="*/ 323017 h 6308306"/>
              <a:gd name="connsiteX736" fmla="*/ 9339756 w 9366542"/>
              <a:gd name="connsiteY736" fmla="*/ 307903 h 6308306"/>
              <a:gd name="connsiteX737" fmla="*/ 9354861 w 9366542"/>
              <a:gd name="connsiteY737" fmla="*/ 304124 h 6308306"/>
              <a:gd name="connsiteX738" fmla="*/ 9366542 w 9366542"/>
              <a:gd name="connsiteY738" fmla="*/ 301202 h 6308306"/>
              <a:gd name="connsiteX739" fmla="*/ 9366542 w 9366542"/>
              <a:gd name="connsiteY739" fmla="*/ 317978 h 6308306"/>
              <a:gd name="connsiteX740" fmla="*/ 9364931 w 9366542"/>
              <a:gd name="connsiteY740" fmla="*/ 317978 h 6308306"/>
              <a:gd name="connsiteX741" fmla="*/ 9234024 w 9366542"/>
              <a:gd name="connsiteY741" fmla="*/ 343170 h 6308306"/>
              <a:gd name="connsiteX742" fmla="*/ 9158500 w 9366542"/>
              <a:gd name="connsiteY742" fmla="*/ 368360 h 6308306"/>
              <a:gd name="connsiteX743" fmla="*/ 9178639 w 9366542"/>
              <a:gd name="connsiteY743" fmla="*/ 338131 h 6308306"/>
              <a:gd name="connsiteX744" fmla="*/ 9178639 w 9366542"/>
              <a:gd name="connsiteY744" fmla="*/ 333094 h 6308306"/>
              <a:gd name="connsiteX745" fmla="*/ 9153465 w 9366542"/>
              <a:gd name="connsiteY745" fmla="*/ 333094 h 6308306"/>
              <a:gd name="connsiteX746" fmla="*/ 9138360 w 9366542"/>
              <a:gd name="connsiteY746" fmla="*/ 343170 h 6308306"/>
              <a:gd name="connsiteX747" fmla="*/ 9143395 w 9366542"/>
              <a:gd name="connsiteY747" fmla="*/ 348208 h 6308306"/>
              <a:gd name="connsiteX748" fmla="*/ 9143395 w 9366542"/>
              <a:gd name="connsiteY748" fmla="*/ 363322 h 6308306"/>
              <a:gd name="connsiteX749" fmla="*/ 9103116 w 9366542"/>
              <a:gd name="connsiteY749" fmla="*/ 378436 h 6308306"/>
              <a:gd name="connsiteX750" fmla="*/ 9067872 w 9366542"/>
              <a:gd name="connsiteY750" fmla="*/ 378436 h 6308306"/>
              <a:gd name="connsiteX751" fmla="*/ 9007453 w 9366542"/>
              <a:gd name="connsiteY751" fmla="*/ 423779 h 6308306"/>
              <a:gd name="connsiteX752" fmla="*/ 9017523 w 9366542"/>
              <a:gd name="connsiteY752" fmla="*/ 403627 h 6308306"/>
              <a:gd name="connsiteX753" fmla="*/ 8997382 w 9366542"/>
              <a:gd name="connsiteY753" fmla="*/ 393551 h 6308306"/>
              <a:gd name="connsiteX754" fmla="*/ 8926894 w 9366542"/>
              <a:gd name="connsiteY754" fmla="*/ 413704 h 6308306"/>
              <a:gd name="connsiteX755" fmla="*/ 8916824 w 9366542"/>
              <a:gd name="connsiteY755" fmla="*/ 423779 h 6308306"/>
              <a:gd name="connsiteX756" fmla="*/ 8921858 w 9366542"/>
              <a:gd name="connsiteY756" fmla="*/ 428818 h 6308306"/>
              <a:gd name="connsiteX757" fmla="*/ 8861440 w 9366542"/>
              <a:gd name="connsiteY757" fmla="*/ 433856 h 6308306"/>
              <a:gd name="connsiteX758" fmla="*/ 8841301 w 9366542"/>
              <a:gd name="connsiteY758" fmla="*/ 464084 h 6308306"/>
              <a:gd name="connsiteX759" fmla="*/ 8866475 w 9366542"/>
              <a:gd name="connsiteY759" fmla="*/ 469123 h 6308306"/>
              <a:gd name="connsiteX760" fmla="*/ 8876545 w 9366542"/>
              <a:gd name="connsiteY760" fmla="*/ 469123 h 6308306"/>
              <a:gd name="connsiteX761" fmla="*/ 8806057 w 9366542"/>
              <a:gd name="connsiteY761" fmla="*/ 499352 h 6308306"/>
              <a:gd name="connsiteX762" fmla="*/ 8806057 w 9366542"/>
              <a:gd name="connsiteY762" fmla="*/ 514466 h 6308306"/>
              <a:gd name="connsiteX763" fmla="*/ 8856406 w 9366542"/>
              <a:gd name="connsiteY763" fmla="*/ 539657 h 6308306"/>
              <a:gd name="connsiteX764" fmla="*/ 8876545 w 9366542"/>
              <a:gd name="connsiteY764" fmla="*/ 539657 h 6308306"/>
              <a:gd name="connsiteX765" fmla="*/ 8876545 w 9366542"/>
              <a:gd name="connsiteY765" fmla="*/ 524541 h 6308306"/>
              <a:gd name="connsiteX766" fmla="*/ 8906755 w 9366542"/>
              <a:gd name="connsiteY766" fmla="*/ 504389 h 6308306"/>
              <a:gd name="connsiteX767" fmla="*/ 8936964 w 9366542"/>
              <a:gd name="connsiteY767" fmla="*/ 509428 h 6308306"/>
              <a:gd name="connsiteX768" fmla="*/ 8941999 w 9366542"/>
              <a:gd name="connsiteY768" fmla="*/ 529580 h 6308306"/>
              <a:gd name="connsiteX769" fmla="*/ 8967174 w 9366542"/>
              <a:gd name="connsiteY769" fmla="*/ 519504 h 6308306"/>
              <a:gd name="connsiteX770" fmla="*/ 8997382 w 9366542"/>
              <a:gd name="connsiteY770" fmla="*/ 494314 h 6308306"/>
              <a:gd name="connsiteX771" fmla="*/ 8952069 w 9366542"/>
              <a:gd name="connsiteY771" fmla="*/ 448970 h 6308306"/>
              <a:gd name="connsiteX772" fmla="*/ 9027592 w 9366542"/>
              <a:gd name="connsiteY772" fmla="*/ 479199 h 6308306"/>
              <a:gd name="connsiteX773" fmla="*/ 9057802 w 9366542"/>
              <a:gd name="connsiteY773" fmla="*/ 469123 h 6308306"/>
              <a:gd name="connsiteX774" fmla="*/ 9088011 w 9366542"/>
              <a:gd name="connsiteY774" fmla="*/ 454009 h 6308306"/>
              <a:gd name="connsiteX775" fmla="*/ 9098080 w 9366542"/>
              <a:gd name="connsiteY775" fmla="*/ 438893 h 6308306"/>
              <a:gd name="connsiteX776" fmla="*/ 9098080 w 9366542"/>
              <a:gd name="connsiteY776" fmla="*/ 428818 h 6308306"/>
              <a:gd name="connsiteX777" fmla="*/ 9123255 w 9366542"/>
              <a:gd name="connsiteY777" fmla="*/ 443932 h 6308306"/>
              <a:gd name="connsiteX778" fmla="*/ 9143395 w 9366542"/>
              <a:gd name="connsiteY778" fmla="*/ 443932 h 6308306"/>
              <a:gd name="connsiteX779" fmla="*/ 9108151 w 9366542"/>
              <a:gd name="connsiteY779" fmla="*/ 459046 h 6308306"/>
              <a:gd name="connsiteX780" fmla="*/ 9088011 w 9366542"/>
              <a:gd name="connsiteY780" fmla="*/ 459046 h 6308306"/>
              <a:gd name="connsiteX781" fmla="*/ 9082977 w 9366542"/>
              <a:gd name="connsiteY781" fmla="*/ 479199 h 6308306"/>
              <a:gd name="connsiteX782" fmla="*/ 9052767 w 9366542"/>
              <a:gd name="connsiteY782" fmla="*/ 479199 h 6308306"/>
              <a:gd name="connsiteX783" fmla="*/ 9062836 w 9366542"/>
              <a:gd name="connsiteY783" fmla="*/ 504389 h 6308306"/>
              <a:gd name="connsiteX784" fmla="*/ 9098080 w 9366542"/>
              <a:gd name="connsiteY784" fmla="*/ 494314 h 6308306"/>
              <a:gd name="connsiteX785" fmla="*/ 9108151 w 9366542"/>
              <a:gd name="connsiteY785" fmla="*/ 499352 h 6308306"/>
              <a:gd name="connsiteX786" fmla="*/ 9213884 w 9366542"/>
              <a:gd name="connsiteY786" fmla="*/ 469123 h 6308306"/>
              <a:gd name="connsiteX787" fmla="*/ 9314582 w 9366542"/>
              <a:gd name="connsiteY787" fmla="*/ 438893 h 6308306"/>
              <a:gd name="connsiteX788" fmla="*/ 9354861 w 9366542"/>
              <a:gd name="connsiteY788" fmla="*/ 438893 h 6308306"/>
              <a:gd name="connsiteX789" fmla="*/ 9359897 w 9366542"/>
              <a:gd name="connsiteY789" fmla="*/ 454009 h 6308306"/>
              <a:gd name="connsiteX790" fmla="*/ 9361156 w 9366542"/>
              <a:gd name="connsiteY790" fmla="*/ 453379 h 6308306"/>
              <a:gd name="connsiteX791" fmla="*/ 9366542 w 9366542"/>
              <a:gd name="connsiteY791" fmla="*/ 450684 h 6308306"/>
              <a:gd name="connsiteX792" fmla="*/ 9366542 w 9366542"/>
              <a:gd name="connsiteY792" fmla="*/ 5282423 h 6308306"/>
              <a:gd name="connsiteX793" fmla="*/ 9362728 w 9366542"/>
              <a:gd name="connsiteY793" fmla="*/ 5285095 h 6308306"/>
              <a:gd name="connsiteX794" fmla="*/ 9304512 w 9366542"/>
              <a:gd name="connsiteY794" fmla="*/ 5325872 h 6308306"/>
              <a:gd name="connsiteX795" fmla="*/ 9314582 w 9366542"/>
              <a:gd name="connsiteY795" fmla="*/ 5335949 h 6308306"/>
              <a:gd name="connsiteX796" fmla="*/ 9289407 w 9366542"/>
              <a:gd name="connsiteY796" fmla="*/ 5346024 h 6308306"/>
              <a:gd name="connsiteX797" fmla="*/ 9289407 w 9366542"/>
              <a:gd name="connsiteY797" fmla="*/ 5351063 h 6308306"/>
              <a:gd name="connsiteX798" fmla="*/ 9284373 w 9366542"/>
              <a:gd name="connsiteY798" fmla="*/ 5346024 h 6308306"/>
              <a:gd name="connsiteX799" fmla="*/ 9259199 w 9366542"/>
              <a:gd name="connsiteY799" fmla="*/ 5386329 h 6308306"/>
              <a:gd name="connsiteX800" fmla="*/ 9234024 w 9366542"/>
              <a:gd name="connsiteY800" fmla="*/ 5391368 h 6308306"/>
              <a:gd name="connsiteX801" fmla="*/ 9234024 w 9366542"/>
              <a:gd name="connsiteY801" fmla="*/ 5416559 h 6308306"/>
              <a:gd name="connsiteX802" fmla="*/ 9193744 w 9366542"/>
              <a:gd name="connsiteY802" fmla="*/ 5436711 h 6308306"/>
              <a:gd name="connsiteX803" fmla="*/ 9183675 w 9366542"/>
              <a:gd name="connsiteY803" fmla="*/ 5456864 h 6308306"/>
              <a:gd name="connsiteX804" fmla="*/ 9158500 w 9366542"/>
              <a:gd name="connsiteY804" fmla="*/ 5461902 h 6308306"/>
              <a:gd name="connsiteX805" fmla="*/ 9138360 w 9366542"/>
              <a:gd name="connsiteY805" fmla="*/ 5502207 h 6308306"/>
              <a:gd name="connsiteX806" fmla="*/ 8700323 w 9366542"/>
              <a:gd name="connsiteY806" fmla="*/ 5905256 h 6308306"/>
              <a:gd name="connsiteX807" fmla="*/ 8705359 w 9366542"/>
              <a:gd name="connsiteY807" fmla="*/ 5905256 h 6308306"/>
              <a:gd name="connsiteX808" fmla="*/ 8579486 w 9366542"/>
              <a:gd name="connsiteY808" fmla="*/ 6000981 h 6308306"/>
              <a:gd name="connsiteX809" fmla="*/ 8584520 w 9366542"/>
              <a:gd name="connsiteY809" fmla="*/ 6006018 h 6308306"/>
              <a:gd name="connsiteX810" fmla="*/ 8483822 w 9366542"/>
              <a:gd name="connsiteY810" fmla="*/ 6121896 h 6308306"/>
              <a:gd name="connsiteX811" fmla="*/ 8443542 w 9366542"/>
              <a:gd name="connsiteY811" fmla="*/ 6157162 h 6308306"/>
              <a:gd name="connsiteX812" fmla="*/ 8453613 w 9366542"/>
              <a:gd name="connsiteY812" fmla="*/ 6162201 h 6308306"/>
              <a:gd name="connsiteX813" fmla="*/ 8448578 w 9366542"/>
              <a:gd name="connsiteY813" fmla="*/ 6172276 h 6308306"/>
              <a:gd name="connsiteX814" fmla="*/ 8463683 w 9366542"/>
              <a:gd name="connsiteY814" fmla="*/ 6182353 h 6308306"/>
              <a:gd name="connsiteX815" fmla="*/ 8448578 w 9366542"/>
              <a:gd name="connsiteY815" fmla="*/ 6197467 h 6308306"/>
              <a:gd name="connsiteX816" fmla="*/ 8428439 w 9366542"/>
              <a:gd name="connsiteY816" fmla="*/ 6182353 h 6308306"/>
              <a:gd name="connsiteX817" fmla="*/ 8312636 w 9366542"/>
              <a:gd name="connsiteY817" fmla="*/ 6278077 h 6308306"/>
              <a:gd name="connsiteX818" fmla="*/ 8302566 w 9366542"/>
              <a:gd name="connsiteY818" fmla="*/ 6298229 h 6308306"/>
              <a:gd name="connsiteX819" fmla="*/ 8262286 w 9366542"/>
              <a:gd name="connsiteY819" fmla="*/ 6308306 h 6308306"/>
              <a:gd name="connsiteX820" fmla="*/ 8166622 w 9366542"/>
              <a:gd name="connsiteY820" fmla="*/ 6308306 h 6308306"/>
              <a:gd name="connsiteX821" fmla="*/ 8136414 w 9366542"/>
              <a:gd name="connsiteY821" fmla="*/ 6293191 h 6308306"/>
              <a:gd name="connsiteX822" fmla="*/ 8151518 w 9366542"/>
              <a:gd name="connsiteY822" fmla="*/ 6283115 h 6308306"/>
              <a:gd name="connsiteX823" fmla="*/ 8156552 w 9366542"/>
              <a:gd name="connsiteY823" fmla="*/ 6268001 h 6308306"/>
              <a:gd name="connsiteX824" fmla="*/ 8191796 w 9366542"/>
              <a:gd name="connsiteY824" fmla="*/ 6227696 h 6308306"/>
              <a:gd name="connsiteX825" fmla="*/ 8181727 w 9366542"/>
              <a:gd name="connsiteY825" fmla="*/ 6217620 h 6308306"/>
              <a:gd name="connsiteX826" fmla="*/ 8196832 w 9366542"/>
              <a:gd name="connsiteY826" fmla="*/ 6207544 h 6308306"/>
              <a:gd name="connsiteX827" fmla="*/ 8191796 w 9366542"/>
              <a:gd name="connsiteY827" fmla="*/ 6192429 h 6308306"/>
              <a:gd name="connsiteX828" fmla="*/ 8131378 w 9366542"/>
              <a:gd name="connsiteY828" fmla="*/ 6222658 h 6308306"/>
              <a:gd name="connsiteX829" fmla="*/ 8111239 w 9366542"/>
              <a:gd name="connsiteY829" fmla="*/ 6268001 h 6308306"/>
              <a:gd name="connsiteX830" fmla="*/ 8081029 w 9366542"/>
              <a:gd name="connsiteY830" fmla="*/ 6283115 h 6308306"/>
              <a:gd name="connsiteX831" fmla="*/ 8091098 w 9366542"/>
              <a:gd name="connsiteY831" fmla="*/ 6293191 h 6308306"/>
              <a:gd name="connsiteX832" fmla="*/ 8070960 w 9366542"/>
              <a:gd name="connsiteY832" fmla="*/ 6308306 h 6308306"/>
              <a:gd name="connsiteX833" fmla="*/ 7945086 w 9366542"/>
              <a:gd name="connsiteY833" fmla="*/ 6308306 h 6308306"/>
              <a:gd name="connsiteX834" fmla="*/ 7945086 w 9366542"/>
              <a:gd name="connsiteY834" fmla="*/ 6298229 h 6308306"/>
              <a:gd name="connsiteX835" fmla="*/ 7980331 w 9366542"/>
              <a:gd name="connsiteY835" fmla="*/ 6283115 h 6308306"/>
              <a:gd name="connsiteX836" fmla="*/ 8005506 w 9366542"/>
              <a:gd name="connsiteY836" fmla="*/ 6257924 h 6308306"/>
              <a:gd name="connsiteX837" fmla="*/ 8000472 w 9366542"/>
              <a:gd name="connsiteY837" fmla="*/ 6242810 h 6308306"/>
              <a:gd name="connsiteX838" fmla="*/ 8040750 w 9366542"/>
              <a:gd name="connsiteY838" fmla="*/ 6217620 h 6308306"/>
              <a:gd name="connsiteX839" fmla="*/ 8035716 w 9366542"/>
              <a:gd name="connsiteY839" fmla="*/ 6207544 h 6308306"/>
              <a:gd name="connsiteX840" fmla="*/ 8075995 w 9366542"/>
              <a:gd name="connsiteY840" fmla="*/ 6232733 h 6308306"/>
              <a:gd name="connsiteX841" fmla="*/ 8086064 w 9366542"/>
              <a:gd name="connsiteY841" fmla="*/ 6227696 h 6308306"/>
              <a:gd name="connsiteX842" fmla="*/ 8075995 w 9366542"/>
              <a:gd name="connsiteY842" fmla="*/ 6217620 h 6308306"/>
              <a:gd name="connsiteX843" fmla="*/ 8055854 w 9366542"/>
              <a:gd name="connsiteY843" fmla="*/ 6212581 h 6308306"/>
              <a:gd name="connsiteX844" fmla="*/ 8070960 w 9366542"/>
              <a:gd name="connsiteY844" fmla="*/ 6192429 h 6308306"/>
              <a:gd name="connsiteX845" fmla="*/ 8070960 w 9366542"/>
              <a:gd name="connsiteY845" fmla="*/ 6182353 h 6308306"/>
              <a:gd name="connsiteX846" fmla="*/ 7980331 w 9366542"/>
              <a:gd name="connsiteY846" fmla="*/ 6197467 h 6308306"/>
              <a:gd name="connsiteX847" fmla="*/ 7940051 w 9366542"/>
              <a:gd name="connsiteY847" fmla="*/ 6237772 h 6308306"/>
              <a:gd name="connsiteX848" fmla="*/ 7945086 w 9366542"/>
              <a:gd name="connsiteY848" fmla="*/ 6242810 h 6308306"/>
              <a:gd name="connsiteX849" fmla="*/ 7869563 w 9366542"/>
              <a:gd name="connsiteY849" fmla="*/ 6308306 h 6308306"/>
              <a:gd name="connsiteX850" fmla="*/ 7753760 w 9366542"/>
              <a:gd name="connsiteY850" fmla="*/ 6308306 h 6308306"/>
              <a:gd name="connsiteX851" fmla="*/ 7758796 w 9366542"/>
              <a:gd name="connsiteY851" fmla="*/ 6293191 h 6308306"/>
              <a:gd name="connsiteX852" fmla="*/ 7738655 w 9366542"/>
              <a:gd name="connsiteY852" fmla="*/ 6298229 h 6308306"/>
              <a:gd name="connsiteX853" fmla="*/ 7753760 w 9366542"/>
              <a:gd name="connsiteY853" fmla="*/ 6262963 h 6308306"/>
              <a:gd name="connsiteX854" fmla="*/ 7778934 w 9366542"/>
              <a:gd name="connsiteY854" fmla="*/ 6242810 h 6308306"/>
              <a:gd name="connsiteX855" fmla="*/ 7773900 w 9366542"/>
              <a:gd name="connsiteY855" fmla="*/ 6237772 h 6308306"/>
              <a:gd name="connsiteX856" fmla="*/ 7718516 w 9366542"/>
              <a:gd name="connsiteY856" fmla="*/ 6252886 h 6308306"/>
              <a:gd name="connsiteX857" fmla="*/ 7778934 w 9366542"/>
              <a:gd name="connsiteY857" fmla="*/ 6192429 h 6308306"/>
              <a:gd name="connsiteX858" fmla="*/ 7854458 w 9366542"/>
              <a:gd name="connsiteY858" fmla="*/ 6142048 h 6308306"/>
              <a:gd name="connsiteX859" fmla="*/ 7854458 w 9366542"/>
              <a:gd name="connsiteY859" fmla="*/ 6131971 h 6308306"/>
              <a:gd name="connsiteX860" fmla="*/ 7874598 w 9366542"/>
              <a:gd name="connsiteY860" fmla="*/ 6126933 h 6308306"/>
              <a:gd name="connsiteX861" fmla="*/ 7904807 w 9366542"/>
              <a:gd name="connsiteY861" fmla="*/ 6061438 h 6308306"/>
              <a:gd name="connsiteX862" fmla="*/ 7884668 w 9366542"/>
              <a:gd name="connsiteY862" fmla="*/ 6081591 h 6308306"/>
              <a:gd name="connsiteX863" fmla="*/ 7663131 w 9366542"/>
              <a:gd name="connsiteY863" fmla="*/ 6262963 h 6308306"/>
              <a:gd name="connsiteX864" fmla="*/ 7663131 w 9366542"/>
              <a:gd name="connsiteY864" fmla="*/ 6283115 h 6308306"/>
              <a:gd name="connsiteX865" fmla="*/ 7637956 w 9366542"/>
              <a:gd name="connsiteY865" fmla="*/ 6308306 h 6308306"/>
              <a:gd name="connsiteX866" fmla="*/ 7542294 w 9366542"/>
              <a:gd name="connsiteY866" fmla="*/ 6308306 h 6308306"/>
              <a:gd name="connsiteX867" fmla="*/ 7587608 w 9366542"/>
              <a:gd name="connsiteY867" fmla="*/ 6252886 h 6308306"/>
              <a:gd name="connsiteX868" fmla="*/ 7587608 w 9366542"/>
              <a:gd name="connsiteY868" fmla="*/ 6242810 h 6308306"/>
              <a:gd name="connsiteX869" fmla="*/ 7663131 w 9366542"/>
              <a:gd name="connsiteY869" fmla="*/ 6167239 h 6308306"/>
              <a:gd name="connsiteX870" fmla="*/ 7658097 w 9366542"/>
              <a:gd name="connsiteY870" fmla="*/ 6131971 h 6308306"/>
              <a:gd name="connsiteX871" fmla="*/ 7658097 w 9366542"/>
              <a:gd name="connsiteY871" fmla="*/ 6121896 h 6308306"/>
              <a:gd name="connsiteX872" fmla="*/ 7612782 w 9366542"/>
              <a:gd name="connsiteY872" fmla="*/ 6142048 h 6308306"/>
              <a:gd name="connsiteX873" fmla="*/ 7577538 w 9366542"/>
              <a:gd name="connsiteY873" fmla="*/ 6177315 h 6308306"/>
              <a:gd name="connsiteX874" fmla="*/ 7612782 w 9366542"/>
              <a:gd name="connsiteY874" fmla="*/ 6121896 h 6308306"/>
              <a:gd name="connsiteX875" fmla="*/ 7632922 w 9366542"/>
              <a:gd name="connsiteY875" fmla="*/ 6106780 h 6308306"/>
              <a:gd name="connsiteX876" fmla="*/ 7622853 w 9366542"/>
              <a:gd name="connsiteY876" fmla="*/ 6096705 h 6308306"/>
              <a:gd name="connsiteX877" fmla="*/ 7637956 w 9366542"/>
              <a:gd name="connsiteY877" fmla="*/ 6081591 h 6308306"/>
              <a:gd name="connsiteX878" fmla="*/ 7632922 w 9366542"/>
              <a:gd name="connsiteY878" fmla="*/ 6071514 h 6308306"/>
              <a:gd name="connsiteX879" fmla="*/ 7607748 w 9366542"/>
              <a:gd name="connsiteY879" fmla="*/ 6081591 h 6308306"/>
              <a:gd name="connsiteX880" fmla="*/ 7602712 w 9366542"/>
              <a:gd name="connsiteY880" fmla="*/ 6101743 h 6308306"/>
              <a:gd name="connsiteX881" fmla="*/ 7607748 w 9366542"/>
              <a:gd name="connsiteY881" fmla="*/ 6106780 h 6308306"/>
              <a:gd name="connsiteX882" fmla="*/ 7597678 w 9366542"/>
              <a:gd name="connsiteY882" fmla="*/ 6116857 h 6308306"/>
              <a:gd name="connsiteX883" fmla="*/ 7587608 w 9366542"/>
              <a:gd name="connsiteY883" fmla="*/ 6101743 h 6308306"/>
              <a:gd name="connsiteX884" fmla="*/ 7517120 w 9366542"/>
              <a:gd name="connsiteY884" fmla="*/ 6162201 h 6308306"/>
              <a:gd name="connsiteX885" fmla="*/ 7502014 w 9366542"/>
              <a:gd name="connsiteY885" fmla="*/ 6152124 h 6308306"/>
              <a:gd name="connsiteX886" fmla="*/ 7512084 w 9366542"/>
              <a:gd name="connsiteY886" fmla="*/ 6116857 h 6308306"/>
              <a:gd name="connsiteX887" fmla="*/ 7532224 w 9366542"/>
              <a:gd name="connsiteY887" fmla="*/ 6116857 h 6308306"/>
              <a:gd name="connsiteX888" fmla="*/ 7522155 w 9366542"/>
              <a:gd name="connsiteY888" fmla="*/ 6121896 h 6308306"/>
              <a:gd name="connsiteX889" fmla="*/ 7542294 w 9366542"/>
              <a:gd name="connsiteY889" fmla="*/ 6121896 h 6308306"/>
              <a:gd name="connsiteX890" fmla="*/ 7547330 w 9366542"/>
              <a:gd name="connsiteY890" fmla="*/ 6106780 h 6308306"/>
              <a:gd name="connsiteX891" fmla="*/ 7532224 w 9366542"/>
              <a:gd name="connsiteY891" fmla="*/ 6091666 h 6308306"/>
              <a:gd name="connsiteX892" fmla="*/ 7532224 w 9366542"/>
              <a:gd name="connsiteY892" fmla="*/ 6086628 h 6308306"/>
              <a:gd name="connsiteX893" fmla="*/ 7486910 w 9366542"/>
              <a:gd name="connsiteY893" fmla="*/ 6111819 h 6308306"/>
              <a:gd name="connsiteX894" fmla="*/ 7476840 w 9366542"/>
              <a:gd name="connsiteY894" fmla="*/ 6131971 h 6308306"/>
              <a:gd name="connsiteX895" fmla="*/ 7461735 w 9366542"/>
              <a:gd name="connsiteY895" fmla="*/ 6142048 h 6308306"/>
              <a:gd name="connsiteX896" fmla="*/ 7456701 w 9366542"/>
              <a:gd name="connsiteY896" fmla="*/ 6131971 h 6308306"/>
              <a:gd name="connsiteX897" fmla="*/ 7416422 w 9366542"/>
              <a:gd name="connsiteY897" fmla="*/ 6152124 h 6308306"/>
              <a:gd name="connsiteX898" fmla="*/ 7421457 w 9366542"/>
              <a:gd name="connsiteY898" fmla="*/ 6172276 h 6308306"/>
              <a:gd name="connsiteX899" fmla="*/ 7391247 w 9366542"/>
              <a:gd name="connsiteY899" fmla="*/ 6182353 h 6308306"/>
              <a:gd name="connsiteX900" fmla="*/ 7361036 w 9366542"/>
              <a:gd name="connsiteY900" fmla="*/ 6207544 h 6308306"/>
              <a:gd name="connsiteX901" fmla="*/ 7361036 w 9366542"/>
              <a:gd name="connsiteY901" fmla="*/ 6227696 h 6308306"/>
              <a:gd name="connsiteX902" fmla="*/ 7345933 w 9366542"/>
              <a:gd name="connsiteY902" fmla="*/ 6232733 h 6308306"/>
              <a:gd name="connsiteX903" fmla="*/ 7320758 w 9366542"/>
              <a:gd name="connsiteY903" fmla="*/ 6212581 h 6308306"/>
              <a:gd name="connsiteX904" fmla="*/ 7300618 w 9366542"/>
              <a:gd name="connsiteY904" fmla="*/ 6222658 h 6308306"/>
              <a:gd name="connsiteX905" fmla="*/ 7280479 w 9366542"/>
              <a:gd name="connsiteY905" fmla="*/ 6227696 h 6308306"/>
              <a:gd name="connsiteX906" fmla="*/ 7275444 w 9366542"/>
              <a:gd name="connsiteY906" fmla="*/ 6227696 h 6308306"/>
              <a:gd name="connsiteX907" fmla="*/ 7280479 w 9366542"/>
              <a:gd name="connsiteY907" fmla="*/ 6222658 h 6308306"/>
              <a:gd name="connsiteX908" fmla="*/ 7275444 w 9366542"/>
              <a:gd name="connsiteY908" fmla="*/ 6192429 h 6308306"/>
              <a:gd name="connsiteX909" fmla="*/ 7340898 w 9366542"/>
              <a:gd name="connsiteY909" fmla="*/ 6152124 h 6308306"/>
              <a:gd name="connsiteX910" fmla="*/ 7340898 w 9366542"/>
              <a:gd name="connsiteY910" fmla="*/ 6131971 h 6308306"/>
              <a:gd name="connsiteX911" fmla="*/ 7315723 w 9366542"/>
              <a:gd name="connsiteY911" fmla="*/ 6121896 h 6308306"/>
              <a:gd name="connsiteX912" fmla="*/ 7300618 w 9366542"/>
              <a:gd name="connsiteY912" fmla="*/ 6121896 h 6308306"/>
              <a:gd name="connsiteX913" fmla="*/ 7280479 w 9366542"/>
              <a:gd name="connsiteY913" fmla="*/ 6142048 h 6308306"/>
              <a:gd name="connsiteX914" fmla="*/ 7270410 w 9366542"/>
              <a:gd name="connsiteY914" fmla="*/ 6137010 h 6308306"/>
              <a:gd name="connsiteX915" fmla="*/ 7245235 w 9366542"/>
              <a:gd name="connsiteY915" fmla="*/ 6157162 h 6308306"/>
              <a:gd name="connsiteX916" fmla="*/ 7230130 w 9366542"/>
              <a:gd name="connsiteY916" fmla="*/ 6142048 h 6308306"/>
              <a:gd name="connsiteX917" fmla="*/ 7215025 w 9366542"/>
              <a:gd name="connsiteY917" fmla="*/ 6157162 h 6308306"/>
              <a:gd name="connsiteX918" fmla="*/ 7209991 w 9366542"/>
              <a:gd name="connsiteY918" fmla="*/ 6157162 h 6308306"/>
              <a:gd name="connsiteX919" fmla="*/ 7300618 w 9366542"/>
              <a:gd name="connsiteY919" fmla="*/ 6036248 h 6308306"/>
              <a:gd name="connsiteX920" fmla="*/ 7290548 w 9366542"/>
              <a:gd name="connsiteY920" fmla="*/ 6031209 h 6308306"/>
              <a:gd name="connsiteX921" fmla="*/ 7199920 w 9366542"/>
              <a:gd name="connsiteY921" fmla="*/ 6076552 h 6308306"/>
              <a:gd name="connsiteX922" fmla="*/ 7215025 w 9366542"/>
              <a:gd name="connsiteY922" fmla="*/ 6066475 h 6308306"/>
              <a:gd name="connsiteX923" fmla="*/ 7220060 w 9366542"/>
              <a:gd name="connsiteY923" fmla="*/ 6046323 h 6308306"/>
              <a:gd name="connsiteX924" fmla="*/ 7209991 w 9366542"/>
              <a:gd name="connsiteY924" fmla="*/ 6046323 h 6308306"/>
              <a:gd name="connsiteX925" fmla="*/ 7139502 w 9366542"/>
              <a:gd name="connsiteY925" fmla="*/ 6106780 h 6308306"/>
              <a:gd name="connsiteX926" fmla="*/ 7129432 w 9366542"/>
              <a:gd name="connsiteY926" fmla="*/ 6101743 h 6308306"/>
              <a:gd name="connsiteX927" fmla="*/ 7119362 w 9366542"/>
              <a:gd name="connsiteY927" fmla="*/ 6106780 h 6308306"/>
              <a:gd name="connsiteX928" fmla="*/ 7129432 w 9366542"/>
              <a:gd name="connsiteY928" fmla="*/ 6116857 h 6308306"/>
              <a:gd name="connsiteX929" fmla="*/ 7119362 w 9366542"/>
              <a:gd name="connsiteY929" fmla="*/ 6111819 h 6308306"/>
              <a:gd name="connsiteX930" fmla="*/ 7089152 w 9366542"/>
              <a:gd name="connsiteY930" fmla="*/ 6116857 h 6308306"/>
              <a:gd name="connsiteX931" fmla="*/ 7109292 w 9366542"/>
              <a:gd name="connsiteY931" fmla="*/ 6101743 h 6308306"/>
              <a:gd name="connsiteX932" fmla="*/ 7109292 w 9366542"/>
              <a:gd name="connsiteY932" fmla="*/ 6081591 h 6308306"/>
              <a:gd name="connsiteX933" fmla="*/ 7159642 w 9366542"/>
              <a:gd name="connsiteY933" fmla="*/ 6051361 h 6308306"/>
              <a:gd name="connsiteX934" fmla="*/ 7164676 w 9366542"/>
              <a:gd name="connsiteY934" fmla="*/ 6031209 h 6308306"/>
              <a:gd name="connsiteX935" fmla="*/ 7159642 w 9366542"/>
              <a:gd name="connsiteY935" fmla="*/ 6026171 h 6308306"/>
              <a:gd name="connsiteX936" fmla="*/ 7154606 w 9366542"/>
              <a:gd name="connsiteY936" fmla="*/ 6011057 h 6308306"/>
              <a:gd name="connsiteX937" fmla="*/ 7164676 w 9366542"/>
              <a:gd name="connsiteY937" fmla="*/ 6000981 h 6308306"/>
              <a:gd name="connsiteX938" fmla="*/ 7159642 w 9366542"/>
              <a:gd name="connsiteY938" fmla="*/ 5990904 h 6308306"/>
              <a:gd name="connsiteX939" fmla="*/ 7104257 w 9366542"/>
              <a:gd name="connsiteY939" fmla="*/ 6006018 h 6308306"/>
              <a:gd name="connsiteX940" fmla="*/ 7099222 w 9366542"/>
              <a:gd name="connsiteY940" fmla="*/ 6016095 h 6308306"/>
              <a:gd name="connsiteX941" fmla="*/ 7139502 w 9366542"/>
              <a:gd name="connsiteY941" fmla="*/ 6011057 h 6308306"/>
              <a:gd name="connsiteX942" fmla="*/ 7063978 w 9366542"/>
              <a:gd name="connsiteY942" fmla="*/ 6021134 h 6308306"/>
              <a:gd name="connsiteX943" fmla="*/ 7084118 w 9366542"/>
              <a:gd name="connsiteY943" fmla="*/ 5990904 h 6308306"/>
              <a:gd name="connsiteX944" fmla="*/ 7079082 w 9366542"/>
              <a:gd name="connsiteY944" fmla="*/ 5975790 h 6308306"/>
              <a:gd name="connsiteX945" fmla="*/ 7069013 w 9366542"/>
              <a:gd name="connsiteY945" fmla="*/ 5970752 h 6308306"/>
              <a:gd name="connsiteX946" fmla="*/ 7089152 w 9366542"/>
              <a:gd name="connsiteY946" fmla="*/ 5935485 h 6308306"/>
              <a:gd name="connsiteX947" fmla="*/ 7134468 w 9366542"/>
              <a:gd name="connsiteY947" fmla="*/ 5920370 h 6308306"/>
              <a:gd name="connsiteX948" fmla="*/ 7149571 w 9366542"/>
              <a:gd name="connsiteY948" fmla="*/ 5885103 h 6308306"/>
              <a:gd name="connsiteX949" fmla="*/ 7169712 w 9366542"/>
              <a:gd name="connsiteY949" fmla="*/ 5880065 h 6308306"/>
              <a:gd name="connsiteX950" fmla="*/ 7179781 w 9366542"/>
              <a:gd name="connsiteY950" fmla="*/ 5864951 h 6308306"/>
              <a:gd name="connsiteX951" fmla="*/ 7154606 w 9366542"/>
              <a:gd name="connsiteY951" fmla="*/ 5864951 h 6308306"/>
              <a:gd name="connsiteX952" fmla="*/ 7139502 w 9366542"/>
              <a:gd name="connsiteY952" fmla="*/ 5895180 h 6308306"/>
              <a:gd name="connsiteX953" fmla="*/ 7119362 w 9366542"/>
              <a:gd name="connsiteY953" fmla="*/ 5880065 h 6308306"/>
              <a:gd name="connsiteX954" fmla="*/ 7129432 w 9366542"/>
              <a:gd name="connsiteY954" fmla="*/ 5869989 h 6308306"/>
              <a:gd name="connsiteX955" fmla="*/ 7119362 w 9366542"/>
              <a:gd name="connsiteY955" fmla="*/ 5864951 h 6308306"/>
              <a:gd name="connsiteX956" fmla="*/ 7154606 w 9366542"/>
              <a:gd name="connsiteY956" fmla="*/ 5804494 h 6308306"/>
              <a:gd name="connsiteX957" fmla="*/ 7209991 w 9366542"/>
              <a:gd name="connsiteY957" fmla="*/ 5764189 h 6308306"/>
              <a:gd name="connsiteX958" fmla="*/ 7209991 w 9366542"/>
              <a:gd name="connsiteY958" fmla="*/ 5754112 h 6308306"/>
              <a:gd name="connsiteX959" fmla="*/ 7204956 w 9366542"/>
              <a:gd name="connsiteY959" fmla="*/ 5754112 h 6308306"/>
              <a:gd name="connsiteX960" fmla="*/ 7194886 w 9366542"/>
              <a:gd name="connsiteY960" fmla="*/ 5764189 h 6308306"/>
              <a:gd name="connsiteX961" fmla="*/ 7169712 w 9366542"/>
              <a:gd name="connsiteY961" fmla="*/ 5769227 h 6308306"/>
              <a:gd name="connsiteX962" fmla="*/ 7063978 w 9366542"/>
              <a:gd name="connsiteY962" fmla="*/ 5885103 h 6308306"/>
              <a:gd name="connsiteX963" fmla="*/ 7028734 w 9366542"/>
              <a:gd name="connsiteY963" fmla="*/ 5885103 h 6308306"/>
              <a:gd name="connsiteX964" fmla="*/ 7023698 w 9366542"/>
              <a:gd name="connsiteY964" fmla="*/ 5905256 h 6308306"/>
              <a:gd name="connsiteX965" fmla="*/ 6988454 w 9366542"/>
              <a:gd name="connsiteY965" fmla="*/ 5920370 h 6308306"/>
              <a:gd name="connsiteX966" fmla="*/ 6993490 w 9366542"/>
              <a:gd name="connsiteY966" fmla="*/ 5930447 h 6308306"/>
              <a:gd name="connsiteX967" fmla="*/ 6958246 w 9366542"/>
              <a:gd name="connsiteY967" fmla="*/ 5955638 h 6308306"/>
              <a:gd name="connsiteX968" fmla="*/ 6943140 w 9366542"/>
              <a:gd name="connsiteY968" fmla="*/ 5950599 h 6308306"/>
              <a:gd name="connsiteX969" fmla="*/ 6943140 w 9366542"/>
              <a:gd name="connsiteY969" fmla="*/ 5965713 h 6308306"/>
              <a:gd name="connsiteX970" fmla="*/ 6917966 w 9366542"/>
              <a:gd name="connsiteY970" fmla="*/ 6000981 h 6308306"/>
              <a:gd name="connsiteX971" fmla="*/ 6917966 w 9366542"/>
              <a:gd name="connsiteY971" fmla="*/ 6021134 h 6308306"/>
              <a:gd name="connsiteX972" fmla="*/ 6892792 w 9366542"/>
              <a:gd name="connsiteY972" fmla="*/ 6021134 h 6308306"/>
              <a:gd name="connsiteX973" fmla="*/ 6897826 w 9366542"/>
              <a:gd name="connsiteY973" fmla="*/ 6006018 h 6308306"/>
              <a:gd name="connsiteX974" fmla="*/ 6887756 w 9366542"/>
              <a:gd name="connsiteY974" fmla="*/ 6000981 h 6308306"/>
              <a:gd name="connsiteX975" fmla="*/ 6872651 w 9366542"/>
              <a:gd name="connsiteY975" fmla="*/ 6021134 h 6308306"/>
              <a:gd name="connsiteX976" fmla="*/ 6842442 w 9366542"/>
              <a:gd name="connsiteY976" fmla="*/ 6000981 h 6308306"/>
              <a:gd name="connsiteX977" fmla="*/ 6832372 w 9366542"/>
              <a:gd name="connsiteY977" fmla="*/ 6011057 h 6308306"/>
              <a:gd name="connsiteX978" fmla="*/ 6822302 w 9366542"/>
              <a:gd name="connsiteY978" fmla="*/ 6036248 h 6308306"/>
              <a:gd name="connsiteX979" fmla="*/ 6817268 w 9366542"/>
              <a:gd name="connsiteY979" fmla="*/ 6021134 h 6308306"/>
              <a:gd name="connsiteX980" fmla="*/ 6782024 w 9366542"/>
              <a:gd name="connsiteY980" fmla="*/ 6046323 h 6308306"/>
              <a:gd name="connsiteX981" fmla="*/ 6751814 w 9366542"/>
              <a:gd name="connsiteY981" fmla="*/ 6086628 h 6308306"/>
              <a:gd name="connsiteX982" fmla="*/ 6746778 w 9366542"/>
              <a:gd name="connsiteY982" fmla="*/ 6086628 h 6308306"/>
              <a:gd name="connsiteX983" fmla="*/ 6746778 w 9366542"/>
              <a:gd name="connsiteY983" fmla="*/ 6061438 h 6308306"/>
              <a:gd name="connsiteX984" fmla="*/ 6716570 w 9366542"/>
              <a:gd name="connsiteY984" fmla="*/ 6061438 h 6308306"/>
              <a:gd name="connsiteX985" fmla="*/ 6746778 w 9366542"/>
              <a:gd name="connsiteY985" fmla="*/ 6051361 h 6308306"/>
              <a:gd name="connsiteX986" fmla="*/ 6746778 w 9366542"/>
              <a:gd name="connsiteY986" fmla="*/ 6031209 h 6308306"/>
              <a:gd name="connsiteX987" fmla="*/ 6756849 w 9366542"/>
              <a:gd name="connsiteY987" fmla="*/ 6031209 h 6308306"/>
              <a:gd name="connsiteX988" fmla="*/ 6761883 w 9366542"/>
              <a:gd name="connsiteY988" fmla="*/ 6006018 h 6308306"/>
              <a:gd name="connsiteX989" fmla="*/ 6782024 w 9366542"/>
              <a:gd name="connsiteY989" fmla="*/ 6016095 h 6308306"/>
              <a:gd name="connsiteX990" fmla="*/ 6822302 w 9366542"/>
              <a:gd name="connsiteY990" fmla="*/ 5990904 h 6308306"/>
              <a:gd name="connsiteX991" fmla="*/ 6827337 w 9366542"/>
              <a:gd name="connsiteY991" fmla="*/ 5970752 h 6308306"/>
              <a:gd name="connsiteX992" fmla="*/ 6807198 w 9366542"/>
              <a:gd name="connsiteY992" fmla="*/ 5970752 h 6308306"/>
              <a:gd name="connsiteX993" fmla="*/ 6792093 w 9366542"/>
              <a:gd name="connsiteY993" fmla="*/ 5985866 h 6308306"/>
              <a:gd name="connsiteX994" fmla="*/ 6776988 w 9366542"/>
              <a:gd name="connsiteY994" fmla="*/ 5980829 h 6308306"/>
              <a:gd name="connsiteX995" fmla="*/ 6802162 w 9366542"/>
              <a:gd name="connsiteY995" fmla="*/ 5955638 h 6308306"/>
              <a:gd name="connsiteX996" fmla="*/ 6766918 w 9366542"/>
              <a:gd name="connsiteY996" fmla="*/ 5955638 h 6308306"/>
              <a:gd name="connsiteX997" fmla="*/ 6792093 w 9366542"/>
              <a:gd name="connsiteY997" fmla="*/ 5940522 h 6308306"/>
              <a:gd name="connsiteX998" fmla="*/ 6792093 w 9366542"/>
              <a:gd name="connsiteY998" fmla="*/ 5920370 h 6308306"/>
              <a:gd name="connsiteX999" fmla="*/ 6726639 w 9366542"/>
              <a:gd name="connsiteY999" fmla="*/ 5955638 h 6308306"/>
              <a:gd name="connsiteX1000" fmla="*/ 6726639 w 9366542"/>
              <a:gd name="connsiteY1000" fmla="*/ 5935485 h 6308306"/>
              <a:gd name="connsiteX1001" fmla="*/ 6706500 w 9366542"/>
              <a:gd name="connsiteY1001" fmla="*/ 5945561 h 6308306"/>
              <a:gd name="connsiteX1002" fmla="*/ 6716570 w 9366542"/>
              <a:gd name="connsiteY1002" fmla="*/ 5930447 h 6308306"/>
              <a:gd name="connsiteX1003" fmla="*/ 6731674 w 9366542"/>
              <a:gd name="connsiteY1003" fmla="*/ 5930447 h 6308306"/>
              <a:gd name="connsiteX1004" fmla="*/ 6746778 w 9366542"/>
              <a:gd name="connsiteY1004" fmla="*/ 5915333 h 6308306"/>
              <a:gd name="connsiteX1005" fmla="*/ 6761883 w 9366542"/>
              <a:gd name="connsiteY1005" fmla="*/ 5920370 h 6308306"/>
              <a:gd name="connsiteX1006" fmla="*/ 6771952 w 9366542"/>
              <a:gd name="connsiteY1006" fmla="*/ 5915333 h 6308306"/>
              <a:gd name="connsiteX1007" fmla="*/ 6766918 w 9366542"/>
              <a:gd name="connsiteY1007" fmla="*/ 5905256 h 6308306"/>
              <a:gd name="connsiteX1008" fmla="*/ 6741744 w 9366542"/>
              <a:gd name="connsiteY1008" fmla="*/ 5895180 h 6308306"/>
              <a:gd name="connsiteX1009" fmla="*/ 6751814 w 9366542"/>
              <a:gd name="connsiteY1009" fmla="*/ 5880065 h 6308306"/>
              <a:gd name="connsiteX1010" fmla="*/ 6746778 w 9366542"/>
              <a:gd name="connsiteY1010" fmla="*/ 5880065 h 6308306"/>
              <a:gd name="connsiteX1011" fmla="*/ 6756849 w 9366542"/>
              <a:gd name="connsiteY1011" fmla="*/ 5854876 h 6308306"/>
              <a:gd name="connsiteX1012" fmla="*/ 6746778 w 9366542"/>
              <a:gd name="connsiteY1012" fmla="*/ 5849837 h 6308306"/>
              <a:gd name="connsiteX1013" fmla="*/ 6731674 w 9366542"/>
              <a:gd name="connsiteY1013" fmla="*/ 5864951 h 6308306"/>
              <a:gd name="connsiteX1014" fmla="*/ 6751814 w 9366542"/>
              <a:gd name="connsiteY1014" fmla="*/ 5829685 h 6308306"/>
              <a:gd name="connsiteX1015" fmla="*/ 6741744 w 9366542"/>
              <a:gd name="connsiteY1015" fmla="*/ 5794417 h 6308306"/>
              <a:gd name="connsiteX1016" fmla="*/ 6756849 w 9366542"/>
              <a:gd name="connsiteY1016" fmla="*/ 5774264 h 6308306"/>
              <a:gd name="connsiteX1017" fmla="*/ 6782024 w 9366542"/>
              <a:gd name="connsiteY1017" fmla="*/ 5779303 h 6308306"/>
              <a:gd name="connsiteX1018" fmla="*/ 6792093 w 9366542"/>
              <a:gd name="connsiteY1018" fmla="*/ 5779303 h 6308306"/>
              <a:gd name="connsiteX1019" fmla="*/ 6802162 w 9366542"/>
              <a:gd name="connsiteY1019" fmla="*/ 5769227 h 6308306"/>
              <a:gd name="connsiteX1020" fmla="*/ 6782024 w 9366542"/>
              <a:gd name="connsiteY1020" fmla="*/ 5749075 h 6308306"/>
              <a:gd name="connsiteX1021" fmla="*/ 6802162 w 9366542"/>
              <a:gd name="connsiteY1021" fmla="*/ 5703731 h 6308306"/>
              <a:gd name="connsiteX1022" fmla="*/ 6822302 w 9366542"/>
              <a:gd name="connsiteY1022" fmla="*/ 5703731 h 6308306"/>
              <a:gd name="connsiteX1023" fmla="*/ 6862582 w 9366542"/>
              <a:gd name="connsiteY1023" fmla="*/ 5653350 h 6308306"/>
              <a:gd name="connsiteX1024" fmla="*/ 6867617 w 9366542"/>
              <a:gd name="connsiteY1024" fmla="*/ 5633197 h 6308306"/>
              <a:gd name="connsiteX1025" fmla="*/ 6872651 w 9366542"/>
              <a:gd name="connsiteY1025" fmla="*/ 5628160 h 6308306"/>
              <a:gd name="connsiteX1026" fmla="*/ 6877686 w 9366542"/>
              <a:gd name="connsiteY1026" fmla="*/ 5648313 h 6308306"/>
              <a:gd name="connsiteX1027" fmla="*/ 6902861 w 9366542"/>
              <a:gd name="connsiteY1027" fmla="*/ 5643274 h 6308306"/>
              <a:gd name="connsiteX1028" fmla="*/ 6902861 w 9366542"/>
              <a:gd name="connsiteY1028" fmla="*/ 5628160 h 6308306"/>
              <a:gd name="connsiteX1029" fmla="*/ 6928036 w 9366542"/>
              <a:gd name="connsiteY1029" fmla="*/ 5618083 h 6308306"/>
              <a:gd name="connsiteX1030" fmla="*/ 6948174 w 9366542"/>
              <a:gd name="connsiteY1030" fmla="*/ 5587854 h 6308306"/>
              <a:gd name="connsiteX1031" fmla="*/ 6983420 w 9366542"/>
              <a:gd name="connsiteY1031" fmla="*/ 5567701 h 6308306"/>
              <a:gd name="connsiteX1032" fmla="*/ 6988454 w 9366542"/>
              <a:gd name="connsiteY1032" fmla="*/ 5547549 h 6308306"/>
              <a:gd name="connsiteX1033" fmla="*/ 7139502 w 9366542"/>
              <a:gd name="connsiteY1033" fmla="*/ 5426634 h 6308306"/>
              <a:gd name="connsiteX1034" fmla="*/ 7139502 w 9366542"/>
              <a:gd name="connsiteY1034" fmla="*/ 5401443 h 6308306"/>
              <a:gd name="connsiteX1035" fmla="*/ 7149571 w 9366542"/>
              <a:gd name="connsiteY1035" fmla="*/ 5411520 h 6308306"/>
              <a:gd name="connsiteX1036" fmla="*/ 7169712 w 9366542"/>
              <a:gd name="connsiteY1036" fmla="*/ 5401443 h 6308306"/>
              <a:gd name="connsiteX1037" fmla="*/ 7179781 w 9366542"/>
              <a:gd name="connsiteY1037" fmla="*/ 5376254 h 6308306"/>
              <a:gd name="connsiteX1038" fmla="*/ 7194886 w 9366542"/>
              <a:gd name="connsiteY1038" fmla="*/ 5386329 h 6308306"/>
              <a:gd name="connsiteX1039" fmla="*/ 7220060 w 9366542"/>
              <a:gd name="connsiteY1039" fmla="*/ 5340986 h 6308306"/>
              <a:gd name="connsiteX1040" fmla="*/ 7194886 w 9366542"/>
              <a:gd name="connsiteY1040" fmla="*/ 5325872 h 6308306"/>
              <a:gd name="connsiteX1041" fmla="*/ 7230130 w 9366542"/>
              <a:gd name="connsiteY1041" fmla="*/ 5290606 h 6308306"/>
              <a:gd name="connsiteX1042" fmla="*/ 7250269 w 9366542"/>
              <a:gd name="connsiteY1042" fmla="*/ 5290606 h 6308306"/>
              <a:gd name="connsiteX1043" fmla="*/ 7250269 w 9366542"/>
              <a:gd name="connsiteY1043" fmla="*/ 5280529 h 6308306"/>
              <a:gd name="connsiteX1044" fmla="*/ 7285514 w 9366542"/>
              <a:gd name="connsiteY1044" fmla="*/ 5275490 h 6308306"/>
              <a:gd name="connsiteX1045" fmla="*/ 7265374 w 9366542"/>
              <a:gd name="connsiteY1045" fmla="*/ 5265415 h 6308306"/>
              <a:gd name="connsiteX1046" fmla="*/ 7285514 w 9366542"/>
              <a:gd name="connsiteY1046" fmla="*/ 5260376 h 6308306"/>
              <a:gd name="connsiteX1047" fmla="*/ 7295584 w 9366542"/>
              <a:gd name="connsiteY1047" fmla="*/ 5250301 h 6308306"/>
              <a:gd name="connsiteX1048" fmla="*/ 7290548 w 9366542"/>
              <a:gd name="connsiteY1048" fmla="*/ 5240224 h 6308306"/>
              <a:gd name="connsiteX1049" fmla="*/ 7325792 w 9366542"/>
              <a:gd name="connsiteY1049" fmla="*/ 5220071 h 6308306"/>
              <a:gd name="connsiteX1050" fmla="*/ 7340898 w 9366542"/>
              <a:gd name="connsiteY1050" fmla="*/ 5220071 h 6308306"/>
              <a:gd name="connsiteX1051" fmla="*/ 7350967 w 9366542"/>
              <a:gd name="connsiteY1051" fmla="*/ 5220071 h 6308306"/>
              <a:gd name="connsiteX1052" fmla="*/ 7361036 w 9366542"/>
              <a:gd name="connsiteY1052" fmla="*/ 5215033 h 6308306"/>
              <a:gd name="connsiteX1053" fmla="*/ 7320758 w 9366542"/>
              <a:gd name="connsiteY1053" fmla="*/ 5209996 h 6308306"/>
              <a:gd name="connsiteX1054" fmla="*/ 7340898 w 9366542"/>
              <a:gd name="connsiteY1054" fmla="*/ 5199919 h 6308306"/>
              <a:gd name="connsiteX1055" fmla="*/ 7371108 w 9366542"/>
              <a:gd name="connsiteY1055" fmla="*/ 5209996 h 6308306"/>
              <a:gd name="connsiteX1056" fmla="*/ 7381177 w 9366542"/>
              <a:gd name="connsiteY1056" fmla="*/ 5199919 h 6308306"/>
              <a:gd name="connsiteX1057" fmla="*/ 7361036 w 9366542"/>
              <a:gd name="connsiteY1057" fmla="*/ 5174728 h 6308306"/>
              <a:gd name="connsiteX1058" fmla="*/ 7401316 w 9366542"/>
              <a:gd name="connsiteY1058" fmla="*/ 5114271 h 6308306"/>
              <a:gd name="connsiteX1059" fmla="*/ 7416422 w 9366542"/>
              <a:gd name="connsiteY1059" fmla="*/ 5124348 h 6308306"/>
              <a:gd name="connsiteX1060" fmla="*/ 7436560 w 9366542"/>
              <a:gd name="connsiteY1060" fmla="*/ 5104195 h 6308306"/>
              <a:gd name="connsiteX1061" fmla="*/ 7436560 w 9366542"/>
              <a:gd name="connsiteY1061" fmla="*/ 5124348 h 6308306"/>
              <a:gd name="connsiteX1062" fmla="*/ 7461735 w 9366542"/>
              <a:gd name="connsiteY1062" fmla="*/ 5114271 h 6308306"/>
              <a:gd name="connsiteX1063" fmla="*/ 7471806 w 9366542"/>
              <a:gd name="connsiteY1063" fmla="*/ 5099157 h 6308306"/>
              <a:gd name="connsiteX1064" fmla="*/ 7456701 w 9366542"/>
              <a:gd name="connsiteY1064" fmla="*/ 5073966 h 6308306"/>
              <a:gd name="connsiteX1065" fmla="*/ 7441596 w 9366542"/>
              <a:gd name="connsiteY1065" fmla="*/ 5079004 h 6308306"/>
              <a:gd name="connsiteX1066" fmla="*/ 7416422 w 9366542"/>
              <a:gd name="connsiteY1066" fmla="*/ 5099157 h 6308306"/>
              <a:gd name="connsiteX1067" fmla="*/ 7366072 w 9366542"/>
              <a:gd name="connsiteY1067" fmla="*/ 5094118 h 6308306"/>
              <a:gd name="connsiteX1068" fmla="*/ 7361036 w 9366542"/>
              <a:gd name="connsiteY1068" fmla="*/ 5073966 h 6308306"/>
              <a:gd name="connsiteX1069" fmla="*/ 7381177 w 9366542"/>
              <a:gd name="connsiteY1069" fmla="*/ 5073966 h 6308306"/>
              <a:gd name="connsiteX1070" fmla="*/ 7406352 w 9366542"/>
              <a:gd name="connsiteY1070" fmla="*/ 5043738 h 6308306"/>
              <a:gd name="connsiteX1071" fmla="*/ 7406352 w 9366542"/>
              <a:gd name="connsiteY1071" fmla="*/ 5058852 h 6308306"/>
              <a:gd name="connsiteX1072" fmla="*/ 7451666 w 9366542"/>
              <a:gd name="connsiteY1072" fmla="*/ 5048775 h 6308306"/>
              <a:gd name="connsiteX1073" fmla="*/ 7456701 w 9366542"/>
              <a:gd name="connsiteY1073" fmla="*/ 5053813 h 6308306"/>
              <a:gd name="connsiteX1074" fmla="*/ 7466770 w 9366542"/>
              <a:gd name="connsiteY1074" fmla="*/ 5028622 h 6308306"/>
              <a:gd name="connsiteX1075" fmla="*/ 7496980 w 9366542"/>
              <a:gd name="connsiteY1075" fmla="*/ 5013508 h 6308306"/>
              <a:gd name="connsiteX1076" fmla="*/ 7512084 w 9366542"/>
              <a:gd name="connsiteY1076" fmla="*/ 5028622 h 6308306"/>
              <a:gd name="connsiteX1077" fmla="*/ 7527189 w 9366542"/>
              <a:gd name="connsiteY1077" fmla="*/ 5003433 h 6308306"/>
              <a:gd name="connsiteX1078" fmla="*/ 7552364 w 9366542"/>
              <a:gd name="connsiteY1078" fmla="*/ 4998394 h 6308306"/>
              <a:gd name="connsiteX1079" fmla="*/ 7557399 w 9366542"/>
              <a:gd name="connsiteY1079" fmla="*/ 4978242 h 6308306"/>
              <a:gd name="connsiteX1080" fmla="*/ 7522155 w 9366542"/>
              <a:gd name="connsiteY1080" fmla="*/ 4993356 h 6308306"/>
              <a:gd name="connsiteX1081" fmla="*/ 7542294 w 9366542"/>
              <a:gd name="connsiteY1081" fmla="*/ 4968165 h 6308306"/>
              <a:gd name="connsiteX1082" fmla="*/ 7486910 w 9366542"/>
              <a:gd name="connsiteY1082" fmla="*/ 4973204 h 6308306"/>
              <a:gd name="connsiteX1083" fmla="*/ 7512084 w 9366542"/>
              <a:gd name="connsiteY1083" fmla="*/ 4983280 h 6308306"/>
              <a:gd name="connsiteX1084" fmla="*/ 7496980 w 9366542"/>
              <a:gd name="connsiteY1084" fmla="*/ 4998394 h 6308306"/>
              <a:gd name="connsiteX1085" fmla="*/ 7476840 w 9366542"/>
              <a:gd name="connsiteY1085" fmla="*/ 4993356 h 6308306"/>
              <a:gd name="connsiteX1086" fmla="*/ 7486910 w 9366542"/>
              <a:gd name="connsiteY1086" fmla="*/ 4978242 h 6308306"/>
              <a:gd name="connsiteX1087" fmla="*/ 7451666 w 9366542"/>
              <a:gd name="connsiteY1087" fmla="*/ 4978242 h 6308306"/>
              <a:gd name="connsiteX1088" fmla="*/ 7456701 w 9366542"/>
              <a:gd name="connsiteY1088" fmla="*/ 5008470 h 6308306"/>
              <a:gd name="connsiteX1089" fmla="*/ 7451666 w 9366542"/>
              <a:gd name="connsiteY1089" fmla="*/ 4998394 h 6308306"/>
              <a:gd name="connsiteX1090" fmla="*/ 7441596 w 9366542"/>
              <a:gd name="connsiteY1090" fmla="*/ 4998394 h 6308306"/>
              <a:gd name="connsiteX1091" fmla="*/ 7436560 w 9366542"/>
              <a:gd name="connsiteY1091" fmla="*/ 5018547 h 6308306"/>
              <a:gd name="connsiteX1092" fmla="*/ 7381177 w 9366542"/>
              <a:gd name="connsiteY1092" fmla="*/ 5023585 h 6308306"/>
              <a:gd name="connsiteX1093" fmla="*/ 7340898 w 9366542"/>
              <a:gd name="connsiteY1093" fmla="*/ 5038699 h 6308306"/>
              <a:gd name="connsiteX1094" fmla="*/ 7325792 w 9366542"/>
              <a:gd name="connsiteY1094" fmla="*/ 5033661 h 6308306"/>
              <a:gd name="connsiteX1095" fmla="*/ 7315723 w 9366542"/>
              <a:gd name="connsiteY1095" fmla="*/ 5043738 h 6308306"/>
              <a:gd name="connsiteX1096" fmla="*/ 7270410 w 9366542"/>
              <a:gd name="connsiteY1096" fmla="*/ 5048775 h 6308306"/>
              <a:gd name="connsiteX1097" fmla="*/ 7270410 w 9366542"/>
              <a:gd name="connsiteY1097" fmla="*/ 5038699 h 6308306"/>
              <a:gd name="connsiteX1098" fmla="*/ 7300618 w 9366542"/>
              <a:gd name="connsiteY1098" fmla="*/ 5033661 h 6308306"/>
              <a:gd name="connsiteX1099" fmla="*/ 7320758 w 9366542"/>
              <a:gd name="connsiteY1099" fmla="*/ 5013508 h 6308306"/>
              <a:gd name="connsiteX1100" fmla="*/ 7320758 w 9366542"/>
              <a:gd name="connsiteY1100" fmla="*/ 5003433 h 6308306"/>
              <a:gd name="connsiteX1101" fmla="*/ 7285514 w 9366542"/>
              <a:gd name="connsiteY1101" fmla="*/ 5013508 h 6308306"/>
              <a:gd name="connsiteX1102" fmla="*/ 7285514 w 9366542"/>
              <a:gd name="connsiteY1102" fmla="*/ 5023585 h 6308306"/>
              <a:gd name="connsiteX1103" fmla="*/ 7270410 w 9366542"/>
              <a:gd name="connsiteY1103" fmla="*/ 4998394 h 6308306"/>
              <a:gd name="connsiteX1104" fmla="*/ 7270410 w 9366542"/>
              <a:gd name="connsiteY1104" fmla="*/ 4983280 h 6308306"/>
              <a:gd name="connsiteX1105" fmla="*/ 7300618 w 9366542"/>
              <a:gd name="connsiteY1105" fmla="*/ 4983280 h 6308306"/>
              <a:gd name="connsiteX1106" fmla="*/ 7310688 w 9366542"/>
              <a:gd name="connsiteY1106" fmla="*/ 4973204 h 6308306"/>
              <a:gd name="connsiteX1107" fmla="*/ 7320758 w 9366542"/>
              <a:gd name="connsiteY1107" fmla="*/ 4983280 h 6308306"/>
              <a:gd name="connsiteX1108" fmla="*/ 7315723 w 9366542"/>
              <a:gd name="connsiteY1108" fmla="*/ 4983280 h 6308306"/>
              <a:gd name="connsiteX1109" fmla="*/ 7315723 w 9366542"/>
              <a:gd name="connsiteY1109" fmla="*/ 4993356 h 6308306"/>
              <a:gd name="connsiteX1110" fmla="*/ 7345933 w 9366542"/>
              <a:gd name="connsiteY1110" fmla="*/ 4988317 h 6308306"/>
              <a:gd name="connsiteX1111" fmla="*/ 7356002 w 9366542"/>
              <a:gd name="connsiteY1111" fmla="*/ 4973204 h 6308306"/>
              <a:gd name="connsiteX1112" fmla="*/ 7345933 w 9366542"/>
              <a:gd name="connsiteY1112" fmla="*/ 4948013 h 6308306"/>
              <a:gd name="connsiteX1113" fmla="*/ 7340898 w 9366542"/>
              <a:gd name="connsiteY1113" fmla="*/ 4942976 h 6308306"/>
              <a:gd name="connsiteX1114" fmla="*/ 7320758 w 9366542"/>
              <a:gd name="connsiteY1114" fmla="*/ 4948013 h 6308306"/>
              <a:gd name="connsiteX1115" fmla="*/ 7310688 w 9366542"/>
              <a:gd name="connsiteY1115" fmla="*/ 4937937 h 6308306"/>
              <a:gd name="connsiteX1116" fmla="*/ 7340898 w 9366542"/>
              <a:gd name="connsiteY1116" fmla="*/ 4912746 h 6308306"/>
              <a:gd name="connsiteX1117" fmla="*/ 7320758 w 9366542"/>
              <a:gd name="connsiteY1117" fmla="*/ 4907708 h 6308306"/>
              <a:gd name="connsiteX1118" fmla="*/ 7320758 w 9366542"/>
              <a:gd name="connsiteY1118" fmla="*/ 4897632 h 6308306"/>
              <a:gd name="connsiteX1119" fmla="*/ 7345933 w 9366542"/>
              <a:gd name="connsiteY1119" fmla="*/ 4887555 h 6308306"/>
              <a:gd name="connsiteX1120" fmla="*/ 7345933 w 9366542"/>
              <a:gd name="connsiteY1120" fmla="*/ 4912746 h 6308306"/>
              <a:gd name="connsiteX1121" fmla="*/ 7340898 w 9366542"/>
              <a:gd name="connsiteY1121" fmla="*/ 4922822 h 6308306"/>
              <a:gd name="connsiteX1122" fmla="*/ 7356002 w 9366542"/>
              <a:gd name="connsiteY1122" fmla="*/ 4922822 h 6308306"/>
              <a:gd name="connsiteX1123" fmla="*/ 7366072 w 9366542"/>
              <a:gd name="connsiteY1123" fmla="*/ 4942976 h 6308306"/>
              <a:gd name="connsiteX1124" fmla="*/ 7381177 w 9366542"/>
              <a:gd name="connsiteY1124" fmla="*/ 4948013 h 6308306"/>
              <a:gd name="connsiteX1125" fmla="*/ 7406352 w 9366542"/>
              <a:gd name="connsiteY1125" fmla="*/ 4927860 h 6308306"/>
              <a:gd name="connsiteX1126" fmla="*/ 7401316 w 9366542"/>
              <a:gd name="connsiteY1126" fmla="*/ 4912746 h 6308306"/>
              <a:gd name="connsiteX1127" fmla="*/ 7436560 w 9366542"/>
              <a:gd name="connsiteY1127" fmla="*/ 4907708 h 6308306"/>
              <a:gd name="connsiteX1128" fmla="*/ 7436560 w 9366542"/>
              <a:gd name="connsiteY1128" fmla="*/ 4922822 h 6308306"/>
              <a:gd name="connsiteX1129" fmla="*/ 7456701 w 9366542"/>
              <a:gd name="connsiteY1129" fmla="*/ 4927860 h 6308306"/>
              <a:gd name="connsiteX1130" fmla="*/ 7441596 w 9366542"/>
              <a:gd name="connsiteY1130" fmla="*/ 4932899 h 6308306"/>
              <a:gd name="connsiteX1131" fmla="*/ 7436560 w 9366542"/>
              <a:gd name="connsiteY1131" fmla="*/ 4942976 h 6308306"/>
              <a:gd name="connsiteX1132" fmla="*/ 7441596 w 9366542"/>
              <a:gd name="connsiteY1132" fmla="*/ 4953051 h 6308306"/>
              <a:gd name="connsiteX1133" fmla="*/ 7486910 w 9366542"/>
              <a:gd name="connsiteY1133" fmla="*/ 4922822 h 6308306"/>
              <a:gd name="connsiteX1134" fmla="*/ 7496980 w 9366542"/>
              <a:gd name="connsiteY1134" fmla="*/ 4912746 h 6308306"/>
              <a:gd name="connsiteX1135" fmla="*/ 7491945 w 9366542"/>
              <a:gd name="connsiteY1135" fmla="*/ 4897632 h 6308306"/>
              <a:gd name="connsiteX1136" fmla="*/ 7512084 w 9366542"/>
              <a:gd name="connsiteY1136" fmla="*/ 4897632 h 6308306"/>
              <a:gd name="connsiteX1137" fmla="*/ 7567468 w 9366542"/>
              <a:gd name="connsiteY1137" fmla="*/ 4857327 h 6308306"/>
              <a:gd name="connsiteX1138" fmla="*/ 7577538 w 9366542"/>
              <a:gd name="connsiteY1138" fmla="*/ 4862364 h 6308306"/>
              <a:gd name="connsiteX1139" fmla="*/ 7577538 w 9366542"/>
              <a:gd name="connsiteY1139" fmla="*/ 4857327 h 6308306"/>
              <a:gd name="connsiteX1140" fmla="*/ 7602712 w 9366542"/>
              <a:gd name="connsiteY1140" fmla="*/ 4872441 h 6308306"/>
              <a:gd name="connsiteX1141" fmla="*/ 7622853 w 9366542"/>
              <a:gd name="connsiteY1141" fmla="*/ 4872441 h 6308306"/>
              <a:gd name="connsiteX1142" fmla="*/ 7622853 w 9366542"/>
              <a:gd name="connsiteY1142" fmla="*/ 4887555 h 6308306"/>
              <a:gd name="connsiteX1143" fmla="*/ 7637956 w 9366542"/>
              <a:gd name="connsiteY1143" fmla="*/ 4862364 h 6308306"/>
              <a:gd name="connsiteX1144" fmla="*/ 7658097 w 9366542"/>
              <a:gd name="connsiteY1144" fmla="*/ 4847250 h 6308306"/>
              <a:gd name="connsiteX1145" fmla="*/ 7723552 w 9366542"/>
              <a:gd name="connsiteY1145" fmla="*/ 4832136 h 6308306"/>
              <a:gd name="connsiteX1146" fmla="*/ 7753760 w 9366542"/>
              <a:gd name="connsiteY1146" fmla="*/ 4781755 h 6308306"/>
              <a:gd name="connsiteX1147" fmla="*/ 7768865 w 9366542"/>
              <a:gd name="connsiteY1147" fmla="*/ 4776716 h 6308306"/>
              <a:gd name="connsiteX1148" fmla="*/ 7778934 w 9366542"/>
              <a:gd name="connsiteY1148" fmla="*/ 4756564 h 6308306"/>
              <a:gd name="connsiteX1149" fmla="*/ 7783970 w 9366542"/>
              <a:gd name="connsiteY1149" fmla="*/ 4756564 h 6308306"/>
              <a:gd name="connsiteX1150" fmla="*/ 7799075 w 9366542"/>
              <a:gd name="connsiteY1150" fmla="*/ 4766641 h 6308306"/>
              <a:gd name="connsiteX1151" fmla="*/ 7814178 w 9366542"/>
              <a:gd name="connsiteY1151" fmla="*/ 4746488 h 6308306"/>
              <a:gd name="connsiteX1152" fmla="*/ 7854458 w 9366542"/>
              <a:gd name="connsiteY1152" fmla="*/ 4761602 h 6308306"/>
              <a:gd name="connsiteX1153" fmla="*/ 7864528 w 9366542"/>
              <a:gd name="connsiteY1153" fmla="*/ 4741450 h 6308306"/>
              <a:gd name="connsiteX1154" fmla="*/ 7859494 w 9366542"/>
              <a:gd name="connsiteY1154" fmla="*/ 4731374 h 6308306"/>
              <a:gd name="connsiteX1155" fmla="*/ 7854458 w 9366542"/>
              <a:gd name="connsiteY1155" fmla="*/ 4721297 h 6308306"/>
              <a:gd name="connsiteX1156" fmla="*/ 7834319 w 9366542"/>
              <a:gd name="connsiteY1156" fmla="*/ 4731374 h 6308306"/>
              <a:gd name="connsiteX1157" fmla="*/ 7864528 w 9366542"/>
              <a:gd name="connsiteY1157" fmla="*/ 4701145 h 6308306"/>
              <a:gd name="connsiteX1158" fmla="*/ 7889702 w 9366542"/>
              <a:gd name="connsiteY1158" fmla="*/ 4686031 h 6308306"/>
              <a:gd name="connsiteX1159" fmla="*/ 7904807 w 9366542"/>
              <a:gd name="connsiteY1159" fmla="*/ 4696106 h 6308306"/>
              <a:gd name="connsiteX1160" fmla="*/ 7919912 w 9366542"/>
              <a:gd name="connsiteY1160" fmla="*/ 4680992 h 6308306"/>
              <a:gd name="connsiteX1161" fmla="*/ 7889702 w 9366542"/>
              <a:gd name="connsiteY1161" fmla="*/ 4670917 h 6308306"/>
              <a:gd name="connsiteX1162" fmla="*/ 7924948 w 9366542"/>
              <a:gd name="connsiteY1162" fmla="*/ 4645726 h 6308306"/>
              <a:gd name="connsiteX1163" fmla="*/ 7955156 w 9366542"/>
              <a:gd name="connsiteY1163" fmla="*/ 4640687 h 6308306"/>
              <a:gd name="connsiteX1164" fmla="*/ 7970262 w 9366542"/>
              <a:gd name="connsiteY1164" fmla="*/ 4615497 h 6308306"/>
              <a:gd name="connsiteX1165" fmla="*/ 8030680 w 9366542"/>
              <a:gd name="connsiteY1165" fmla="*/ 4560078 h 6308306"/>
              <a:gd name="connsiteX1166" fmla="*/ 8020610 w 9366542"/>
              <a:gd name="connsiteY1166" fmla="*/ 4555039 h 6308306"/>
              <a:gd name="connsiteX1167" fmla="*/ 7995436 w 9366542"/>
              <a:gd name="connsiteY1167" fmla="*/ 4570153 h 6308306"/>
              <a:gd name="connsiteX1168" fmla="*/ 7970262 w 9366542"/>
              <a:gd name="connsiteY1168" fmla="*/ 4560078 h 6308306"/>
              <a:gd name="connsiteX1169" fmla="*/ 7955156 w 9366542"/>
              <a:gd name="connsiteY1169" fmla="*/ 4565116 h 6308306"/>
              <a:gd name="connsiteX1170" fmla="*/ 7945086 w 9366542"/>
              <a:gd name="connsiteY1170" fmla="*/ 4580230 h 6308306"/>
              <a:gd name="connsiteX1171" fmla="*/ 7869563 w 9366542"/>
              <a:gd name="connsiteY1171" fmla="*/ 4595344 h 6308306"/>
              <a:gd name="connsiteX1172" fmla="*/ 7859494 w 9366542"/>
              <a:gd name="connsiteY1172" fmla="*/ 4605421 h 6308306"/>
              <a:gd name="connsiteX1173" fmla="*/ 7814178 w 9366542"/>
              <a:gd name="connsiteY1173" fmla="*/ 4620535 h 6308306"/>
              <a:gd name="connsiteX1174" fmla="*/ 7783970 w 9366542"/>
              <a:gd name="connsiteY1174" fmla="*/ 4595344 h 6308306"/>
              <a:gd name="connsiteX1175" fmla="*/ 7743690 w 9366542"/>
              <a:gd name="connsiteY1175" fmla="*/ 4605421 h 6308306"/>
              <a:gd name="connsiteX1176" fmla="*/ 7753760 w 9366542"/>
              <a:gd name="connsiteY1176" fmla="*/ 4630610 h 6308306"/>
              <a:gd name="connsiteX1177" fmla="*/ 7738655 w 9366542"/>
              <a:gd name="connsiteY1177" fmla="*/ 4640687 h 6308306"/>
              <a:gd name="connsiteX1178" fmla="*/ 7728586 w 9366542"/>
              <a:gd name="connsiteY1178" fmla="*/ 4635649 h 6308306"/>
              <a:gd name="connsiteX1179" fmla="*/ 7688306 w 9366542"/>
              <a:gd name="connsiteY1179" fmla="*/ 4645726 h 6308306"/>
              <a:gd name="connsiteX1180" fmla="*/ 7663131 w 9366542"/>
              <a:gd name="connsiteY1180" fmla="*/ 4630610 h 6308306"/>
              <a:gd name="connsiteX1181" fmla="*/ 7547330 w 9366542"/>
              <a:gd name="connsiteY1181" fmla="*/ 4655801 h 6308306"/>
              <a:gd name="connsiteX1182" fmla="*/ 7507050 w 9366542"/>
              <a:gd name="connsiteY1182" fmla="*/ 4665878 h 6308306"/>
              <a:gd name="connsiteX1183" fmla="*/ 7512084 w 9366542"/>
              <a:gd name="connsiteY1183" fmla="*/ 4670917 h 6308306"/>
              <a:gd name="connsiteX1184" fmla="*/ 7496980 w 9366542"/>
              <a:gd name="connsiteY1184" fmla="*/ 4680992 h 6308306"/>
              <a:gd name="connsiteX1185" fmla="*/ 7567468 w 9366542"/>
              <a:gd name="connsiteY1185" fmla="*/ 4670917 h 6308306"/>
              <a:gd name="connsiteX1186" fmla="*/ 7572504 w 9366542"/>
              <a:gd name="connsiteY1186" fmla="*/ 4680992 h 6308306"/>
              <a:gd name="connsiteX1187" fmla="*/ 7491945 w 9366542"/>
              <a:gd name="connsiteY1187" fmla="*/ 4701145 h 6308306"/>
              <a:gd name="connsiteX1188" fmla="*/ 7426491 w 9366542"/>
              <a:gd name="connsiteY1188" fmla="*/ 4711222 h 6308306"/>
              <a:gd name="connsiteX1189" fmla="*/ 7451666 w 9366542"/>
              <a:gd name="connsiteY1189" fmla="*/ 4691069 h 6308306"/>
              <a:gd name="connsiteX1190" fmla="*/ 7456701 w 9366542"/>
              <a:gd name="connsiteY1190" fmla="*/ 4696106 h 6308306"/>
              <a:gd name="connsiteX1191" fmla="*/ 7486910 w 9366542"/>
              <a:gd name="connsiteY1191" fmla="*/ 4680992 h 6308306"/>
              <a:gd name="connsiteX1192" fmla="*/ 7456701 w 9366542"/>
              <a:gd name="connsiteY1192" fmla="*/ 4670917 h 6308306"/>
              <a:gd name="connsiteX1193" fmla="*/ 7381177 w 9366542"/>
              <a:gd name="connsiteY1193" fmla="*/ 4701145 h 6308306"/>
              <a:gd name="connsiteX1194" fmla="*/ 7381177 w 9366542"/>
              <a:gd name="connsiteY1194" fmla="*/ 4721297 h 6308306"/>
              <a:gd name="connsiteX1195" fmla="*/ 7401316 w 9366542"/>
              <a:gd name="connsiteY1195" fmla="*/ 4716259 h 6308306"/>
              <a:gd name="connsiteX1196" fmla="*/ 7386211 w 9366542"/>
              <a:gd name="connsiteY1196" fmla="*/ 4726336 h 6308306"/>
              <a:gd name="connsiteX1197" fmla="*/ 7376142 w 9366542"/>
              <a:gd name="connsiteY1197" fmla="*/ 4721297 h 6308306"/>
              <a:gd name="connsiteX1198" fmla="*/ 7335862 w 9366542"/>
              <a:gd name="connsiteY1198" fmla="*/ 4736411 h 6308306"/>
              <a:gd name="connsiteX1199" fmla="*/ 7330828 w 9366542"/>
              <a:gd name="connsiteY1199" fmla="*/ 4736411 h 6308306"/>
              <a:gd name="connsiteX1200" fmla="*/ 7330828 w 9366542"/>
              <a:gd name="connsiteY1200" fmla="*/ 4726336 h 6308306"/>
              <a:gd name="connsiteX1201" fmla="*/ 7361036 w 9366542"/>
              <a:gd name="connsiteY1201" fmla="*/ 4726336 h 6308306"/>
              <a:gd name="connsiteX1202" fmla="*/ 7361036 w 9366542"/>
              <a:gd name="connsiteY1202" fmla="*/ 4711222 h 6308306"/>
              <a:gd name="connsiteX1203" fmla="*/ 7361036 w 9366542"/>
              <a:gd name="connsiteY1203" fmla="*/ 4706183 h 6308306"/>
              <a:gd name="connsiteX1204" fmla="*/ 7345933 w 9366542"/>
              <a:gd name="connsiteY1204" fmla="*/ 4696106 h 6308306"/>
              <a:gd name="connsiteX1205" fmla="*/ 7335862 w 9366542"/>
              <a:gd name="connsiteY1205" fmla="*/ 4701145 h 6308306"/>
              <a:gd name="connsiteX1206" fmla="*/ 7330828 w 9366542"/>
              <a:gd name="connsiteY1206" fmla="*/ 4706183 h 6308306"/>
              <a:gd name="connsiteX1207" fmla="*/ 7325792 w 9366542"/>
              <a:gd name="connsiteY1207" fmla="*/ 4706183 h 6308306"/>
              <a:gd name="connsiteX1208" fmla="*/ 7290548 w 9366542"/>
              <a:gd name="connsiteY1208" fmla="*/ 4711222 h 6308306"/>
              <a:gd name="connsiteX1209" fmla="*/ 7235166 w 9366542"/>
              <a:gd name="connsiteY1209" fmla="*/ 4731374 h 6308306"/>
              <a:gd name="connsiteX1210" fmla="*/ 7194886 w 9366542"/>
              <a:gd name="connsiteY1210" fmla="*/ 4731374 h 6308306"/>
              <a:gd name="connsiteX1211" fmla="*/ 7119362 w 9366542"/>
              <a:gd name="connsiteY1211" fmla="*/ 4746488 h 6308306"/>
              <a:gd name="connsiteX1212" fmla="*/ 7109292 w 9366542"/>
              <a:gd name="connsiteY1212" fmla="*/ 4756564 h 6308306"/>
              <a:gd name="connsiteX1213" fmla="*/ 7084118 w 9366542"/>
              <a:gd name="connsiteY1213" fmla="*/ 4751527 h 6308306"/>
              <a:gd name="connsiteX1214" fmla="*/ 7048872 w 9366542"/>
              <a:gd name="connsiteY1214" fmla="*/ 4771679 h 6308306"/>
              <a:gd name="connsiteX1215" fmla="*/ 7018664 w 9366542"/>
              <a:gd name="connsiteY1215" fmla="*/ 4776716 h 6308306"/>
              <a:gd name="connsiteX1216" fmla="*/ 7003559 w 9366542"/>
              <a:gd name="connsiteY1216" fmla="*/ 4771679 h 6308306"/>
              <a:gd name="connsiteX1217" fmla="*/ 6988454 w 9366542"/>
              <a:gd name="connsiteY1217" fmla="*/ 4786793 h 6308306"/>
              <a:gd name="connsiteX1218" fmla="*/ 6988454 w 9366542"/>
              <a:gd name="connsiteY1218" fmla="*/ 4781755 h 6308306"/>
              <a:gd name="connsiteX1219" fmla="*/ 6958246 w 9366542"/>
              <a:gd name="connsiteY1219" fmla="*/ 4791832 h 6308306"/>
              <a:gd name="connsiteX1220" fmla="*/ 6953210 w 9366542"/>
              <a:gd name="connsiteY1220" fmla="*/ 4796869 h 6308306"/>
              <a:gd name="connsiteX1221" fmla="*/ 6948174 w 9366542"/>
              <a:gd name="connsiteY1221" fmla="*/ 4791832 h 6308306"/>
              <a:gd name="connsiteX1222" fmla="*/ 6872651 w 9366542"/>
              <a:gd name="connsiteY1222" fmla="*/ 4801907 h 6308306"/>
              <a:gd name="connsiteX1223" fmla="*/ 6797127 w 9366542"/>
              <a:gd name="connsiteY1223" fmla="*/ 4817021 h 6308306"/>
              <a:gd name="connsiteX1224" fmla="*/ 6646080 w 9366542"/>
              <a:gd name="connsiteY1224" fmla="*/ 4842212 h 6308306"/>
              <a:gd name="connsiteX1225" fmla="*/ 6636010 w 9366542"/>
              <a:gd name="connsiteY1225" fmla="*/ 4822059 h 6308306"/>
              <a:gd name="connsiteX1226" fmla="*/ 6625941 w 9366542"/>
              <a:gd name="connsiteY1226" fmla="*/ 4822059 h 6308306"/>
              <a:gd name="connsiteX1227" fmla="*/ 6625941 w 9366542"/>
              <a:gd name="connsiteY1227" fmla="*/ 4842212 h 6308306"/>
              <a:gd name="connsiteX1228" fmla="*/ 6580628 w 9366542"/>
              <a:gd name="connsiteY1228" fmla="*/ 4862364 h 6308306"/>
              <a:gd name="connsiteX1229" fmla="*/ 6464824 w 9366542"/>
              <a:gd name="connsiteY1229" fmla="*/ 4867403 h 6308306"/>
              <a:gd name="connsiteX1230" fmla="*/ 6464824 w 9366542"/>
              <a:gd name="connsiteY1230" fmla="*/ 4862364 h 6308306"/>
              <a:gd name="connsiteX1231" fmla="*/ 6434614 w 9366542"/>
              <a:gd name="connsiteY1231" fmla="*/ 4862364 h 6308306"/>
              <a:gd name="connsiteX1232" fmla="*/ 6424544 w 9366542"/>
              <a:gd name="connsiteY1232" fmla="*/ 4872441 h 6308306"/>
              <a:gd name="connsiteX1233" fmla="*/ 6354056 w 9366542"/>
              <a:gd name="connsiteY1233" fmla="*/ 4887555 h 6308306"/>
              <a:gd name="connsiteX1234" fmla="*/ 6328882 w 9366542"/>
              <a:gd name="connsiteY1234" fmla="*/ 4872441 h 6308306"/>
              <a:gd name="connsiteX1235" fmla="*/ 6308742 w 9366542"/>
              <a:gd name="connsiteY1235" fmla="*/ 4892594 h 6308306"/>
              <a:gd name="connsiteX1236" fmla="*/ 6298672 w 9366542"/>
              <a:gd name="connsiteY1236" fmla="*/ 4897632 h 6308306"/>
              <a:gd name="connsiteX1237" fmla="*/ 6278532 w 9366542"/>
              <a:gd name="connsiteY1237" fmla="*/ 4872441 h 6308306"/>
              <a:gd name="connsiteX1238" fmla="*/ 6258392 w 9366542"/>
              <a:gd name="connsiteY1238" fmla="*/ 4877480 h 6308306"/>
              <a:gd name="connsiteX1239" fmla="*/ 6238253 w 9366542"/>
              <a:gd name="connsiteY1239" fmla="*/ 4902669 h 6308306"/>
              <a:gd name="connsiteX1240" fmla="*/ 6203008 w 9366542"/>
              <a:gd name="connsiteY1240" fmla="*/ 4912746 h 6308306"/>
              <a:gd name="connsiteX1241" fmla="*/ 6072101 w 9366542"/>
              <a:gd name="connsiteY1241" fmla="*/ 4922822 h 6308306"/>
              <a:gd name="connsiteX1242" fmla="*/ 6067066 w 9366542"/>
              <a:gd name="connsiteY1242" fmla="*/ 4932899 h 6308306"/>
              <a:gd name="connsiteX1243" fmla="*/ 6051960 w 9366542"/>
              <a:gd name="connsiteY1243" fmla="*/ 4927860 h 6308306"/>
              <a:gd name="connsiteX1244" fmla="*/ 6046926 w 9366542"/>
              <a:gd name="connsiteY1244" fmla="*/ 4922822 h 6308306"/>
              <a:gd name="connsiteX1245" fmla="*/ 6036857 w 9366542"/>
              <a:gd name="connsiteY1245" fmla="*/ 4932899 h 6308306"/>
              <a:gd name="connsiteX1246" fmla="*/ 6001613 w 9366542"/>
              <a:gd name="connsiteY1246" fmla="*/ 4932899 h 6308306"/>
              <a:gd name="connsiteX1247" fmla="*/ 5880774 w 9366542"/>
              <a:gd name="connsiteY1247" fmla="*/ 4948013 h 6308306"/>
              <a:gd name="connsiteX1248" fmla="*/ 5855600 w 9366542"/>
              <a:gd name="connsiteY1248" fmla="*/ 4958090 h 6308306"/>
              <a:gd name="connsiteX1249" fmla="*/ 5780076 w 9366542"/>
              <a:gd name="connsiteY1249" fmla="*/ 4973204 h 6308306"/>
              <a:gd name="connsiteX1250" fmla="*/ 5734762 w 9366542"/>
              <a:gd name="connsiteY1250" fmla="*/ 4978242 h 6308306"/>
              <a:gd name="connsiteX1251" fmla="*/ 5719658 w 9366542"/>
              <a:gd name="connsiteY1251" fmla="*/ 4973204 h 6308306"/>
              <a:gd name="connsiteX1252" fmla="*/ 5689448 w 9366542"/>
              <a:gd name="connsiteY1252" fmla="*/ 4978242 h 6308306"/>
              <a:gd name="connsiteX1253" fmla="*/ 5679378 w 9366542"/>
              <a:gd name="connsiteY1253" fmla="*/ 4978242 h 6308306"/>
              <a:gd name="connsiteX1254" fmla="*/ 5674344 w 9366542"/>
              <a:gd name="connsiteY1254" fmla="*/ 4973204 h 6308306"/>
              <a:gd name="connsiteX1255" fmla="*/ 5603854 w 9366542"/>
              <a:gd name="connsiteY1255" fmla="*/ 4993356 h 6308306"/>
              <a:gd name="connsiteX1256" fmla="*/ 5533366 w 9366542"/>
              <a:gd name="connsiteY1256" fmla="*/ 4998394 h 6308306"/>
              <a:gd name="connsiteX1257" fmla="*/ 5452808 w 9366542"/>
              <a:gd name="connsiteY1257" fmla="*/ 5013508 h 6308306"/>
              <a:gd name="connsiteX1258" fmla="*/ 5447773 w 9366542"/>
              <a:gd name="connsiteY1258" fmla="*/ 5008470 h 6308306"/>
              <a:gd name="connsiteX1259" fmla="*/ 5427632 w 9366542"/>
              <a:gd name="connsiteY1259" fmla="*/ 5018547 h 6308306"/>
              <a:gd name="connsiteX1260" fmla="*/ 5417563 w 9366542"/>
              <a:gd name="connsiteY1260" fmla="*/ 5013508 h 6308306"/>
              <a:gd name="connsiteX1261" fmla="*/ 5362178 w 9366542"/>
              <a:gd name="connsiteY1261" fmla="*/ 5028622 h 6308306"/>
              <a:gd name="connsiteX1262" fmla="*/ 5296724 w 9366542"/>
              <a:gd name="connsiteY1262" fmla="*/ 5028622 h 6308306"/>
              <a:gd name="connsiteX1263" fmla="*/ 5286655 w 9366542"/>
              <a:gd name="connsiteY1263" fmla="*/ 5038699 h 6308306"/>
              <a:gd name="connsiteX1264" fmla="*/ 5251411 w 9366542"/>
              <a:gd name="connsiteY1264" fmla="*/ 5033661 h 6308306"/>
              <a:gd name="connsiteX1265" fmla="*/ 5170854 w 9366542"/>
              <a:gd name="connsiteY1265" fmla="*/ 5048775 h 6308306"/>
              <a:gd name="connsiteX1266" fmla="*/ 5150712 w 9366542"/>
              <a:gd name="connsiteY1266" fmla="*/ 5048775 h 6308306"/>
              <a:gd name="connsiteX1267" fmla="*/ 5140643 w 9366542"/>
              <a:gd name="connsiteY1267" fmla="*/ 5058852 h 6308306"/>
              <a:gd name="connsiteX1268" fmla="*/ 4919106 w 9366542"/>
              <a:gd name="connsiteY1268" fmla="*/ 5084043 h 6308306"/>
              <a:gd name="connsiteX1269" fmla="*/ 4863723 w 9366542"/>
              <a:gd name="connsiteY1269" fmla="*/ 5094118 h 6308306"/>
              <a:gd name="connsiteX1270" fmla="*/ 4858689 w 9366542"/>
              <a:gd name="connsiteY1270" fmla="*/ 5109234 h 6308306"/>
              <a:gd name="connsiteX1271" fmla="*/ 4838549 w 9366542"/>
              <a:gd name="connsiteY1271" fmla="*/ 5109234 h 6308306"/>
              <a:gd name="connsiteX1272" fmla="*/ 4858689 w 9366542"/>
              <a:gd name="connsiteY1272" fmla="*/ 5094118 h 6308306"/>
              <a:gd name="connsiteX1273" fmla="*/ 4818409 w 9366542"/>
              <a:gd name="connsiteY1273" fmla="*/ 5094118 h 6308306"/>
              <a:gd name="connsiteX1274" fmla="*/ 4757989 w 9366542"/>
              <a:gd name="connsiteY1274" fmla="*/ 5099157 h 6308306"/>
              <a:gd name="connsiteX1275" fmla="*/ 4737850 w 9366542"/>
              <a:gd name="connsiteY1275" fmla="*/ 5109234 h 6308306"/>
              <a:gd name="connsiteX1276" fmla="*/ 4702607 w 9366542"/>
              <a:gd name="connsiteY1276" fmla="*/ 5109234 h 6308306"/>
              <a:gd name="connsiteX1277" fmla="*/ 4662327 w 9366542"/>
              <a:gd name="connsiteY1277" fmla="*/ 5124348 h 6308306"/>
              <a:gd name="connsiteX1278" fmla="*/ 4637152 w 9366542"/>
              <a:gd name="connsiteY1278" fmla="*/ 5114271 h 6308306"/>
              <a:gd name="connsiteX1279" fmla="*/ 4556593 w 9366542"/>
              <a:gd name="connsiteY1279" fmla="*/ 5129386 h 6308306"/>
              <a:gd name="connsiteX1280" fmla="*/ 4501210 w 9366542"/>
              <a:gd name="connsiteY1280" fmla="*/ 5139462 h 6308306"/>
              <a:gd name="connsiteX1281" fmla="*/ 4460930 w 9366542"/>
              <a:gd name="connsiteY1281" fmla="*/ 5139462 h 6308306"/>
              <a:gd name="connsiteX1282" fmla="*/ 4390442 w 9366542"/>
              <a:gd name="connsiteY1282" fmla="*/ 5149539 h 6308306"/>
              <a:gd name="connsiteX1283" fmla="*/ 4375337 w 9366542"/>
              <a:gd name="connsiteY1283" fmla="*/ 5159614 h 6308306"/>
              <a:gd name="connsiteX1284" fmla="*/ 4355198 w 9366542"/>
              <a:gd name="connsiteY1284" fmla="*/ 5154576 h 6308306"/>
              <a:gd name="connsiteX1285" fmla="*/ 4324988 w 9366542"/>
              <a:gd name="connsiteY1285" fmla="*/ 5169691 h 6308306"/>
              <a:gd name="connsiteX1286" fmla="*/ 4184010 w 9366542"/>
              <a:gd name="connsiteY1286" fmla="*/ 5179766 h 6308306"/>
              <a:gd name="connsiteX1287" fmla="*/ 4108486 w 9366542"/>
              <a:gd name="connsiteY1287" fmla="*/ 5184805 h 6308306"/>
              <a:gd name="connsiteX1288" fmla="*/ 4098417 w 9366542"/>
              <a:gd name="connsiteY1288" fmla="*/ 5204957 h 6308306"/>
              <a:gd name="connsiteX1289" fmla="*/ 4093381 w 9366542"/>
              <a:gd name="connsiteY1289" fmla="*/ 5189843 h 6308306"/>
              <a:gd name="connsiteX1290" fmla="*/ 4083312 w 9366542"/>
              <a:gd name="connsiteY1290" fmla="*/ 5204957 h 6308306"/>
              <a:gd name="connsiteX1291" fmla="*/ 4063173 w 9366542"/>
              <a:gd name="connsiteY1291" fmla="*/ 5199919 h 6308306"/>
              <a:gd name="connsiteX1292" fmla="*/ 4063173 w 9366542"/>
              <a:gd name="connsiteY1292" fmla="*/ 5209996 h 6308306"/>
              <a:gd name="connsiteX1293" fmla="*/ 4053103 w 9366542"/>
              <a:gd name="connsiteY1293" fmla="*/ 5204957 h 6308306"/>
              <a:gd name="connsiteX1294" fmla="*/ 4048068 w 9366542"/>
              <a:gd name="connsiteY1294" fmla="*/ 5199919 h 6308306"/>
              <a:gd name="connsiteX1295" fmla="*/ 4012825 w 9366542"/>
              <a:gd name="connsiteY1295" fmla="*/ 5209996 h 6308306"/>
              <a:gd name="connsiteX1296" fmla="*/ 4002754 w 9366542"/>
              <a:gd name="connsiteY1296" fmla="*/ 5199919 h 6308306"/>
              <a:gd name="connsiteX1297" fmla="*/ 3902055 w 9366542"/>
              <a:gd name="connsiteY1297" fmla="*/ 5225110 h 6308306"/>
              <a:gd name="connsiteX1298" fmla="*/ 3987649 w 9366542"/>
              <a:gd name="connsiteY1298" fmla="*/ 5225110 h 6308306"/>
              <a:gd name="connsiteX1299" fmla="*/ 4007788 w 9366542"/>
              <a:gd name="connsiteY1299" fmla="*/ 5225110 h 6308306"/>
              <a:gd name="connsiteX1300" fmla="*/ 3962475 w 9366542"/>
              <a:gd name="connsiteY1300" fmla="*/ 5250301 h 6308306"/>
              <a:gd name="connsiteX1301" fmla="*/ 3897021 w 9366542"/>
              <a:gd name="connsiteY1301" fmla="*/ 5250301 h 6308306"/>
              <a:gd name="connsiteX1302" fmla="*/ 3871846 w 9366542"/>
              <a:gd name="connsiteY1302" fmla="*/ 5285567 h 6308306"/>
              <a:gd name="connsiteX1303" fmla="*/ 3831566 w 9366542"/>
              <a:gd name="connsiteY1303" fmla="*/ 5280529 h 6308306"/>
              <a:gd name="connsiteX1304" fmla="*/ 3826532 w 9366542"/>
              <a:gd name="connsiteY1304" fmla="*/ 5260376 h 6308306"/>
              <a:gd name="connsiteX1305" fmla="*/ 3826532 w 9366542"/>
              <a:gd name="connsiteY1305" fmla="*/ 5265415 h 6308306"/>
              <a:gd name="connsiteX1306" fmla="*/ 3811427 w 9366542"/>
              <a:gd name="connsiteY1306" fmla="*/ 5250301 h 6308306"/>
              <a:gd name="connsiteX1307" fmla="*/ 3791287 w 9366542"/>
              <a:gd name="connsiteY1307" fmla="*/ 5275490 h 6308306"/>
              <a:gd name="connsiteX1308" fmla="*/ 3806392 w 9366542"/>
              <a:gd name="connsiteY1308" fmla="*/ 5280529 h 6308306"/>
              <a:gd name="connsiteX1309" fmla="*/ 3776183 w 9366542"/>
              <a:gd name="connsiteY1309" fmla="*/ 5280529 h 6308306"/>
              <a:gd name="connsiteX1310" fmla="*/ 3761078 w 9366542"/>
              <a:gd name="connsiteY1310" fmla="*/ 5325872 h 6308306"/>
              <a:gd name="connsiteX1311" fmla="*/ 3756043 w 9366542"/>
              <a:gd name="connsiteY1311" fmla="*/ 5325872 h 6308306"/>
              <a:gd name="connsiteX1312" fmla="*/ 3761078 w 9366542"/>
              <a:gd name="connsiteY1312" fmla="*/ 5310758 h 6308306"/>
              <a:gd name="connsiteX1313" fmla="*/ 3761078 w 9366542"/>
              <a:gd name="connsiteY1313" fmla="*/ 5300681 h 6308306"/>
              <a:gd name="connsiteX1314" fmla="*/ 3730868 w 9366542"/>
              <a:gd name="connsiteY1314" fmla="*/ 5295644 h 6308306"/>
              <a:gd name="connsiteX1315" fmla="*/ 3735904 w 9366542"/>
              <a:gd name="connsiteY1315" fmla="*/ 5290606 h 6308306"/>
              <a:gd name="connsiteX1316" fmla="*/ 3725834 w 9366542"/>
              <a:gd name="connsiteY1316" fmla="*/ 5285567 h 6308306"/>
              <a:gd name="connsiteX1317" fmla="*/ 3695624 w 9366542"/>
              <a:gd name="connsiteY1317" fmla="*/ 5290606 h 6308306"/>
              <a:gd name="connsiteX1318" fmla="*/ 3695624 w 9366542"/>
              <a:gd name="connsiteY1318" fmla="*/ 5300681 h 6308306"/>
              <a:gd name="connsiteX1319" fmla="*/ 3640240 w 9366542"/>
              <a:gd name="connsiteY1319" fmla="*/ 5285567 h 6308306"/>
              <a:gd name="connsiteX1320" fmla="*/ 3625136 w 9366542"/>
              <a:gd name="connsiteY1320" fmla="*/ 5275490 h 6308306"/>
              <a:gd name="connsiteX1321" fmla="*/ 3675484 w 9366542"/>
              <a:gd name="connsiteY1321" fmla="*/ 5265415 h 6308306"/>
              <a:gd name="connsiteX1322" fmla="*/ 3690589 w 9366542"/>
              <a:gd name="connsiteY1322" fmla="*/ 5255338 h 6308306"/>
              <a:gd name="connsiteX1323" fmla="*/ 3670450 w 9366542"/>
              <a:gd name="connsiteY1323" fmla="*/ 5240224 h 6308306"/>
              <a:gd name="connsiteX1324" fmla="*/ 3660381 w 9366542"/>
              <a:gd name="connsiteY1324" fmla="*/ 5235185 h 6308306"/>
              <a:gd name="connsiteX1325" fmla="*/ 3660381 w 9366542"/>
              <a:gd name="connsiteY1325" fmla="*/ 5240224 h 6308306"/>
              <a:gd name="connsiteX1326" fmla="*/ 3620101 w 9366542"/>
              <a:gd name="connsiteY1326" fmla="*/ 5265415 h 6308306"/>
              <a:gd name="connsiteX1327" fmla="*/ 3599960 w 9366542"/>
              <a:gd name="connsiteY1327" fmla="*/ 5270453 h 6308306"/>
              <a:gd name="connsiteX1328" fmla="*/ 3594926 w 9366542"/>
              <a:gd name="connsiteY1328" fmla="*/ 5250301 h 6308306"/>
              <a:gd name="connsiteX1329" fmla="*/ 3559682 w 9366542"/>
              <a:gd name="connsiteY1329" fmla="*/ 5250301 h 6308306"/>
              <a:gd name="connsiteX1330" fmla="*/ 3584857 w 9366542"/>
              <a:gd name="connsiteY1330" fmla="*/ 5240224 h 6308306"/>
              <a:gd name="connsiteX1331" fmla="*/ 3574787 w 9366542"/>
              <a:gd name="connsiteY1331" fmla="*/ 5225110 h 6308306"/>
              <a:gd name="connsiteX1332" fmla="*/ 3579821 w 9366542"/>
              <a:gd name="connsiteY1332" fmla="*/ 5199919 h 6308306"/>
              <a:gd name="connsiteX1333" fmla="*/ 3620101 w 9366542"/>
              <a:gd name="connsiteY1333" fmla="*/ 5199919 h 6308306"/>
              <a:gd name="connsiteX1334" fmla="*/ 3635206 w 9366542"/>
              <a:gd name="connsiteY1334" fmla="*/ 5189843 h 6308306"/>
              <a:gd name="connsiteX1335" fmla="*/ 3655345 w 9366542"/>
              <a:gd name="connsiteY1335" fmla="*/ 5194880 h 6308306"/>
              <a:gd name="connsiteX1336" fmla="*/ 3695624 w 9366542"/>
              <a:gd name="connsiteY1336" fmla="*/ 5184805 h 6308306"/>
              <a:gd name="connsiteX1337" fmla="*/ 3690589 w 9366542"/>
              <a:gd name="connsiteY1337" fmla="*/ 5174728 h 6308306"/>
              <a:gd name="connsiteX1338" fmla="*/ 3715763 w 9366542"/>
              <a:gd name="connsiteY1338" fmla="*/ 5174728 h 6308306"/>
              <a:gd name="connsiteX1339" fmla="*/ 3715763 w 9366542"/>
              <a:gd name="connsiteY1339" fmla="*/ 5184805 h 6308306"/>
              <a:gd name="connsiteX1340" fmla="*/ 3715763 w 9366542"/>
              <a:gd name="connsiteY1340" fmla="*/ 5189843 h 6308306"/>
              <a:gd name="connsiteX1341" fmla="*/ 3655345 w 9366542"/>
              <a:gd name="connsiteY1341" fmla="*/ 5209996 h 6308306"/>
              <a:gd name="connsiteX1342" fmla="*/ 3660381 w 9366542"/>
              <a:gd name="connsiteY1342" fmla="*/ 5215033 h 6308306"/>
              <a:gd name="connsiteX1343" fmla="*/ 3620101 w 9366542"/>
              <a:gd name="connsiteY1343" fmla="*/ 5230148 h 6308306"/>
              <a:gd name="connsiteX1344" fmla="*/ 3640240 w 9366542"/>
              <a:gd name="connsiteY1344" fmla="*/ 5235185 h 6308306"/>
              <a:gd name="connsiteX1345" fmla="*/ 3695624 w 9366542"/>
              <a:gd name="connsiteY1345" fmla="*/ 5230148 h 6308306"/>
              <a:gd name="connsiteX1346" fmla="*/ 3695624 w 9366542"/>
              <a:gd name="connsiteY1346" fmla="*/ 5209996 h 6308306"/>
              <a:gd name="connsiteX1347" fmla="*/ 3735904 w 9366542"/>
              <a:gd name="connsiteY1347" fmla="*/ 5209996 h 6308306"/>
              <a:gd name="connsiteX1348" fmla="*/ 3725834 w 9366542"/>
              <a:gd name="connsiteY1348" fmla="*/ 5189843 h 6308306"/>
              <a:gd name="connsiteX1349" fmla="*/ 3756043 w 9366542"/>
              <a:gd name="connsiteY1349" fmla="*/ 5194880 h 6308306"/>
              <a:gd name="connsiteX1350" fmla="*/ 3756043 w 9366542"/>
              <a:gd name="connsiteY1350" fmla="*/ 5209996 h 6308306"/>
              <a:gd name="connsiteX1351" fmla="*/ 3776183 w 9366542"/>
              <a:gd name="connsiteY1351" fmla="*/ 5209996 h 6308306"/>
              <a:gd name="connsiteX1352" fmla="*/ 3781218 w 9366542"/>
              <a:gd name="connsiteY1352" fmla="*/ 5189843 h 6308306"/>
              <a:gd name="connsiteX1353" fmla="*/ 3876880 w 9366542"/>
              <a:gd name="connsiteY1353" fmla="*/ 5174728 h 6308306"/>
              <a:gd name="connsiteX1354" fmla="*/ 3866811 w 9366542"/>
              <a:gd name="connsiteY1354" fmla="*/ 5164652 h 6308306"/>
              <a:gd name="connsiteX1355" fmla="*/ 3863664 w 9366542"/>
              <a:gd name="connsiteY1355" fmla="*/ 5164652 h 6308306"/>
              <a:gd name="connsiteX1356" fmla="*/ 3846672 w 9366542"/>
              <a:gd name="connsiteY1356" fmla="*/ 5164652 h 6308306"/>
              <a:gd name="connsiteX1357" fmla="*/ 3843525 w 9366542"/>
              <a:gd name="connsiteY1357" fmla="*/ 5164652 h 6308306"/>
              <a:gd name="connsiteX1358" fmla="*/ 3841636 w 9366542"/>
              <a:gd name="connsiteY1358" fmla="*/ 5164652 h 6308306"/>
              <a:gd name="connsiteX1359" fmla="*/ 3821498 w 9366542"/>
              <a:gd name="connsiteY1359" fmla="*/ 5164652 h 6308306"/>
              <a:gd name="connsiteX1360" fmla="*/ 3806392 w 9366542"/>
              <a:gd name="connsiteY1360" fmla="*/ 5149539 h 6308306"/>
              <a:gd name="connsiteX1361" fmla="*/ 3766113 w 9366542"/>
              <a:gd name="connsiteY1361" fmla="*/ 5164652 h 6308306"/>
              <a:gd name="connsiteX1362" fmla="*/ 3756043 w 9366542"/>
              <a:gd name="connsiteY1362" fmla="*/ 5154576 h 6308306"/>
              <a:gd name="connsiteX1363" fmla="*/ 3725834 w 9366542"/>
              <a:gd name="connsiteY1363" fmla="*/ 5169691 h 6308306"/>
              <a:gd name="connsiteX1364" fmla="*/ 3705695 w 9366542"/>
              <a:gd name="connsiteY1364" fmla="*/ 5154576 h 6308306"/>
              <a:gd name="connsiteX1365" fmla="*/ 3715763 w 9366542"/>
              <a:gd name="connsiteY1365" fmla="*/ 5139462 h 6308306"/>
              <a:gd name="connsiteX1366" fmla="*/ 3761078 w 9366542"/>
              <a:gd name="connsiteY1366" fmla="*/ 5139462 h 6308306"/>
              <a:gd name="connsiteX1367" fmla="*/ 3766113 w 9366542"/>
              <a:gd name="connsiteY1367" fmla="*/ 5124348 h 6308306"/>
              <a:gd name="connsiteX1368" fmla="*/ 3791287 w 9366542"/>
              <a:gd name="connsiteY1368" fmla="*/ 5124348 h 6308306"/>
              <a:gd name="connsiteX1369" fmla="*/ 3816461 w 9366542"/>
              <a:gd name="connsiteY1369" fmla="*/ 5139462 h 6308306"/>
              <a:gd name="connsiteX1370" fmla="*/ 3851708 w 9366542"/>
              <a:gd name="connsiteY1370" fmla="*/ 5119309 h 6308306"/>
              <a:gd name="connsiteX1371" fmla="*/ 3881916 w 9366542"/>
              <a:gd name="connsiteY1371" fmla="*/ 5124348 h 6308306"/>
              <a:gd name="connsiteX1372" fmla="*/ 3912126 w 9366542"/>
              <a:gd name="connsiteY1372" fmla="*/ 5114271 h 6308306"/>
              <a:gd name="connsiteX1373" fmla="*/ 3927231 w 9366542"/>
              <a:gd name="connsiteY1373" fmla="*/ 5114271 h 6308306"/>
              <a:gd name="connsiteX1374" fmla="*/ 3962475 w 9366542"/>
              <a:gd name="connsiteY1374" fmla="*/ 5109234 h 6308306"/>
              <a:gd name="connsiteX1375" fmla="*/ 4083312 w 9366542"/>
              <a:gd name="connsiteY1375" fmla="*/ 5089080 h 6308306"/>
              <a:gd name="connsiteX1376" fmla="*/ 4103452 w 9366542"/>
              <a:gd name="connsiteY1376" fmla="*/ 5089080 h 6308306"/>
              <a:gd name="connsiteX1377" fmla="*/ 4133662 w 9366542"/>
              <a:gd name="connsiteY1377" fmla="*/ 5073966 h 6308306"/>
              <a:gd name="connsiteX1378" fmla="*/ 4123592 w 9366542"/>
              <a:gd name="connsiteY1378" fmla="*/ 5073966 h 6308306"/>
              <a:gd name="connsiteX1379" fmla="*/ 4204151 w 9366542"/>
              <a:gd name="connsiteY1379" fmla="*/ 5053813 h 6308306"/>
              <a:gd name="connsiteX1380" fmla="*/ 4264570 w 9366542"/>
              <a:gd name="connsiteY1380" fmla="*/ 5028622 h 6308306"/>
              <a:gd name="connsiteX1381" fmla="*/ 4309883 w 9366542"/>
              <a:gd name="connsiteY1381" fmla="*/ 5023585 h 6308306"/>
              <a:gd name="connsiteX1382" fmla="*/ 4309883 w 9366542"/>
              <a:gd name="connsiteY1382" fmla="*/ 5013508 h 6308306"/>
              <a:gd name="connsiteX1383" fmla="*/ 4324988 w 9366542"/>
              <a:gd name="connsiteY1383" fmla="*/ 5013508 h 6308306"/>
              <a:gd name="connsiteX1384" fmla="*/ 4319952 w 9366542"/>
              <a:gd name="connsiteY1384" fmla="*/ 5018547 h 6308306"/>
              <a:gd name="connsiteX1385" fmla="*/ 4324988 w 9366542"/>
              <a:gd name="connsiteY1385" fmla="*/ 5023585 h 6308306"/>
              <a:gd name="connsiteX1386" fmla="*/ 4340093 w 9366542"/>
              <a:gd name="connsiteY1386" fmla="*/ 4998394 h 6308306"/>
              <a:gd name="connsiteX1387" fmla="*/ 4365268 w 9366542"/>
              <a:gd name="connsiteY1387" fmla="*/ 4983280 h 6308306"/>
              <a:gd name="connsiteX1388" fmla="*/ 4435756 w 9366542"/>
              <a:gd name="connsiteY1388" fmla="*/ 4968165 h 6308306"/>
              <a:gd name="connsiteX1389" fmla="*/ 4481069 w 9366542"/>
              <a:gd name="connsiteY1389" fmla="*/ 4958090 h 6308306"/>
              <a:gd name="connsiteX1390" fmla="*/ 4491140 w 9366542"/>
              <a:gd name="connsiteY1390" fmla="*/ 4948013 h 6308306"/>
              <a:gd name="connsiteX1391" fmla="*/ 4420651 w 9366542"/>
              <a:gd name="connsiteY1391" fmla="*/ 4942976 h 6308306"/>
              <a:gd name="connsiteX1392" fmla="*/ 4440791 w 9366542"/>
              <a:gd name="connsiteY1392" fmla="*/ 4927860 h 6308306"/>
              <a:gd name="connsiteX1393" fmla="*/ 4410582 w 9366542"/>
              <a:gd name="connsiteY1393" fmla="*/ 4912746 h 6308306"/>
              <a:gd name="connsiteX1394" fmla="*/ 4375337 w 9366542"/>
              <a:gd name="connsiteY1394" fmla="*/ 4937937 h 6308306"/>
              <a:gd name="connsiteX1395" fmla="*/ 4405546 w 9366542"/>
              <a:gd name="connsiteY1395" fmla="*/ 4948013 h 6308306"/>
              <a:gd name="connsiteX1396" fmla="*/ 4385407 w 9366542"/>
              <a:gd name="connsiteY1396" fmla="*/ 4963128 h 6308306"/>
              <a:gd name="connsiteX1397" fmla="*/ 4370302 w 9366542"/>
              <a:gd name="connsiteY1397" fmla="*/ 4963128 h 6308306"/>
              <a:gd name="connsiteX1398" fmla="*/ 4380373 w 9366542"/>
              <a:gd name="connsiteY1398" fmla="*/ 4958090 h 6308306"/>
              <a:gd name="connsiteX1399" fmla="*/ 4360232 w 9366542"/>
              <a:gd name="connsiteY1399" fmla="*/ 4932899 h 6308306"/>
              <a:gd name="connsiteX1400" fmla="*/ 4340093 w 9366542"/>
              <a:gd name="connsiteY1400" fmla="*/ 4932899 h 6308306"/>
              <a:gd name="connsiteX1401" fmla="*/ 4340093 w 9366542"/>
              <a:gd name="connsiteY1401" fmla="*/ 4942976 h 6308306"/>
              <a:gd name="connsiteX1402" fmla="*/ 4319952 w 9366542"/>
              <a:gd name="connsiteY1402" fmla="*/ 4922822 h 6308306"/>
              <a:gd name="connsiteX1403" fmla="*/ 4400512 w 9366542"/>
              <a:gd name="connsiteY1403" fmla="*/ 4897632 h 6308306"/>
              <a:gd name="connsiteX1404" fmla="*/ 4425687 w 9366542"/>
              <a:gd name="connsiteY1404" fmla="*/ 4907708 h 6308306"/>
              <a:gd name="connsiteX1405" fmla="*/ 4476035 w 9366542"/>
              <a:gd name="connsiteY1405" fmla="*/ 4912746 h 6308306"/>
              <a:gd name="connsiteX1406" fmla="*/ 4491140 w 9366542"/>
              <a:gd name="connsiteY1406" fmla="*/ 4887555 h 6308306"/>
              <a:gd name="connsiteX1407" fmla="*/ 4496174 w 9366542"/>
              <a:gd name="connsiteY1407" fmla="*/ 4882517 h 6308306"/>
              <a:gd name="connsiteX1408" fmla="*/ 4516315 w 9366542"/>
              <a:gd name="connsiteY1408" fmla="*/ 4897632 h 6308306"/>
              <a:gd name="connsiteX1409" fmla="*/ 4541490 w 9366542"/>
              <a:gd name="connsiteY1409" fmla="*/ 4887555 h 6308306"/>
              <a:gd name="connsiteX1410" fmla="*/ 4556593 w 9366542"/>
              <a:gd name="connsiteY1410" fmla="*/ 4912746 h 6308306"/>
              <a:gd name="connsiteX1411" fmla="*/ 4571698 w 9366542"/>
              <a:gd name="connsiteY1411" fmla="*/ 4902669 h 6308306"/>
              <a:gd name="connsiteX1412" fmla="*/ 4566664 w 9366542"/>
              <a:gd name="connsiteY1412" fmla="*/ 4887555 h 6308306"/>
              <a:gd name="connsiteX1413" fmla="*/ 4611978 w 9366542"/>
              <a:gd name="connsiteY1413" fmla="*/ 4862364 h 6308306"/>
              <a:gd name="connsiteX1414" fmla="*/ 4541490 w 9366542"/>
              <a:gd name="connsiteY1414" fmla="*/ 4862364 h 6308306"/>
              <a:gd name="connsiteX1415" fmla="*/ 4506245 w 9366542"/>
              <a:gd name="connsiteY1415" fmla="*/ 4872441 h 6308306"/>
              <a:gd name="connsiteX1416" fmla="*/ 4496174 w 9366542"/>
              <a:gd name="connsiteY1416" fmla="*/ 4872441 h 6308306"/>
              <a:gd name="connsiteX1417" fmla="*/ 4501210 w 9366542"/>
              <a:gd name="connsiteY1417" fmla="*/ 4862364 h 6308306"/>
              <a:gd name="connsiteX1418" fmla="*/ 4455896 w 9366542"/>
              <a:gd name="connsiteY1418" fmla="*/ 4847250 h 6308306"/>
              <a:gd name="connsiteX1419" fmla="*/ 4385407 w 9366542"/>
              <a:gd name="connsiteY1419" fmla="*/ 4862364 h 6308306"/>
              <a:gd name="connsiteX1420" fmla="*/ 4380373 w 9366542"/>
              <a:gd name="connsiteY1420" fmla="*/ 4872441 h 6308306"/>
              <a:gd name="connsiteX1421" fmla="*/ 4405546 w 9366542"/>
              <a:gd name="connsiteY1421" fmla="*/ 4872441 h 6308306"/>
              <a:gd name="connsiteX1422" fmla="*/ 4400512 w 9366542"/>
              <a:gd name="connsiteY1422" fmla="*/ 4877480 h 6308306"/>
              <a:gd name="connsiteX1423" fmla="*/ 4304849 w 9366542"/>
              <a:gd name="connsiteY1423" fmla="*/ 4892594 h 6308306"/>
              <a:gd name="connsiteX1424" fmla="*/ 4294778 w 9366542"/>
              <a:gd name="connsiteY1424" fmla="*/ 4887555 h 6308306"/>
              <a:gd name="connsiteX1425" fmla="*/ 4274639 w 9366542"/>
              <a:gd name="connsiteY1425" fmla="*/ 4897632 h 6308306"/>
              <a:gd name="connsiteX1426" fmla="*/ 4189046 w 9366542"/>
              <a:gd name="connsiteY1426" fmla="*/ 4912746 h 6308306"/>
              <a:gd name="connsiteX1427" fmla="*/ 4184010 w 9366542"/>
              <a:gd name="connsiteY1427" fmla="*/ 4902669 h 6308306"/>
              <a:gd name="connsiteX1428" fmla="*/ 4143731 w 9366542"/>
              <a:gd name="connsiteY1428" fmla="*/ 4922822 h 6308306"/>
              <a:gd name="connsiteX1429" fmla="*/ 4128628 w 9366542"/>
              <a:gd name="connsiteY1429" fmla="*/ 4912746 h 6308306"/>
              <a:gd name="connsiteX1430" fmla="*/ 3992683 w 9366542"/>
              <a:gd name="connsiteY1430" fmla="*/ 4937937 h 6308306"/>
              <a:gd name="connsiteX1431" fmla="*/ 3987649 w 9366542"/>
              <a:gd name="connsiteY1431" fmla="*/ 4953051 h 6308306"/>
              <a:gd name="connsiteX1432" fmla="*/ 3992683 w 9366542"/>
              <a:gd name="connsiteY1432" fmla="*/ 4968165 h 6308306"/>
              <a:gd name="connsiteX1433" fmla="*/ 4007788 w 9366542"/>
              <a:gd name="connsiteY1433" fmla="*/ 4948013 h 6308306"/>
              <a:gd name="connsiteX1434" fmla="*/ 4098417 w 9366542"/>
              <a:gd name="connsiteY1434" fmla="*/ 4958090 h 6308306"/>
              <a:gd name="connsiteX1435" fmla="*/ 4093381 w 9366542"/>
              <a:gd name="connsiteY1435" fmla="*/ 4968165 h 6308306"/>
              <a:gd name="connsiteX1436" fmla="*/ 4063173 w 9366542"/>
              <a:gd name="connsiteY1436" fmla="*/ 4958090 h 6308306"/>
              <a:gd name="connsiteX1437" fmla="*/ 4048068 w 9366542"/>
              <a:gd name="connsiteY1437" fmla="*/ 4983280 h 6308306"/>
              <a:gd name="connsiteX1438" fmla="*/ 4058137 w 9366542"/>
              <a:gd name="connsiteY1438" fmla="*/ 4998394 h 6308306"/>
              <a:gd name="connsiteX1439" fmla="*/ 4017858 w 9366542"/>
              <a:gd name="connsiteY1439" fmla="*/ 4988317 h 6308306"/>
              <a:gd name="connsiteX1440" fmla="*/ 3992683 w 9366542"/>
              <a:gd name="connsiteY1440" fmla="*/ 4988317 h 6308306"/>
              <a:gd name="connsiteX1441" fmla="*/ 3982614 w 9366542"/>
              <a:gd name="connsiteY1441" fmla="*/ 4953051 h 6308306"/>
              <a:gd name="connsiteX1442" fmla="*/ 3952404 w 9366542"/>
              <a:gd name="connsiteY1442" fmla="*/ 4968165 h 6308306"/>
              <a:gd name="connsiteX1443" fmla="*/ 3972544 w 9366542"/>
              <a:gd name="connsiteY1443" fmla="*/ 4983280 h 6308306"/>
              <a:gd name="connsiteX1444" fmla="*/ 3927231 w 9366542"/>
              <a:gd name="connsiteY1444" fmla="*/ 4988317 h 6308306"/>
              <a:gd name="connsiteX1445" fmla="*/ 3902055 w 9366542"/>
              <a:gd name="connsiteY1445" fmla="*/ 5018547 h 6308306"/>
              <a:gd name="connsiteX1446" fmla="*/ 3886951 w 9366542"/>
              <a:gd name="connsiteY1446" fmla="*/ 5013508 h 6308306"/>
              <a:gd name="connsiteX1447" fmla="*/ 3876880 w 9366542"/>
              <a:gd name="connsiteY1447" fmla="*/ 5023585 h 6308306"/>
              <a:gd name="connsiteX1448" fmla="*/ 3871846 w 9366542"/>
              <a:gd name="connsiteY1448" fmla="*/ 5003433 h 6308306"/>
              <a:gd name="connsiteX1449" fmla="*/ 3846672 w 9366542"/>
              <a:gd name="connsiteY1449" fmla="*/ 4998394 h 6308306"/>
              <a:gd name="connsiteX1450" fmla="*/ 3816461 w 9366542"/>
              <a:gd name="connsiteY1450" fmla="*/ 5008470 h 6308306"/>
              <a:gd name="connsiteX1451" fmla="*/ 3801356 w 9366542"/>
              <a:gd name="connsiteY1451" fmla="*/ 5038699 h 6308306"/>
              <a:gd name="connsiteX1452" fmla="*/ 3776183 w 9366542"/>
              <a:gd name="connsiteY1452" fmla="*/ 5018547 h 6308306"/>
              <a:gd name="connsiteX1453" fmla="*/ 3766113 w 9366542"/>
              <a:gd name="connsiteY1453" fmla="*/ 5023585 h 6308306"/>
              <a:gd name="connsiteX1454" fmla="*/ 3756043 w 9366542"/>
              <a:gd name="connsiteY1454" fmla="*/ 5028622 h 6308306"/>
              <a:gd name="connsiteX1455" fmla="*/ 3781218 w 9366542"/>
              <a:gd name="connsiteY1455" fmla="*/ 5038699 h 6308306"/>
              <a:gd name="connsiteX1456" fmla="*/ 3751007 w 9366542"/>
              <a:gd name="connsiteY1456" fmla="*/ 5038699 h 6308306"/>
              <a:gd name="connsiteX1457" fmla="*/ 3751007 w 9366542"/>
              <a:gd name="connsiteY1457" fmla="*/ 5023585 h 6308306"/>
              <a:gd name="connsiteX1458" fmla="*/ 3811427 w 9366542"/>
              <a:gd name="connsiteY1458" fmla="*/ 4998394 h 6308306"/>
              <a:gd name="connsiteX1459" fmla="*/ 3806392 w 9366542"/>
              <a:gd name="connsiteY1459" fmla="*/ 4983280 h 6308306"/>
              <a:gd name="connsiteX1460" fmla="*/ 3796323 w 9366542"/>
              <a:gd name="connsiteY1460" fmla="*/ 4978242 h 6308306"/>
              <a:gd name="connsiteX1461" fmla="*/ 3776183 w 9366542"/>
              <a:gd name="connsiteY1461" fmla="*/ 4993356 h 6308306"/>
              <a:gd name="connsiteX1462" fmla="*/ 3776183 w 9366542"/>
              <a:gd name="connsiteY1462" fmla="*/ 4998394 h 6308306"/>
              <a:gd name="connsiteX1463" fmla="*/ 3690589 w 9366542"/>
              <a:gd name="connsiteY1463" fmla="*/ 5013508 h 6308306"/>
              <a:gd name="connsiteX1464" fmla="*/ 3660381 w 9366542"/>
              <a:gd name="connsiteY1464" fmla="*/ 5033661 h 6308306"/>
              <a:gd name="connsiteX1465" fmla="*/ 3690589 w 9366542"/>
              <a:gd name="connsiteY1465" fmla="*/ 5048775 h 6308306"/>
              <a:gd name="connsiteX1466" fmla="*/ 3705695 w 9366542"/>
              <a:gd name="connsiteY1466" fmla="*/ 5038699 h 6308306"/>
              <a:gd name="connsiteX1467" fmla="*/ 3740938 w 9366542"/>
              <a:gd name="connsiteY1467" fmla="*/ 5038699 h 6308306"/>
              <a:gd name="connsiteX1468" fmla="*/ 3690589 w 9366542"/>
              <a:gd name="connsiteY1468" fmla="*/ 5068927 h 6308306"/>
              <a:gd name="connsiteX1469" fmla="*/ 3650311 w 9366542"/>
              <a:gd name="connsiteY1469" fmla="*/ 5063890 h 6308306"/>
              <a:gd name="connsiteX1470" fmla="*/ 3610031 w 9366542"/>
              <a:gd name="connsiteY1470" fmla="*/ 5058852 h 6308306"/>
              <a:gd name="connsiteX1471" fmla="*/ 3579821 w 9366542"/>
              <a:gd name="connsiteY1471" fmla="*/ 5073966 h 6308306"/>
              <a:gd name="connsiteX1472" fmla="*/ 3549612 w 9366542"/>
              <a:gd name="connsiteY1472" fmla="*/ 5063890 h 6308306"/>
              <a:gd name="connsiteX1473" fmla="*/ 3378425 w 9366542"/>
              <a:gd name="connsiteY1473" fmla="*/ 5089080 h 6308306"/>
              <a:gd name="connsiteX1474" fmla="*/ 3307937 w 9366542"/>
              <a:gd name="connsiteY1474" fmla="*/ 5124348 h 6308306"/>
              <a:gd name="connsiteX1475" fmla="*/ 3323042 w 9366542"/>
              <a:gd name="connsiteY1475" fmla="*/ 5129386 h 6308306"/>
              <a:gd name="connsiteX1476" fmla="*/ 3368356 w 9366542"/>
              <a:gd name="connsiteY1476" fmla="*/ 5114271 h 6308306"/>
              <a:gd name="connsiteX1477" fmla="*/ 3398565 w 9366542"/>
              <a:gd name="connsiteY1477" fmla="*/ 5114271 h 6308306"/>
              <a:gd name="connsiteX1478" fmla="*/ 3393530 w 9366542"/>
              <a:gd name="connsiteY1478" fmla="*/ 5119309 h 6308306"/>
              <a:gd name="connsiteX1479" fmla="*/ 3393530 w 9366542"/>
              <a:gd name="connsiteY1479" fmla="*/ 5124348 h 6308306"/>
              <a:gd name="connsiteX1480" fmla="*/ 3544578 w 9366542"/>
              <a:gd name="connsiteY1480" fmla="*/ 5114271 h 6308306"/>
              <a:gd name="connsiteX1481" fmla="*/ 3599960 w 9366542"/>
              <a:gd name="connsiteY1481" fmla="*/ 5114271 h 6308306"/>
              <a:gd name="connsiteX1482" fmla="*/ 3615065 w 9366542"/>
              <a:gd name="connsiteY1482" fmla="*/ 5139462 h 6308306"/>
              <a:gd name="connsiteX1483" fmla="*/ 3579821 w 9366542"/>
              <a:gd name="connsiteY1483" fmla="*/ 5139462 h 6308306"/>
              <a:gd name="connsiteX1484" fmla="*/ 3539541 w 9366542"/>
              <a:gd name="connsiteY1484" fmla="*/ 5119309 h 6308306"/>
              <a:gd name="connsiteX1485" fmla="*/ 3423741 w 9366542"/>
              <a:gd name="connsiteY1485" fmla="*/ 5134423 h 6308306"/>
              <a:gd name="connsiteX1486" fmla="*/ 3418704 w 9366542"/>
              <a:gd name="connsiteY1486" fmla="*/ 5124348 h 6308306"/>
              <a:gd name="connsiteX1487" fmla="*/ 3282762 w 9366542"/>
              <a:gd name="connsiteY1487" fmla="*/ 5139462 h 6308306"/>
              <a:gd name="connsiteX1488" fmla="*/ 3242482 w 9366542"/>
              <a:gd name="connsiteY1488" fmla="*/ 5134423 h 6308306"/>
              <a:gd name="connsiteX1489" fmla="*/ 3202203 w 9366542"/>
              <a:gd name="connsiteY1489" fmla="*/ 5144500 h 6308306"/>
              <a:gd name="connsiteX1490" fmla="*/ 3197169 w 9366542"/>
              <a:gd name="connsiteY1490" fmla="*/ 5154576 h 6308306"/>
              <a:gd name="connsiteX1491" fmla="*/ 3166959 w 9366542"/>
              <a:gd name="connsiteY1491" fmla="*/ 5149539 h 6308306"/>
              <a:gd name="connsiteX1492" fmla="*/ 3121645 w 9366542"/>
              <a:gd name="connsiteY1492" fmla="*/ 5159614 h 6308306"/>
              <a:gd name="connsiteX1493" fmla="*/ 3086400 w 9366542"/>
              <a:gd name="connsiteY1493" fmla="*/ 5179766 h 6308306"/>
              <a:gd name="connsiteX1494" fmla="*/ 3096471 w 9366542"/>
              <a:gd name="connsiteY1494" fmla="*/ 5179766 h 6308306"/>
              <a:gd name="connsiteX1495" fmla="*/ 3071295 w 9366542"/>
              <a:gd name="connsiteY1495" fmla="*/ 5189843 h 6308306"/>
              <a:gd name="connsiteX1496" fmla="*/ 3076331 w 9366542"/>
              <a:gd name="connsiteY1496" fmla="*/ 5179766 h 6308306"/>
              <a:gd name="connsiteX1497" fmla="*/ 3020946 w 9366542"/>
              <a:gd name="connsiteY1497" fmla="*/ 5184805 h 6308306"/>
              <a:gd name="connsiteX1498" fmla="*/ 3020946 w 9366542"/>
              <a:gd name="connsiteY1498" fmla="*/ 5189843 h 6308306"/>
              <a:gd name="connsiteX1499" fmla="*/ 3071295 w 9366542"/>
              <a:gd name="connsiteY1499" fmla="*/ 5189843 h 6308306"/>
              <a:gd name="connsiteX1500" fmla="*/ 3136749 w 9366542"/>
              <a:gd name="connsiteY1500" fmla="*/ 5184805 h 6308306"/>
              <a:gd name="connsiteX1501" fmla="*/ 3166959 w 9366542"/>
              <a:gd name="connsiteY1501" fmla="*/ 5199919 h 6308306"/>
              <a:gd name="connsiteX1502" fmla="*/ 3192134 w 9366542"/>
              <a:gd name="connsiteY1502" fmla="*/ 5194880 h 6308306"/>
              <a:gd name="connsiteX1503" fmla="*/ 3192134 w 9366542"/>
              <a:gd name="connsiteY1503" fmla="*/ 5199919 h 6308306"/>
              <a:gd name="connsiteX1504" fmla="*/ 3227377 w 9366542"/>
              <a:gd name="connsiteY1504" fmla="*/ 5199919 h 6308306"/>
              <a:gd name="connsiteX1505" fmla="*/ 3242482 w 9366542"/>
              <a:gd name="connsiteY1505" fmla="*/ 5209996 h 6308306"/>
              <a:gd name="connsiteX1506" fmla="*/ 3318006 w 9366542"/>
              <a:gd name="connsiteY1506" fmla="*/ 5199919 h 6308306"/>
              <a:gd name="connsiteX1507" fmla="*/ 3373389 w 9366542"/>
              <a:gd name="connsiteY1507" fmla="*/ 5184805 h 6308306"/>
              <a:gd name="connsiteX1508" fmla="*/ 3358286 w 9366542"/>
              <a:gd name="connsiteY1508" fmla="*/ 5199919 h 6308306"/>
              <a:gd name="connsiteX1509" fmla="*/ 3383461 w 9366542"/>
              <a:gd name="connsiteY1509" fmla="*/ 5204957 h 6308306"/>
              <a:gd name="connsiteX1510" fmla="*/ 3448913 w 9366542"/>
              <a:gd name="connsiteY1510" fmla="*/ 5199919 h 6308306"/>
              <a:gd name="connsiteX1511" fmla="*/ 3428774 w 9366542"/>
              <a:gd name="connsiteY1511" fmla="*/ 5209996 h 6308306"/>
              <a:gd name="connsiteX1512" fmla="*/ 3443879 w 9366542"/>
              <a:gd name="connsiteY1512" fmla="*/ 5220071 h 6308306"/>
              <a:gd name="connsiteX1513" fmla="*/ 3469053 w 9366542"/>
              <a:gd name="connsiteY1513" fmla="*/ 5199919 h 6308306"/>
              <a:gd name="connsiteX1514" fmla="*/ 3474089 w 9366542"/>
              <a:gd name="connsiteY1514" fmla="*/ 5209996 h 6308306"/>
              <a:gd name="connsiteX1515" fmla="*/ 3484159 w 9366542"/>
              <a:gd name="connsiteY1515" fmla="*/ 5199919 h 6308306"/>
              <a:gd name="connsiteX1516" fmla="*/ 3489193 w 9366542"/>
              <a:gd name="connsiteY1516" fmla="*/ 5204957 h 6308306"/>
              <a:gd name="connsiteX1517" fmla="*/ 3564716 w 9366542"/>
              <a:gd name="connsiteY1517" fmla="*/ 5199919 h 6308306"/>
              <a:gd name="connsiteX1518" fmla="*/ 3559682 w 9366542"/>
              <a:gd name="connsiteY1518" fmla="*/ 5204957 h 6308306"/>
              <a:gd name="connsiteX1519" fmla="*/ 3534507 w 9366542"/>
              <a:gd name="connsiteY1519" fmla="*/ 5230148 h 6308306"/>
              <a:gd name="connsiteX1520" fmla="*/ 3529473 w 9366542"/>
              <a:gd name="connsiteY1520" fmla="*/ 5220071 h 6308306"/>
              <a:gd name="connsiteX1521" fmla="*/ 3514367 w 9366542"/>
              <a:gd name="connsiteY1521" fmla="*/ 5235185 h 6308306"/>
              <a:gd name="connsiteX1522" fmla="*/ 3448913 w 9366542"/>
              <a:gd name="connsiteY1522" fmla="*/ 5245262 h 6308306"/>
              <a:gd name="connsiteX1523" fmla="*/ 3433809 w 9366542"/>
              <a:gd name="connsiteY1523" fmla="*/ 5235185 h 6308306"/>
              <a:gd name="connsiteX1524" fmla="*/ 3403599 w 9366542"/>
              <a:gd name="connsiteY1524" fmla="*/ 5230148 h 6308306"/>
              <a:gd name="connsiteX1525" fmla="*/ 3403599 w 9366542"/>
              <a:gd name="connsiteY1525" fmla="*/ 5250301 h 6308306"/>
              <a:gd name="connsiteX1526" fmla="*/ 3398565 w 9366542"/>
              <a:gd name="connsiteY1526" fmla="*/ 5250301 h 6308306"/>
              <a:gd name="connsiteX1527" fmla="*/ 3398565 w 9366542"/>
              <a:gd name="connsiteY1527" fmla="*/ 5235185 h 6308306"/>
              <a:gd name="connsiteX1528" fmla="*/ 3323042 w 9366542"/>
              <a:gd name="connsiteY1528" fmla="*/ 5250301 h 6308306"/>
              <a:gd name="connsiteX1529" fmla="*/ 3307937 w 9366542"/>
              <a:gd name="connsiteY1529" fmla="*/ 5265415 h 6308306"/>
              <a:gd name="connsiteX1530" fmla="*/ 3297866 w 9366542"/>
              <a:gd name="connsiteY1530" fmla="*/ 5265415 h 6308306"/>
              <a:gd name="connsiteX1531" fmla="*/ 3307937 w 9366542"/>
              <a:gd name="connsiteY1531" fmla="*/ 5255338 h 6308306"/>
              <a:gd name="connsiteX1532" fmla="*/ 3302901 w 9366542"/>
              <a:gd name="connsiteY1532" fmla="*/ 5255338 h 6308306"/>
              <a:gd name="connsiteX1533" fmla="*/ 3247519 w 9366542"/>
              <a:gd name="connsiteY1533" fmla="*/ 5215033 h 6308306"/>
              <a:gd name="connsiteX1534" fmla="*/ 3237448 w 9366542"/>
              <a:gd name="connsiteY1534" fmla="*/ 5240224 h 6308306"/>
              <a:gd name="connsiteX1535" fmla="*/ 3222343 w 9366542"/>
              <a:gd name="connsiteY1535" fmla="*/ 5250301 h 6308306"/>
              <a:gd name="connsiteX1536" fmla="*/ 3212272 w 9366542"/>
              <a:gd name="connsiteY1536" fmla="*/ 5235185 h 6308306"/>
              <a:gd name="connsiteX1537" fmla="*/ 3166959 w 9366542"/>
              <a:gd name="connsiteY1537" fmla="*/ 5265415 h 6308306"/>
              <a:gd name="connsiteX1538" fmla="*/ 3151854 w 9366542"/>
              <a:gd name="connsiteY1538" fmla="*/ 5255338 h 6308306"/>
              <a:gd name="connsiteX1539" fmla="*/ 3101505 w 9366542"/>
              <a:gd name="connsiteY1539" fmla="*/ 5275490 h 6308306"/>
              <a:gd name="connsiteX1540" fmla="*/ 3041086 w 9366542"/>
              <a:gd name="connsiteY1540" fmla="*/ 5265415 h 6308306"/>
              <a:gd name="connsiteX1541" fmla="*/ 3020946 w 9366542"/>
              <a:gd name="connsiteY1541" fmla="*/ 5280529 h 6308306"/>
              <a:gd name="connsiteX1542" fmla="*/ 3015912 w 9366542"/>
              <a:gd name="connsiteY1542" fmla="*/ 5275490 h 6308306"/>
              <a:gd name="connsiteX1543" fmla="*/ 2965562 w 9366542"/>
              <a:gd name="connsiteY1543" fmla="*/ 5285567 h 6308306"/>
              <a:gd name="connsiteX1544" fmla="*/ 2955494 w 9366542"/>
              <a:gd name="connsiteY1544" fmla="*/ 5270453 h 6308306"/>
              <a:gd name="connsiteX1545" fmla="*/ 2945423 w 9366542"/>
              <a:gd name="connsiteY1545" fmla="*/ 5275490 h 6308306"/>
              <a:gd name="connsiteX1546" fmla="*/ 2925283 w 9366542"/>
              <a:gd name="connsiteY1546" fmla="*/ 5275490 h 6308306"/>
              <a:gd name="connsiteX1547" fmla="*/ 2925283 w 9366542"/>
              <a:gd name="connsiteY1547" fmla="*/ 5290606 h 6308306"/>
              <a:gd name="connsiteX1548" fmla="*/ 2864864 w 9366542"/>
              <a:gd name="connsiteY1548" fmla="*/ 5285567 h 6308306"/>
              <a:gd name="connsiteX1549" fmla="*/ 2895073 w 9366542"/>
              <a:gd name="connsiteY1549" fmla="*/ 5270453 h 6308306"/>
              <a:gd name="connsiteX1550" fmla="*/ 2885003 w 9366542"/>
              <a:gd name="connsiteY1550" fmla="*/ 5255338 h 6308306"/>
              <a:gd name="connsiteX1551" fmla="*/ 2854795 w 9366542"/>
              <a:gd name="connsiteY1551" fmla="*/ 5270453 h 6308306"/>
              <a:gd name="connsiteX1552" fmla="*/ 2814515 w 9366542"/>
              <a:gd name="connsiteY1552" fmla="*/ 5260376 h 6308306"/>
              <a:gd name="connsiteX1553" fmla="*/ 2804446 w 9366542"/>
              <a:gd name="connsiteY1553" fmla="*/ 5270453 h 6308306"/>
              <a:gd name="connsiteX1554" fmla="*/ 2794375 w 9366542"/>
              <a:gd name="connsiteY1554" fmla="*/ 5280529 h 6308306"/>
              <a:gd name="connsiteX1555" fmla="*/ 2814515 w 9366542"/>
              <a:gd name="connsiteY1555" fmla="*/ 5290606 h 6308306"/>
              <a:gd name="connsiteX1556" fmla="*/ 2728922 w 9366542"/>
              <a:gd name="connsiteY1556" fmla="*/ 5290606 h 6308306"/>
              <a:gd name="connsiteX1557" fmla="*/ 2744026 w 9366542"/>
              <a:gd name="connsiteY1557" fmla="*/ 5275490 h 6308306"/>
              <a:gd name="connsiteX1558" fmla="*/ 2744026 w 9366542"/>
              <a:gd name="connsiteY1558" fmla="*/ 5280529 h 6308306"/>
              <a:gd name="connsiteX1559" fmla="*/ 2764166 w 9366542"/>
              <a:gd name="connsiteY1559" fmla="*/ 5275490 h 6308306"/>
              <a:gd name="connsiteX1560" fmla="*/ 2728922 w 9366542"/>
              <a:gd name="connsiteY1560" fmla="*/ 5265415 h 6308306"/>
              <a:gd name="connsiteX1561" fmla="*/ 2723887 w 9366542"/>
              <a:gd name="connsiteY1561" fmla="*/ 5275490 h 6308306"/>
              <a:gd name="connsiteX1562" fmla="*/ 2713817 w 9366542"/>
              <a:gd name="connsiteY1562" fmla="*/ 5265415 h 6308306"/>
              <a:gd name="connsiteX1563" fmla="*/ 2698712 w 9366542"/>
              <a:gd name="connsiteY1563" fmla="*/ 5270453 h 6308306"/>
              <a:gd name="connsiteX1564" fmla="*/ 2683607 w 9366542"/>
              <a:gd name="connsiteY1564" fmla="*/ 5275490 h 6308306"/>
              <a:gd name="connsiteX1565" fmla="*/ 2658432 w 9366542"/>
              <a:gd name="connsiteY1565" fmla="*/ 5270453 h 6308306"/>
              <a:gd name="connsiteX1566" fmla="*/ 2628224 w 9366542"/>
              <a:gd name="connsiteY1566" fmla="*/ 5280529 h 6308306"/>
              <a:gd name="connsiteX1567" fmla="*/ 2623188 w 9366542"/>
              <a:gd name="connsiteY1567" fmla="*/ 5280529 h 6308306"/>
              <a:gd name="connsiteX1568" fmla="*/ 2618153 w 9366542"/>
              <a:gd name="connsiteY1568" fmla="*/ 5285567 h 6308306"/>
              <a:gd name="connsiteX1569" fmla="*/ 2613119 w 9366542"/>
              <a:gd name="connsiteY1569" fmla="*/ 5300681 h 6308306"/>
              <a:gd name="connsiteX1570" fmla="*/ 2608084 w 9366542"/>
              <a:gd name="connsiteY1570" fmla="*/ 5295644 h 6308306"/>
              <a:gd name="connsiteX1571" fmla="*/ 2606196 w 9366542"/>
              <a:gd name="connsiteY1571" fmla="*/ 5296903 h 6308306"/>
              <a:gd name="connsiteX1572" fmla="*/ 2593978 w 9366542"/>
              <a:gd name="connsiteY1572" fmla="*/ 5305054 h 6308306"/>
              <a:gd name="connsiteX1573" fmla="*/ 2598014 w 9366542"/>
              <a:gd name="connsiteY1573" fmla="*/ 5300681 h 6308306"/>
              <a:gd name="connsiteX1574" fmla="*/ 2587944 w 9366542"/>
              <a:gd name="connsiteY1574" fmla="*/ 5290606 h 6308306"/>
              <a:gd name="connsiteX1575" fmla="*/ 2532560 w 9366542"/>
              <a:gd name="connsiteY1575" fmla="*/ 5305720 h 6308306"/>
              <a:gd name="connsiteX1576" fmla="*/ 2537595 w 9366542"/>
              <a:gd name="connsiteY1576" fmla="*/ 5290606 h 6308306"/>
              <a:gd name="connsiteX1577" fmla="*/ 2512421 w 9366542"/>
              <a:gd name="connsiteY1577" fmla="*/ 5285567 h 6308306"/>
              <a:gd name="connsiteX1578" fmla="*/ 2487247 w 9366542"/>
              <a:gd name="connsiteY1578" fmla="*/ 5290606 h 6308306"/>
              <a:gd name="connsiteX1579" fmla="*/ 2517456 w 9366542"/>
              <a:gd name="connsiteY1579" fmla="*/ 5300681 h 6308306"/>
              <a:gd name="connsiteX1580" fmla="*/ 2497316 w 9366542"/>
              <a:gd name="connsiteY1580" fmla="*/ 5300681 h 6308306"/>
              <a:gd name="connsiteX1581" fmla="*/ 2492280 w 9366542"/>
              <a:gd name="connsiteY1581" fmla="*/ 5305720 h 6308306"/>
              <a:gd name="connsiteX1582" fmla="*/ 2497316 w 9366542"/>
              <a:gd name="connsiteY1582" fmla="*/ 5310758 h 6308306"/>
              <a:gd name="connsiteX1583" fmla="*/ 2497316 w 9366542"/>
              <a:gd name="connsiteY1583" fmla="*/ 5320834 h 6308306"/>
              <a:gd name="connsiteX1584" fmla="*/ 2487247 w 9366542"/>
              <a:gd name="connsiteY1584" fmla="*/ 5310758 h 6308306"/>
              <a:gd name="connsiteX1585" fmla="*/ 2477177 w 9366542"/>
              <a:gd name="connsiteY1585" fmla="*/ 5310758 h 6308306"/>
              <a:gd name="connsiteX1586" fmla="*/ 2487247 w 9366542"/>
              <a:gd name="connsiteY1586" fmla="*/ 5295644 h 6308306"/>
              <a:gd name="connsiteX1587" fmla="*/ 2477177 w 9366542"/>
              <a:gd name="connsiteY1587" fmla="*/ 5290606 h 6308306"/>
              <a:gd name="connsiteX1588" fmla="*/ 2441933 w 9366542"/>
              <a:gd name="connsiteY1588" fmla="*/ 5300681 h 6308306"/>
              <a:gd name="connsiteX1589" fmla="*/ 2426827 w 9366542"/>
              <a:gd name="connsiteY1589" fmla="*/ 5300681 h 6308306"/>
              <a:gd name="connsiteX1590" fmla="*/ 2426827 w 9366542"/>
              <a:gd name="connsiteY1590" fmla="*/ 5315797 h 6308306"/>
              <a:gd name="connsiteX1591" fmla="*/ 2421792 w 9366542"/>
              <a:gd name="connsiteY1591" fmla="*/ 5320834 h 6308306"/>
              <a:gd name="connsiteX1592" fmla="*/ 2391582 w 9366542"/>
              <a:gd name="connsiteY1592" fmla="*/ 5305720 h 6308306"/>
              <a:gd name="connsiteX1593" fmla="*/ 2381512 w 9366542"/>
              <a:gd name="connsiteY1593" fmla="*/ 5315797 h 6308306"/>
              <a:gd name="connsiteX1594" fmla="*/ 2331163 w 9366542"/>
              <a:gd name="connsiteY1594" fmla="*/ 5300681 h 6308306"/>
              <a:gd name="connsiteX1595" fmla="*/ 2371444 w 9366542"/>
              <a:gd name="connsiteY1595" fmla="*/ 5300681 h 6308306"/>
              <a:gd name="connsiteX1596" fmla="*/ 2371444 w 9366542"/>
              <a:gd name="connsiteY1596" fmla="*/ 5275490 h 6308306"/>
              <a:gd name="connsiteX1597" fmla="*/ 2386548 w 9366542"/>
              <a:gd name="connsiteY1597" fmla="*/ 5270453 h 6308306"/>
              <a:gd name="connsiteX1598" fmla="*/ 2366410 w 9366542"/>
              <a:gd name="connsiteY1598" fmla="*/ 5270453 h 6308306"/>
              <a:gd name="connsiteX1599" fmla="*/ 2336199 w 9366542"/>
              <a:gd name="connsiteY1599" fmla="*/ 5290606 h 6308306"/>
              <a:gd name="connsiteX1600" fmla="*/ 2280814 w 9366542"/>
              <a:gd name="connsiteY1600" fmla="*/ 5285567 h 6308306"/>
              <a:gd name="connsiteX1601" fmla="*/ 2255640 w 9366542"/>
              <a:gd name="connsiteY1601" fmla="*/ 5295644 h 6308306"/>
              <a:gd name="connsiteX1602" fmla="*/ 2311025 w 9366542"/>
              <a:gd name="connsiteY1602" fmla="*/ 5300681 h 6308306"/>
              <a:gd name="connsiteX1603" fmla="*/ 2295919 w 9366542"/>
              <a:gd name="connsiteY1603" fmla="*/ 5310758 h 6308306"/>
              <a:gd name="connsiteX1604" fmla="*/ 2300955 w 9366542"/>
              <a:gd name="connsiteY1604" fmla="*/ 5315797 h 6308306"/>
              <a:gd name="connsiteX1605" fmla="*/ 2280814 w 9366542"/>
              <a:gd name="connsiteY1605" fmla="*/ 5320834 h 6308306"/>
              <a:gd name="connsiteX1606" fmla="*/ 2270745 w 9366542"/>
              <a:gd name="connsiteY1606" fmla="*/ 5325872 h 6308306"/>
              <a:gd name="connsiteX1607" fmla="*/ 2290885 w 9366542"/>
              <a:gd name="connsiteY1607" fmla="*/ 5335949 h 6308306"/>
              <a:gd name="connsiteX1608" fmla="*/ 2230465 w 9366542"/>
              <a:gd name="connsiteY1608" fmla="*/ 5361138 h 6308306"/>
              <a:gd name="connsiteX1609" fmla="*/ 2200257 w 9366542"/>
              <a:gd name="connsiteY1609" fmla="*/ 5356101 h 6308306"/>
              <a:gd name="connsiteX1610" fmla="*/ 2220396 w 9366542"/>
              <a:gd name="connsiteY1610" fmla="*/ 5346024 h 6308306"/>
              <a:gd name="connsiteX1611" fmla="*/ 2190186 w 9366542"/>
              <a:gd name="connsiteY1611" fmla="*/ 5335949 h 6308306"/>
              <a:gd name="connsiteX1612" fmla="*/ 2159977 w 9366542"/>
              <a:gd name="connsiteY1612" fmla="*/ 5346024 h 6308306"/>
              <a:gd name="connsiteX1613" fmla="*/ 2159977 w 9366542"/>
              <a:gd name="connsiteY1613" fmla="*/ 5361138 h 6308306"/>
              <a:gd name="connsiteX1614" fmla="*/ 2134802 w 9366542"/>
              <a:gd name="connsiteY1614" fmla="*/ 5386329 h 6308306"/>
              <a:gd name="connsiteX1615" fmla="*/ 2139837 w 9366542"/>
              <a:gd name="connsiteY1615" fmla="*/ 5401443 h 6308306"/>
              <a:gd name="connsiteX1616" fmla="*/ 2144872 w 9366542"/>
              <a:gd name="connsiteY1616" fmla="*/ 5406482 h 6308306"/>
              <a:gd name="connsiteX1617" fmla="*/ 2159977 w 9366542"/>
              <a:gd name="connsiteY1617" fmla="*/ 5391368 h 6308306"/>
              <a:gd name="connsiteX1618" fmla="*/ 2195222 w 9366542"/>
              <a:gd name="connsiteY1618" fmla="*/ 5391368 h 6308306"/>
              <a:gd name="connsiteX1619" fmla="*/ 2180117 w 9366542"/>
              <a:gd name="connsiteY1619" fmla="*/ 5401443 h 6308306"/>
              <a:gd name="connsiteX1620" fmla="*/ 2195222 w 9366542"/>
              <a:gd name="connsiteY1620" fmla="*/ 5411520 h 6308306"/>
              <a:gd name="connsiteX1621" fmla="*/ 2180117 w 9366542"/>
              <a:gd name="connsiteY1621" fmla="*/ 5416559 h 6308306"/>
              <a:gd name="connsiteX1622" fmla="*/ 2180117 w 9366542"/>
              <a:gd name="connsiteY1622" fmla="*/ 5421596 h 6308306"/>
              <a:gd name="connsiteX1623" fmla="*/ 2200257 w 9366542"/>
              <a:gd name="connsiteY1623" fmla="*/ 5436711 h 6308306"/>
              <a:gd name="connsiteX1624" fmla="*/ 2205291 w 9366542"/>
              <a:gd name="connsiteY1624" fmla="*/ 5446787 h 6308306"/>
              <a:gd name="connsiteX1625" fmla="*/ 2220396 w 9366542"/>
              <a:gd name="connsiteY1625" fmla="*/ 5441748 h 6308306"/>
              <a:gd name="connsiteX1626" fmla="*/ 2210326 w 9366542"/>
              <a:gd name="connsiteY1626" fmla="*/ 5431673 h 6308306"/>
              <a:gd name="connsiteX1627" fmla="*/ 2245570 w 9366542"/>
              <a:gd name="connsiteY1627" fmla="*/ 5401443 h 6308306"/>
              <a:gd name="connsiteX1628" fmla="*/ 2265709 w 9366542"/>
              <a:gd name="connsiteY1628" fmla="*/ 5411520 h 6308306"/>
              <a:gd name="connsiteX1629" fmla="*/ 2275780 w 9366542"/>
              <a:gd name="connsiteY1629" fmla="*/ 5386329 h 6308306"/>
              <a:gd name="connsiteX1630" fmla="*/ 2321094 w 9366542"/>
              <a:gd name="connsiteY1630" fmla="*/ 5401443 h 6308306"/>
              <a:gd name="connsiteX1631" fmla="*/ 2336199 w 9366542"/>
              <a:gd name="connsiteY1631" fmla="*/ 5386329 h 6308306"/>
              <a:gd name="connsiteX1632" fmla="*/ 2351304 w 9366542"/>
              <a:gd name="connsiteY1632" fmla="*/ 5391368 h 6308306"/>
              <a:gd name="connsiteX1633" fmla="*/ 2341233 w 9366542"/>
              <a:gd name="connsiteY1633" fmla="*/ 5406482 h 6308306"/>
              <a:gd name="connsiteX1634" fmla="*/ 2361373 w 9366542"/>
              <a:gd name="connsiteY1634" fmla="*/ 5426634 h 6308306"/>
              <a:gd name="connsiteX1635" fmla="*/ 2401653 w 9366542"/>
              <a:gd name="connsiteY1635" fmla="*/ 5416559 h 6308306"/>
              <a:gd name="connsiteX1636" fmla="*/ 2436897 w 9366542"/>
              <a:gd name="connsiteY1636" fmla="*/ 5421596 h 6308306"/>
              <a:gd name="connsiteX1637" fmla="*/ 2436897 w 9366542"/>
              <a:gd name="connsiteY1637" fmla="*/ 5426634 h 6308306"/>
              <a:gd name="connsiteX1638" fmla="*/ 2391582 w 9366542"/>
              <a:gd name="connsiteY1638" fmla="*/ 5446787 h 6308306"/>
              <a:gd name="connsiteX1639" fmla="*/ 2371444 w 9366542"/>
              <a:gd name="connsiteY1639" fmla="*/ 5492130 h 6308306"/>
              <a:gd name="connsiteX1640" fmla="*/ 2295919 w 9366542"/>
              <a:gd name="connsiteY1640" fmla="*/ 5487092 h 6308306"/>
              <a:gd name="connsiteX1641" fmla="*/ 2295919 w 9366542"/>
              <a:gd name="connsiteY1641" fmla="*/ 5482055 h 6308306"/>
              <a:gd name="connsiteX1642" fmla="*/ 2321094 w 9366542"/>
              <a:gd name="connsiteY1642" fmla="*/ 5482055 h 6308306"/>
              <a:gd name="connsiteX1643" fmla="*/ 2305989 w 9366542"/>
              <a:gd name="connsiteY1643" fmla="*/ 5466939 h 6308306"/>
              <a:gd name="connsiteX1644" fmla="*/ 2250606 w 9366542"/>
              <a:gd name="connsiteY1644" fmla="*/ 5471978 h 6308306"/>
              <a:gd name="connsiteX1645" fmla="*/ 2245570 w 9366542"/>
              <a:gd name="connsiteY1645" fmla="*/ 5461902 h 6308306"/>
              <a:gd name="connsiteX1646" fmla="*/ 2225431 w 9366542"/>
              <a:gd name="connsiteY1646" fmla="*/ 5466939 h 6308306"/>
              <a:gd name="connsiteX1647" fmla="*/ 2235501 w 9366542"/>
              <a:gd name="connsiteY1647" fmla="*/ 5487092 h 6308306"/>
              <a:gd name="connsiteX1648" fmla="*/ 2220396 w 9366542"/>
              <a:gd name="connsiteY1648" fmla="*/ 5497169 h 6308306"/>
              <a:gd name="connsiteX1649" fmla="*/ 2230465 w 9366542"/>
              <a:gd name="connsiteY1649" fmla="*/ 5502207 h 6308306"/>
              <a:gd name="connsiteX1650" fmla="*/ 2230465 w 9366542"/>
              <a:gd name="connsiteY1650" fmla="*/ 5512282 h 6308306"/>
              <a:gd name="connsiteX1651" fmla="*/ 2210326 w 9366542"/>
              <a:gd name="connsiteY1651" fmla="*/ 5527396 h 6308306"/>
              <a:gd name="connsiteX1652" fmla="*/ 2210326 w 9366542"/>
              <a:gd name="connsiteY1652" fmla="*/ 5537473 h 6308306"/>
              <a:gd name="connsiteX1653" fmla="*/ 2240535 w 9366542"/>
              <a:gd name="connsiteY1653" fmla="*/ 5527396 h 6308306"/>
              <a:gd name="connsiteX1654" fmla="*/ 2210326 w 9366542"/>
              <a:gd name="connsiteY1654" fmla="*/ 5552587 h 6308306"/>
              <a:gd name="connsiteX1655" fmla="*/ 2265709 w 9366542"/>
              <a:gd name="connsiteY1655" fmla="*/ 5552587 h 6308306"/>
              <a:gd name="connsiteX1656" fmla="*/ 2255640 w 9366542"/>
              <a:gd name="connsiteY1656" fmla="*/ 5562664 h 6308306"/>
              <a:gd name="connsiteX1657" fmla="*/ 2250606 w 9366542"/>
              <a:gd name="connsiteY1657" fmla="*/ 5562664 h 6308306"/>
              <a:gd name="connsiteX1658" fmla="*/ 2230465 w 9366542"/>
              <a:gd name="connsiteY1658" fmla="*/ 5577778 h 6308306"/>
              <a:gd name="connsiteX1659" fmla="*/ 2195222 w 9366542"/>
              <a:gd name="connsiteY1659" fmla="*/ 5587854 h 6308306"/>
              <a:gd name="connsiteX1660" fmla="*/ 2195222 w 9366542"/>
              <a:gd name="connsiteY1660" fmla="*/ 5567701 h 6308306"/>
              <a:gd name="connsiteX1661" fmla="*/ 2180117 w 9366542"/>
              <a:gd name="connsiteY1661" fmla="*/ 5547549 h 6308306"/>
              <a:gd name="connsiteX1662" fmla="*/ 2180117 w 9366542"/>
              <a:gd name="connsiteY1662" fmla="*/ 5532435 h 6308306"/>
              <a:gd name="connsiteX1663" fmla="*/ 2210326 w 9366542"/>
              <a:gd name="connsiteY1663" fmla="*/ 5522359 h 6308306"/>
              <a:gd name="connsiteX1664" fmla="*/ 2195222 w 9366542"/>
              <a:gd name="connsiteY1664" fmla="*/ 5441748 h 6308306"/>
              <a:gd name="connsiteX1665" fmla="*/ 2185152 w 9366542"/>
              <a:gd name="connsiteY1665" fmla="*/ 5436711 h 6308306"/>
              <a:gd name="connsiteX1666" fmla="*/ 2159977 w 9366542"/>
              <a:gd name="connsiteY1666" fmla="*/ 5451825 h 6308306"/>
              <a:gd name="connsiteX1667" fmla="*/ 2139837 w 9366542"/>
              <a:gd name="connsiteY1667" fmla="*/ 5436711 h 6308306"/>
              <a:gd name="connsiteX1668" fmla="*/ 2119697 w 9366542"/>
              <a:gd name="connsiteY1668" fmla="*/ 5436711 h 6308306"/>
              <a:gd name="connsiteX1669" fmla="*/ 2099558 w 9366542"/>
              <a:gd name="connsiteY1669" fmla="*/ 5461902 h 6308306"/>
              <a:gd name="connsiteX1670" fmla="*/ 2104592 w 9366542"/>
              <a:gd name="connsiteY1670" fmla="*/ 5471978 h 6308306"/>
              <a:gd name="connsiteX1671" fmla="*/ 2089487 w 9366542"/>
              <a:gd name="connsiteY1671" fmla="*/ 5477016 h 6308306"/>
              <a:gd name="connsiteX1672" fmla="*/ 2099558 w 9366542"/>
              <a:gd name="connsiteY1672" fmla="*/ 5487092 h 6308306"/>
              <a:gd name="connsiteX1673" fmla="*/ 2094523 w 9366542"/>
              <a:gd name="connsiteY1673" fmla="*/ 5507244 h 6308306"/>
              <a:gd name="connsiteX1674" fmla="*/ 2074385 w 9366542"/>
              <a:gd name="connsiteY1674" fmla="*/ 5502207 h 6308306"/>
              <a:gd name="connsiteX1675" fmla="*/ 2069348 w 9366542"/>
              <a:gd name="connsiteY1675" fmla="*/ 5482055 h 6308306"/>
              <a:gd name="connsiteX1676" fmla="*/ 2074385 w 9366542"/>
              <a:gd name="connsiteY1676" fmla="*/ 5461902 h 6308306"/>
              <a:gd name="connsiteX1677" fmla="*/ 2064314 w 9366542"/>
              <a:gd name="connsiteY1677" fmla="*/ 5436711 h 6308306"/>
              <a:gd name="connsiteX1678" fmla="*/ 2049209 w 9366542"/>
              <a:gd name="connsiteY1678" fmla="*/ 5426634 h 6308306"/>
              <a:gd name="connsiteX1679" fmla="*/ 2008930 w 9366542"/>
              <a:gd name="connsiteY1679" fmla="*/ 5436711 h 6308306"/>
              <a:gd name="connsiteX1680" fmla="*/ 1988789 w 9366542"/>
              <a:gd name="connsiteY1680" fmla="*/ 5446787 h 6308306"/>
              <a:gd name="connsiteX1681" fmla="*/ 1968650 w 9366542"/>
              <a:gd name="connsiteY1681" fmla="*/ 5416559 h 6308306"/>
              <a:gd name="connsiteX1682" fmla="*/ 1988789 w 9366542"/>
              <a:gd name="connsiteY1682" fmla="*/ 5406482 h 6308306"/>
              <a:gd name="connsiteX1683" fmla="*/ 1983755 w 9366542"/>
              <a:gd name="connsiteY1683" fmla="*/ 5416559 h 6308306"/>
              <a:gd name="connsiteX1684" fmla="*/ 1998860 w 9366542"/>
              <a:gd name="connsiteY1684" fmla="*/ 5426634 h 6308306"/>
              <a:gd name="connsiteX1685" fmla="*/ 2049209 w 9366542"/>
              <a:gd name="connsiteY1685" fmla="*/ 5416559 h 6308306"/>
              <a:gd name="connsiteX1686" fmla="*/ 2044174 w 9366542"/>
              <a:gd name="connsiteY1686" fmla="*/ 5411520 h 6308306"/>
              <a:gd name="connsiteX1687" fmla="*/ 2079418 w 9366542"/>
              <a:gd name="connsiteY1687" fmla="*/ 5406482 h 6308306"/>
              <a:gd name="connsiteX1688" fmla="*/ 2099558 w 9366542"/>
              <a:gd name="connsiteY1688" fmla="*/ 5376254 h 6308306"/>
              <a:gd name="connsiteX1689" fmla="*/ 2124733 w 9366542"/>
              <a:gd name="connsiteY1689" fmla="*/ 5376254 h 6308306"/>
              <a:gd name="connsiteX1690" fmla="*/ 2134802 w 9366542"/>
              <a:gd name="connsiteY1690" fmla="*/ 5366177 h 6308306"/>
              <a:gd name="connsiteX1691" fmla="*/ 2104592 w 9366542"/>
              <a:gd name="connsiteY1691" fmla="*/ 5361138 h 6308306"/>
              <a:gd name="connsiteX1692" fmla="*/ 2129767 w 9366542"/>
              <a:gd name="connsiteY1692" fmla="*/ 5346024 h 6308306"/>
              <a:gd name="connsiteX1693" fmla="*/ 2200257 w 9366542"/>
              <a:gd name="connsiteY1693" fmla="*/ 5320834 h 6308306"/>
              <a:gd name="connsiteX1694" fmla="*/ 2159977 w 9366542"/>
              <a:gd name="connsiteY1694" fmla="*/ 5310758 h 6308306"/>
              <a:gd name="connsiteX1695" fmla="*/ 2175082 w 9366542"/>
              <a:gd name="connsiteY1695" fmla="*/ 5290606 h 6308306"/>
              <a:gd name="connsiteX1696" fmla="*/ 2195222 w 9366542"/>
              <a:gd name="connsiteY1696" fmla="*/ 5285567 h 6308306"/>
              <a:gd name="connsiteX1697" fmla="*/ 2225431 w 9366542"/>
              <a:gd name="connsiteY1697" fmla="*/ 5270453 h 6308306"/>
              <a:gd name="connsiteX1698" fmla="*/ 2220396 w 9366542"/>
              <a:gd name="connsiteY1698" fmla="*/ 5245262 h 6308306"/>
              <a:gd name="connsiteX1699" fmla="*/ 2240535 w 9366542"/>
              <a:gd name="connsiteY1699" fmla="*/ 5235185 h 6308306"/>
              <a:gd name="connsiteX1700" fmla="*/ 2255640 w 9366542"/>
              <a:gd name="connsiteY1700" fmla="*/ 5250301 h 6308306"/>
              <a:gd name="connsiteX1701" fmla="*/ 2311025 w 9366542"/>
              <a:gd name="connsiteY1701" fmla="*/ 5230148 h 6308306"/>
              <a:gd name="connsiteX1702" fmla="*/ 2351304 w 9366542"/>
              <a:gd name="connsiteY1702" fmla="*/ 5235185 h 6308306"/>
              <a:gd name="connsiteX1703" fmla="*/ 2351304 w 9366542"/>
              <a:gd name="connsiteY1703" fmla="*/ 5230148 h 6308306"/>
              <a:gd name="connsiteX1704" fmla="*/ 2356339 w 9366542"/>
              <a:gd name="connsiteY1704" fmla="*/ 5215033 h 6308306"/>
              <a:gd name="connsiteX1705" fmla="*/ 2321094 w 9366542"/>
              <a:gd name="connsiteY1705" fmla="*/ 5220071 h 6308306"/>
              <a:gd name="connsiteX1706" fmla="*/ 2316059 w 9366542"/>
              <a:gd name="connsiteY1706" fmla="*/ 5199919 h 6308306"/>
              <a:gd name="connsiteX1707" fmla="*/ 2341233 w 9366542"/>
              <a:gd name="connsiteY1707" fmla="*/ 5199919 h 6308306"/>
              <a:gd name="connsiteX1708" fmla="*/ 2341233 w 9366542"/>
              <a:gd name="connsiteY1708" fmla="*/ 5184805 h 6308306"/>
              <a:gd name="connsiteX1709" fmla="*/ 2346268 w 9366542"/>
              <a:gd name="connsiteY1709" fmla="*/ 5179766 h 6308306"/>
              <a:gd name="connsiteX1710" fmla="*/ 2341233 w 9366542"/>
              <a:gd name="connsiteY1710" fmla="*/ 5164652 h 6308306"/>
              <a:gd name="connsiteX1711" fmla="*/ 2311025 w 9366542"/>
              <a:gd name="connsiteY1711" fmla="*/ 5164652 h 6308306"/>
              <a:gd name="connsiteX1712" fmla="*/ 2321094 w 9366542"/>
              <a:gd name="connsiteY1712" fmla="*/ 5149539 h 6308306"/>
              <a:gd name="connsiteX1713" fmla="*/ 2280814 w 9366542"/>
              <a:gd name="connsiteY1713" fmla="*/ 5114271 h 6308306"/>
              <a:gd name="connsiteX1714" fmla="*/ 2260675 w 9366542"/>
              <a:gd name="connsiteY1714" fmla="*/ 5119309 h 6308306"/>
              <a:gd name="connsiteX1715" fmla="*/ 2270745 w 9366542"/>
              <a:gd name="connsiteY1715" fmla="*/ 5109234 h 6308306"/>
              <a:gd name="connsiteX1716" fmla="*/ 2220396 w 9366542"/>
              <a:gd name="connsiteY1716" fmla="*/ 5094118 h 6308306"/>
              <a:gd name="connsiteX1717" fmla="*/ 2205291 w 9366542"/>
              <a:gd name="connsiteY1717" fmla="*/ 5109234 h 6308306"/>
              <a:gd name="connsiteX1718" fmla="*/ 2200257 w 9366542"/>
              <a:gd name="connsiteY1718" fmla="*/ 5109234 h 6308306"/>
              <a:gd name="connsiteX1719" fmla="*/ 2205291 w 9366542"/>
              <a:gd name="connsiteY1719" fmla="*/ 5094118 h 6308306"/>
              <a:gd name="connsiteX1720" fmla="*/ 2185152 w 9366542"/>
              <a:gd name="connsiteY1720" fmla="*/ 5094118 h 6308306"/>
              <a:gd name="connsiteX1721" fmla="*/ 2175082 w 9366542"/>
              <a:gd name="connsiteY1721" fmla="*/ 5109234 h 6308306"/>
              <a:gd name="connsiteX1722" fmla="*/ 2159977 w 9366542"/>
              <a:gd name="connsiteY1722" fmla="*/ 5119309 h 6308306"/>
              <a:gd name="connsiteX1723" fmla="*/ 2165011 w 9366542"/>
              <a:gd name="connsiteY1723" fmla="*/ 5099157 h 6308306"/>
              <a:gd name="connsiteX1724" fmla="*/ 2119697 w 9366542"/>
              <a:gd name="connsiteY1724" fmla="*/ 5084043 h 6308306"/>
              <a:gd name="connsiteX1725" fmla="*/ 2069348 w 9366542"/>
              <a:gd name="connsiteY1725" fmla="*/ 5114271 h 6308306"/>
              <a:gd name="connsiteX1726" fmla="*/ 2059279 w 9366542"/>
              <a:gd name="connsiteY1726" fmla="*/ 5104195 h 6308306"/>
              <a:gd name="connsiteX1727" fmla="*/ 2029069 w 9366542"/>
              <a:gd name="connsiteY1727" fmla="*/ 5139462 h 6308306"/>
              <a:gd name="connsiteX1728" fmla="*/ 1983755 w 9366542"/>
              <a:gd name="connsiteY1728" fmla="*/ 5129386 h 6308306"/>
              <a:gd name="connsiteX1729" fmla="*/ 1998860 w 9366542"/>
              <a:gd name="connsiteY1729" fmla="*/ 5124348 h 6308306"/>
              <a:gd name="connsiteX1730" fmla="*/ 2044174 w 9366542"/>
              <a:gd name="connsiteY1730" fmla="*/ 5104195 h 6308306"/>
              <a:gd name="connsiteX1731" fmla="*/ 2042285 w 9366542"/>
              <a:gd name="connsiteY1731" fmla="*/ 5102305 h 6308306"/>
              <a:gd name="connsiteX1732" fmla="*/ 2030078 w 9366542"/>
              <a:gd name="connsiteY1732" fmla="*/ 5090088 h 6308306"/>
              <a:gd name="connsiteX1733" fmla="*/ 2054243 w 9366542"/>
              <a:gd name="connsiteY1733" fmla="*/ 5073966 h 6308306"/>
              <a:gd name="connsiteX1734" fmla="*/ 2034105 w 9366542"/>
              <a:gd name="connsiteY1734" fmla="*/ 5048775 h 6308306"/>
              <a:gd name="connsiteX1735" fmla="*/ 2049209 w 9366542"/>
              <a:gd name="connsiteY1735" fmla="*/ 5033661 h 6308306"/>
              <a:gd name="connsiteX1736" fmla="*/ 2044174 w 9366542"/>
              <a:gd name="connsiteY1736" fmla="*/ 5043738 h 6308306"/>
              <a:gd name="connsiteX1737" fmla="*/ 2049209 w 9366542"/>
              <a:gd name="connsiteY1737" fmla="*/ 5048775 h 6308306"/>
              <a:gd name="connsiteX1738" fmla="*/ 2104592 w 9366542"/>
              <a:gd name="connsiteY1738" fmla="*/ 5033661 h 6308306"/>
              <a:gd name="connsiteX1739" fmla="*/ 2119697 w 9366542"/>
              <a:gd name="connsiteY1739" fmla="*/ 5038699 h 6308306"/>
              <a:gd name="connsiteX1740" fmla="*/ 2180117 w 9366542"/>
              <a:gd name="connsiteY1740" fmla="*/ 5013508 h 6308306"/>
              <a:gd name="connsiteX1741" fmla="*/ 2175082 w 9366542"/>
              <a:gd name="connsiteY1741" fmla="*/ 5008470 h 6308306"/>
              <a:gd name="connsiteX1742" fmla="*/ 2165011 w 9366542"/>
              <a:gd name="connsiteY1742" fmla="*/ 5003433 h 6308306"/>
              <a:gd name="connsiteX1743" fmla="*/ 2154941 w 9366542"/>
              <a:gd name="connsiteY1743" fmla="*/ 4993356 h 6308306"/>
              <a:gd name="connsiteX1744" fmla="*/ 2154941 w 9366542"/>
              <a:gd name="connsiteY1744" fmla="*/ 4998394 h 6308306"/>
              <a:gd name="connsiteX1745" fmla="*/ 2114662 w 9366542"/>
              <a:gd name="connsiteY1745" fmla="*/ 4973204 h 6308306"/>
              <a:gd name="connsiteX1746" fmla="*/ 2109628 w 9366542"/>
              <a:gd name="connsiteY1746" fmla="*/ 4958090 h 6308306"/>
              <a:gd name="connsiteX1747" fmla="*/ 2119697 w 9366542"/>
              <a:gd name="connsiteY1747" fmla="*/ 4953051 h 6308306"/>
              <a:gd name="connsiteX1748" fmla="*/ 2089487 w 9366542"/>
              <a:gd name="connsiteY1748" fmla="*/ 4942976 h 6308306"/>
              <a:gd name="connsiteX1749" fmla="*/ 2094523 w 9366542"/>
              <a:gd name="connsiteY1749" fmla="*/ 4937937 h 6308306"/>
              <a:gd name="connsiteX1750" fmla="*/ 2079418 w 9366542"/>
              <a:gd name="connsiteY1750" fmla="*/ 4927860 h 6308306"/>
              <a:gd name="connsiteX1751" fmla="*/ 2069348 w 9366542"/>
              <a:gd name="connsiteY1751" fmla="*/ 4937937 h 6308306"/>
              <a:gd name="connsiteX1752" fmla="*/ 2079418 w 9366542"/>
              <a:gd name="connsiteY1752" fmla="*/ 4942976 h 6308306"/>
              <a:gd name="connsiteX1753" fmla="*/ 2054243 w 9366542"/>
              <a:gd name="connsiteY1753" fmla="*/ 4948013 h 6308306"/>
              <a:gd name="connsiteX1754" fmla="*/ 2079418 w 9366542"/>
              <a:gd name="connsiteY1754" fmla="*/ 4958090 h 6308306"/>
              <a:gd name="connsiteX1755" fmla="*/ 2049209 w 9366542"/>
              <a:gd name="connsiteY1755" fmla="*/ 4993356 h 6308306"/>
              <a:gd name="connsiteX1756" fmla="*/ 2039138 w 9366542"/>
              <a:gd name="connsiteY1756" fmla="*/ 4993356 h 6308306"/>
              <a:gd name="connsiteX1757" fmla="*/ 2029069 w 9366542"/>
              <a:gd name="connsiteY1757" fmla="*/ 5013508 h 6308306"/>
              <a:gd name="connsiteX1758" fmla="*/ 2013964 w 9366542"/>
              <a:gd name="connsiteY1758" fmla="*/ 4998394 h 6308306"/>
              <a:gd name="connsiteX1759" fmla="*/ 2049209 w 9366542"/>
              <a:gd name="connsiteY1759" fmla="*/ 4958090 h 6308306"/>
              <a:gd name="connsiteX1760" fmla="*/ 2029069 w 9366542"/>
              <a:gd name="connsiteY1760" fmla="*/ 4953051 h 6308306"/>
              <a:gd name="connsiteX1761" fmla="*/ 2029069 w 9366542"/>
              <a:gd name="connsiteY1761" fmla="*/ 4968165 h 6308306"/>
              <a:gd name="connsiteX1762" fmla="*/ 2013964 w 9366542"/>
              <a:gd name="connsiteY1762" fmla="*/ 4948013 h 6308306"/>
              <a:gd name="connsiteX1763" fmla="*/ 1983755 w 9366542"/>
              <a:gd name="connsiteY1763" fmla="*/ 4968165 h 6308306"/>
              <a:gd name="connsiteX1764" fmla="*/ 1983755 w 9366542"/>
              <a:gd name="connsiteY1764" fmla="*/ 4973204 h 6308306"/>
              <a:gd name="connsiteX1765" fmla="*/ 1998860 w 9366542"/>
              <a:gd name="connsiteY1765" fmla="*/ 4973204 h 6308306"/>
              <a:gd name="connsiteX1766" fmla="*/ 1943476 w 9366542"/>
              <a:gd name="connsiteY1766" fmla="*/ 5018547 h 6308306"/>
              <a:gd name="connsiteX1767" fmla="*/ 1978720 w 9366542"/>
              <a:gd name="connsiteY1767" fmla="*/ 4973204 h 6308306"/>
              <a:gd name="connsiteX1768" fmla="*/ 1968650 w 9366542"/>
              <a:gd name="connsiteY1768" fmla="*/ 4973204 h 6308306"/>
              <a:gd name="connsiteX1769" fmla="*/ 1983755 w 9366542"/>
              <a:gd name="connsiteY1769" fmla="*/ 4948013 h 6308306"/>
              <a:gd name="connsiteX1770" fmla="*/ 1973686 w 9366542"/>
              <a:gd name="connsiteY1770" fmla="*/ 4937937 h 6308306"/>
              <a:gd name="connsiteX1771" fmla="*/ 2003894 w 9366542"/>
              <a:gd name="connsiteY1771" fmla="*/ 4927860 h 6308306"/>
              <a:gd name="connsiteX1772" fmla="*/ 2008930 w 9366542"/>
              <a:gd name="connsiteY1772" fmla="*/ 4932899 h 6308306"/>
              <a:gd name="connsiteX1773" fmla="*/ 2013964 w 9366542"/>
              <a:gd name="connsiteY1773" fmla="*/ 4927860 h 6308306"/>
              <a:gd name="connsiteX1774" fmla="*/ 2069348 w 9366542"/>
              <a:gd name="connsiteY1774" fmla="*/ 4892594 h 6308306"/>
              <a:gd name="connsiteX1775" fmla="*/ 2089487 w 9366542"/>
              <a:gd name="connsiteY1775" fmla="*/ 4882517 h 6308306"/>
              <a:gd name="connsiteX1776" fmla="*/ 2049209 w 9366542"/>
              <a:gd name="connsiteY1776" fmla="*/ 4872441 h 6308306"/>
              <a:gd name="connsiteX1777" fmla="*/ 1983755 w 9366542"/>
              <a:gd name="connsiteY1777" fmla="*/ 4862364 h 6308306"/>
              <a:gd name="connsiteX1778" fmla="*/ 2008930 w 9366542"/>
              <a:gd name="connsiteY1778" fmla="*/ 4847250 h 6308306"/>
              <a:gd name="connsiteX1779" fmla="*/ 2003894 w 9366542"/>
              <a:gd name="connsiteY1779" fmla="*/ 4862364 h 6308306"/>
              <a:gd name="connsiteX1780" fmla="*/ 2039138 w 9366542"/>
              <a:gd name="connsiteY1780" fmla="*/ 4867403 h 6308306"/>
              <a:gd name="connsiteX1781" fmla="*/ 2074385 w 9366542"/>
              <a:gd name="connsiteY1781" fmla="*/ 4847250 h 6308306"/>
              <a:gd name="connsiteX1782" fmla="*/ 2084453 w 9366542"/>
              <a:gd name="connsiteY1782" fmla="*/ 4827098 h 6308306"/>
              <a:gd name="connsiteX1783" fmla="*/ 2054243 w 9366542"/>
              <a:gd name="connsiteY1783" fmla="*/ 4832136 h 6308306"/>
              <a:gd name="connsiteX1784" fmla="*/ 2104592 w 9366542"/>
              <a:gd name="connsiteY1784" fmla="*/ 4796869 h 6308306"/>
              <a:gd name="connsiteX1785" fmla="*/ 2104592 w 9366542"/>
              <a:gd name="connsiteY1785" fmla="*/ 4806945 h 6308306"/>
              <a:gd name="connsiteX1786" fmla="*/ 2084453 w 9366542"/>
              <a:gd name="connsiteY1786" fmla="*/ 4811984 h 6308306"/>
              <a:gd name="connsiteX1787" fmla="*/ 2104592 w 9366542"/>
              <a:gd name="connsiteY1787" fmla="*/ 4832136 h 6308306"/>
              <a:gd name="connsiteX1788" fmla="*/ 2119697 w 9366542"/>
              <a:gd name="connsiteY1788" fmla="*/ 4832136 h 6308306"/>
              <a:gd name="connsiteX1789" fmla="*/ 2124733 w 9366542"/>
              <a:gd name="connsiteY1789" fmla="*/ 4817021 h 6308306"/>
              <a:gd name="connsiteX1790" fmla="*/ 2129767 w 9366542"/>
              <a:gd name="connsiteY1790" fmla="*/ 4822059 h 6308306"/>
              <a:gd name="connsiteX1791" fmla="*/ 2159977 w 9366542"/>
              <a:gd name="connsiteY1791" fmla="*/ 4801907 h 6308306"/>
              <a:gd name="connsiteX1792" fmla="*/ 2165011 w 9366542"/>
              <a:gd name="connsiteY1792" fmla="*/ 4806945 h 6308306"/>
              <a:gd name="connsiteX1793" fmla="*/ 2170047 w 9366542"/>
              <a:gd name="connsiteY1793" fmla="*/ 4801907 h 6308306"/>
              <a:gd name="connsiteX1794" fmla="*/ 2149908 w 9366542"/>
              <a:gd name="connsiteY1794" fmla="*/ 4786793 h 6308306"/>
              <a:gd name="connsiteX1795" fmla="*/ 2154941 w 9366542"/>
              <a:gd name="connsiteY1795" fmla="*/ 4781755 h 6308306"/>
              <a:gd name="connsiteX1796" fmla="*/ 2165011 w 9366542"/>
              <a:gd name="connsiteY1796" fmla="*/ 4771679 h 6308306"/>
              <a:gd name="connsiteX1797" fmla="*/ 2190186 w 9366542"/>
              <a:gd name="connsiteY1797" fmla="*/ 4756564 h 6308306"/>
              <a:gd name="connsiteX1798" fmla="*/ 2185152 w 9366542"/>
              <a:gd name="connsiteY1798" fmla="*/ 4761602 h 6308306"/>
              <a:gd name="connsiteX1799" fmla="*/ 2235501 w 9366542"/>
              <a:gd name="connsiteY1799" fmla="*/ 4721297 h 6308306"/>
              <a:gd name="connsiteX1800" fmla="*/ 2240535 w 9366542"/>
              <a:gd name="connsiteY1800" fmla="*/ 4726336 h 6308306"/>
              <a:gd name="connsiteX1801" fmla="*/ 2275780 w 9366542"/>
              <a:gd name="connsiteY1801" fmla="*/ 4706183 h 6308306"/>
              <a:gd name="connsiteX1802" fmla="*/ 2311025 w 9366542"/>
              <a:gd name="connsiteY1802" fmla="*/ 4706183 h 6308306"/>
              <a:gd name="connsiteX1803" fmla="*/ 2316059 w 9366542"/>
              <a:gd name="connsiteY1803" fmla="*/ 4701145 h 6308306"/>
              <a:gd name="connsiteX1804" fmla="*/ 2270745 w 9366542"/>
              <a:gd name="connsiteY1804" fmla="*/ 4696106 h 6308306"/>
              <a:gd name="connsiteX1805" fmla="*/ 2230465 w 9366542"/>
              <a:gd name="connsiteY1805" fmla="*/ 4675954 h 6308306"/>
              <a:gd name="connsiteX1806" fmla="*/ 2185152 w 9366542"/>
              <a:gd name="connsiteY1806" fmla="*/ 4675954 h 6308306"/>
              <a:gd name="connsiteX1807" fmla="*/ 2149908 w 9366542"/>
              <a:gd name="connsiteY1807" fmla="*/ 4706183 h 6308306"/>
              <a:gd name="connsiteX1808" fmla="*/ 2165011 w 9366542"/>
              <a:gd name="connsiteY1808" fmla="*/ 4680992 h 6308306"/>
              <a:gd name="connsiteX1809" fmla="*/ 2139837 w 9366542"/>
              <a:gd name="connsiteY1809" fmla="*/ 4680992 h 6308306"/>
              <a:gd name="connsiteX1810" fmla="*/ 2109628 w 9366542"/>
              <a:gd name="connsiteY1810" fmla="*/ 4706183 h 6308306"/>
              <a:gd name="connsiteX1811" fmla="*/ 2069348 w 9366542"/>
              <a:gd name="connsiteY1811" fmla="*/ 4721297 h 6308306"/>
              <a:gd name="connsiteX1812" fmla="*/ 2084453 w 9366542"/>
              <a:gd name="connsiteY1812" fmla="*/ 4736411 h 6308306"/>
              <a:gd name="connsiteX1813" fmla="*/ 2074385 w 9366542"/>
              <a:gd name="connsiteY1813" fmla="*/ 4736411 h 6308306"/>
              <a:gd name="connsiteX1814" fmla="*/ 2044174 w 9366542"/>
              <a:gd name="connsiteY1814" fmla="*/ 4761602 h 6308306"/>
              <a:gd name="connsiteX1815" fmla="*/ 2039138 w 9366542"/>
              <a:gd name="connsiteY1815" fmla="*/ 4751527 h 6308306"/>
              <a:gd name="connsiteX1816" fmla="*/ 2003894 w 9366542"/>
              <a:gd name="connsiteY1816" fmla="*/ 4761602 h 6308306"/>
              <a:gd name="connsiteX1817" fmla="*/ 2019000 w 9366542"/>
              <a:gd name="connsiteY1817" fmla="*/ 4771679 h 6308306"/>
              <a:gd name="connsiteX1818" fmla="*/ 2029069 w 9366542"/>
              <a:gd name="connsiteY1818" fmla="*/ 4781755 h 6308306"/>
              <a:gd name="connsiteX1819" fmla="*/ 2029069 w 9366542"/>
              <a:gd name="connsiteY1819" fmla="*/ 4786793 h 6308306"/>
              <a:gd name="connsiteX1820" fmla="*/ 1983755 w 9366542"/>
              <a:gd name="connsiteY1820" fmla="*/ 4796869 h 6308306"/>
              <a:gd name="connsiteX1821" fmla="*/ 2003894 w 9366542"/>
              <a:gd name="connsiteY1821" fmla="*/ 4811984 h 6308306"/>
              <a:gd name="connsiteX1822" fmla="*/ 2003894 w 9366542"/>
              <a:gd name="connsiteY1822" fmla="*/ 4822059 h 6308306"/>
              <a:gd name="connsiteX1823" fmla="*/ 1973686 w 9366542"/>
              <a:gd name="connsiteY1823" fmla="*/ 4811984 h 6308306"/>
              <a:gd name="connsiteX1824" fmla="*/ 1963615 w 9366542"/>
              <a:gd name="connsiteY1824" fmla="*/ 4811984 h 6308306"/>
              <a:gd name="connsiteX1825" fmla="*/ 1953545 w 9366542"/>
              <a:gd name="connsiteY1825" fmla="*/ 4842212 h 6308306"/>
              <a:gd name="connsiteX1826" fmla="*/ 1928371 w 9366542"/>
              <a:gd name="connsiteY1826" fmla="*/ 4852289 h 6308306"/>
              <a:gd name="connsiteX1827" fmla="*/ 1913266 w 9366542"/>
              <a:gd name="connsiteY1827" fmla="*/ 4852289 h 6308306"/>
              <a:gd name="connsiteX1828" fmla="*/ 1913266 w 9366542"/>
              <a:gd name="connsiteY1828" fmla="*/ 4847250 h 6308306"/>
              <a:gd name="connsiteX1829" fmla="*/ 1923337 w 9366542"/>
              <a:gd name="connsiteY1829" fmla="*/ 4817021 h 6308306"/>
              <a:gd name="connsiteX1830" fmla="*/ 1893127 w 9366542"/>
              <a:gd name="connsiteY1830" fmla="*/ 4822059 h 6308306"/>
              <a:gd name="connsiteX1831" fmla="*/ 1893127 w 9366542"/>
              <a:gd name="connsiteY1831" fmla="*/ 4817021 h 6308306"/>
              <a:gd name="connsiteX1832" fmla="*/ 1913266 w 9366542"/>
              <a:gd name="connsiteY1832" fmla="*/ 4806945 h 6308306"/>
              <a:gd name="connsiteX1833" fmla="*/ 1933406 w 9366542"/>
              <a:gd name="connsiteY1833" fmla="*/ 4776716 h 6308306"/>
              <a:gd name="connsiteX1834" fmla="*/ 1913266 w 9366542"/>
              <a:gd name="connsiteY1834" fmla="*/ 4766641 h 6308306"/>
              <a:gd name="connsiteX1835" fmla="*/ 1933406 w 9366542"/>
              <a:gd name="connsiteY1835" fmla="*/ 4756564 h 6308306"/>
              <a:gd name="connsiteX1836" fmla="*/ 1928371 w 9366542"/>
              <a:gd name="connsiteY1836" fmla="*/ 4751527 h 6308306"/>
              <a:gd name="connsiteX1837" fmla="*/ 1988789 w 9366542"/>
              <a:gd name="connsiteY1837" fmla="*/ 4721297 h 6308306"/>
              <a:gd name="connsiteX1838" fmla="*/ 1993825 w 9366542"/>
              <a:gd name="connsiteY1838" fmla="*/ 4726336 h 6308306"/>
              <a:gd name="connsiteX1839" fmla="*/ 2044174 w 9366542"/>
              <a:gd name="connsiteY1839" fmla="*/ 4721297 h 6308306"/>
              <a:gd name="connsiteX1840" fmla="*/ 2039138 w 9366542"/>
              <a:gd name="connsiteY1840" fmla="*/ 4726336 h 6308306"/>
              <a:gd name="connsiteX1841" fmla="*/ 2044174 w 9366542"/>
              <a:gd name="connsiteY1841" fmla="*/ 4731374 h 6308306"/>
              <a:gd name="connsiteX1842" fmla="*/ 2054243 w 9366542"/>
              <a:gd name="connsiteY1842" fmla="*/ 4721297 h 6308306"/>
              <a:gd name="connsiteX1843" fmla="*/ 2044174 w 9366542"/>
              <a:gd name="connsiteY1843" fmla="*/ 4706183 h 6308306"/>
              <a:gd name="connsiteX1844" fmla="*/ 2059279 w 9366542"/>
              <a:gd name="connsiteY1844" fmla="*/ 4680992 h 6308306"/>
              <a:gd name="connsiteX1845" fmla="*/ 2039138 w 9366542"/>
              <a:gd name="connsiteY1845" fmla="*/ 4670917 h 6308306"/>
              <a:gd name="connsiteX1846" fmla="*/ 2054243 w 9366542"/>
              <a:gd name="connsiteY1846" fmla="*/ 4665878 h 6308306"/>
              <a:gd name="connsiteX1847" fmla="*/ 2064314 w 9366542"/>
              <a:gd name="connsiteY1847" fmla="*/ 4670917 h 6308306"/>
              <a:gd name="connsiteX1848" fmla="*/ 2079418 w 9366542"/>
              <a:gd name="connsiteY1848" fmla="*/ 4635649 h 6308306"/>
              <a:gd name="connsiteX1849" fmla="*/ 2074385 w 9366542"/>
              <a:gd name="connsiteY1849" fmla="*/ 4620535 h 6308306"/>
              <a:gd name="connsiteX1850" fmla="*/ 2074385 w 9366542"/>
              <a:gd name="connsiteY1850" fmla="*/ 4605421 h 6308306"/>
              <a:gd name="connsiteX1851" fmla="*/ 2094523 w 9366542"/>
              <a:gd name="connsiteY1851" fmla="*/ 4620535 h 6308306"/>
              <a:gd name="connsiteX1852" fmla="*/ 2104592 w 9366542"/>
              <a:gd name="connsiteY1852" fmla="*/ 4620535 h 6308306"/>
              <a:gd name="connsiteX1853" fmla="*/ 2104592 w 9366542"/>
              <a:gd name="connsiteY1853" fmla="*/ 4618647 h 6308306"/>
              <a:gd name="connsiteX1854" fmla="*/ 2104592 w 9366542"/>
              <a:gd name="connsiteY1854" fmla="*/ 4615497 h 6308306"/>
              <a:gd name="connsiteX1855" fmla="*/ 2124733 w 9366542"/>
              <a:gd name="connsiteY1855" fmla="*/ 4605421 h 6308306"/>
              <a:gd name="connsiteX1856" fmla="*/ 2129767 w 9366542"/>
              <a:gd name="connsiteY1856" fmla="*/ 4605421 h 6308306"/>
              <a:gd name="connsiteX1857" fmla="*/ 2134802 w 9366542"/>
              <a:gd name="connsiteY1857" fmla="*/ 4605421 h 6308306"/>
              <a:gd name="connsiteX1858" fmla="*/ 2149908 w 9366542"/>
              <a:gd name="connsiteY1858" fmla="*/ 4595344 h 6308306"/>
              <a:gd name="connsiteX1859" fmla="*/ 2175082 w 9366542"/>
              <a:gd name="connsiteY1859" fmla="*/ 4590306 h 6308306"/>
              <a:gd name="connsiteX1860" fmla="*/ 2159977 w 9366542"/>
              <a:gd name="connsiteY1860" fmla="*/ 4580230 h 6308306"/>
              <a:gd name="connsiteX1861" fmla="*/ 2180117 w 9366542"/>
              <a:gd name="connsiteY1861" fmla="*/ 4570153 h 6308306"/>
              <a:gd name="connsiteX1862" fmla="*/ 2185152 w 9366542"/>
              <a:gd name="connsiteY1862" fmla="*/ 4565116 h 6308306"/>
              <a:gd name="connsiteX1863" fmla="*/ 2180117 w 9366542"/>
              <a:gd name="connsiteY1863" fmla="*/ 4560078 h 6308306"/>
              <a:gd name="connsiteX1864" fmla="*/ 2175082 w 9366542"/>
              <a:gd name="connsiteY1864" fmla="*/ 4555039 h 6308306"/>
              <a:gd name="connsiteX1865" fmla="*/ 2180117 w 9366542"/>
              <a:gd name="connsiteY1865" fmla="*/ 4539925 h 6308306"/>
              <a:gd name="connsiteX1866" fmla="*/ 2185152 w 9366542"/>
              <a:gd name="connsiteY1866" fmla="*/ 4550001 h 6308306"/>
              <a:gd name="connsiteX1867" fmla="*/ 2190186 w 9366542"/>
              <a:gd name="connsiteY1867" fmla="*/ 4555039 h 6308306"/>
              <a:gd name="connsiteX1868" fmla="*/ 2245570 w 9366542"/>
              <a:gd name="connsiteY1868" fmla="*/ 4534887 h 6308306"/>
              <a:gd name="connsiteX1869" fmla="*/ 2260675 w 9366542"/>
              <a:gd name="connsiteY1869" fmla="*/ 4534887 h 6308306"/>
              <a:gd name="connsiteX1870" fmla="*/ 2250606 w 9366542"/>
              <a:gd name="connsiteY1870" fmla="*/ 4539925 h 6308306"/>
              <a:gd name="connsiteX1871" fmla="*/ 2270745 w 9366542"/>
              <a:gd name="connsiteY1871" fmla="*/ 4544964 h 6308306"/>
              <a:gd name="connsiteX1872" fmla="*/ 2260675 w 9366542"/>
              <a:gd name="connsiteY1872" fmla="*/ 4555039 h 6308306"/>
              <a:gd name="connsiteX1873" fmla="*/ 2290885 w 9366542"/>
              <a:gd name="connsiteY1873" fmla="*/ 4575192 h 6308306"/>
              <a:gd name="connsiteX1874" fmla="*/ 2270745 w 9366542"/>
              <a:gd name="connsiteY1874" fmla="*/ 4580230 h 6308306"/>
              <a:gd name="connsiteX1875" fmla="*/ 2275780 w 9366542"/>
              <a:gd name="connsiteY1875" fmla="*/ 4590306 h 6308306"/>
              <a:gd name="connsiteX1876" fmla="*/ 2300955 w 9366542"/>
              <a:gd name="connsiteY1876" fmla="*/ 4590306 h 6308306"/>
              <a:gd name="connsiteX1877" fmla="*/ 2300955 w 9366542"/>
              <a:gd name="connsiteY1877" fmla="*/ 4570153 h 6308306"/>
              <a:gd name="connsiteX1878" fmla="*/ 2321094 w 9366542"/>
              <a:gd name="connsiteY1878" fmla="*/ 4555039 h 6308306"/>
              <a:gd name="connsiteX1879" fmla="*/ 2386548 w 9366542"/>
              <a:gd name="connsiteY1879" fmla="*/ 4550001 h 6308306"/>
              <a:gd name="connsiteX1880" fmla="*/ 2381512 w 9366542"/>
              <a:gd name="connsiteY1880" fmla="*/ 4534887 h 6308306"/>
              <a:gd name="connsiteX1881" fmla="*/ 2346268 w 9366542"/>
              <a:gd name="connsiteY1881" fmla="*/ 4534887 h 6308306"/>
              <a:gd name="connsiteX1882" fmla="*/ 2295919 w 9366542"/>
              <a:gd name="connsiteY1882" fmla="*/ 4519773 h 6308306"/>
              <a:gd name="connsiteX1883" fmla="*/ 2290885 w 9366542"/>
              <a:gd name="connsiteY1883" fmla="*/ 4499620 h 6308306"/>
              <a:gd name="connsiteX1884" fmla="*/ 2245570 w 9366542"/>
              <a:gd name="connsiteY1884" fmla="*/ 4509696 h 6308306"/>
              <a:gd name="connsiteX1885" fmla="*/ 2230465 w 9366542"/>
              <a:gd name="connsiteY1885" fmla="*/ 4499620 h 6308306"/>
              <a:gd name="connsiteX1886" fmla="*/ 2245570 w 9366542"/>
              <a:gd name="connsiteY1886" fmla="*/ 4494582 h 6308306"/>
              <a:gd name="connsiteX1887" fmla="*/ 2250606 w 9366542"/>
              <a:gd name="connsiteY1887" fmla="*/ 4494582 h 6308306"/>
              <a:gd name="connsiteX1888" fmla="*/ 2250606 w 9366542"/>
              <a:gd name="connsiteY1888" fmla="*/ 4484505 h 6308306"/>
              <a:gd name="connsiteX1889" fmla="*/ 2285850 w 9366542"/>
              <a:gd name="connsiteY1889" fmla="*/ 4494582 h 6308306"/>
              <a:gd name="connsiteX1890" fmla="*/ 2275780 w 9366542"/>
              <a:gd name="connsiteY1890" fmla="*/ 4479468 h 6308306"/>
              <a:gd name="connsiteX1891" fmla="*/ 2225431 w 9366542"/>
              <a:gd name="connsiteY1891" fmla="*/ 4469391 h 6308306"/>
              <a:gd name="connsiteX1892" fmla="*/ 2220396 w 9366542"/>
              <a:gd name="connsiteY1892" fmla="*/ 4459315 h 6308306"/>
              <a:gd name="connsiteX1893" fmla="*/ 2190186 w 9366542"/>
              <a:gd name="connsiteY1893" fmla="*/ 4454277 h 6308306"/>
              <a:gd name="connsiteX1894" fmla="*/ 2175082 w 9366542"/>
              <a:gd name="connsiteY1894" fmla="*/ 4464352 h 6308306"/>
              <a:gd name="connsiteX1895" fmla="*/ 2165011 w 9366542"/>
              <a:gd name="connsiteY1895" fmla="*/ 4484505 h 6308306"/>
              <a:gd name="connsiteX1896" fmla="*/ 2139837 w 9366542"/>
              <a:gd name="connsiteY1896" fmla="*/ 4484505 h 6308306"/>
              <a:gd name="connsiteX1897" fmla="*/ 2139837 w 9366542"/>
              <a:gd name="connsiteY1897" fmla="*/ 4474429 h 6308306"/>
              <a:gd name="connsiteX1898" fmla="*/ 2159977 w 9366542"/>
              <a:gd name="connsiteY1898" fmla="*/ 4464352 h 6308306"/>
              <a:gd name="connsiteX1899" fmla="*/ 2165011 w 9366542"/>
              <a:gd name="connsiteY1899" fmla="*/ 4464352 h 6308306"/>
              <a:gd name="connsiteX1900" fmla="*/ 2154941 w 9366542"/>
              <a:gd name="connsiteY1900" fmla="*/ 4454277 h 6308306"/>
              <a:gd name="connsiteX1901" fmla="*/ 2119697 w 9366542"/>
              <a:gd name="connsiteY1901" fmla="*/ 4464352 h 6308306"/>
              <a:gd name="connsiteX1902" fmla="*/ 2139837 w 9366542"/>
              <a:gd name="connsiteY1902" fmla="*/ 4474429 h 6308306"/>
              <a:gd name="connsiteX1903" fmla="*/ 2119697 w 9366542"/>
              <a:gd name="connsiteY1903" fmla="*/ 4474429 h 6308306"/>
              <a:gd name="connsiteX1904" fmla="*/ 2104592 w 9366542"/>
              <a:gd name="connsiteY1904" fmla="*/ 4459315 h 6308306"/>
              <a:gd name="connsiteX1905" fmla="*/ 2069348 w 9366542"/>
              <a:gd name="connsiteY1905" fmla="*/ 4469391 h 6308306"/>
              <a:gd name="connsiteX1906" fmla="*/ 2044174 w 9366542"/>
              <a:gd name="connsiteY1906" fmla="*/ 4499620 h 6308306"/>
              <a:gd name="connsiteX1907" fmla="*/ 2029069 w 9366542"/>
              <a:gd name="connsiteY1907" fmla="*/ 4484505 h 6308306"/>
              <a:gd name="connsiteX1908" fmla="*/ 2044174 w 9366542"/>
              <a:gd name="connsiteY1908" fmla="*/ 4474429 h 6308306"/>
              <a:gd name="connsiteX1909" fmla="*/ 1988789 w 9366542"/>
              <a:gd name="connsiteY1909" fmla="*/ 4469391 h 6308306"/>
              <a:gd name="connsiteX1910" fmla="*/ 1978720 w 9366542"/>
              <a:gd name="connsiteY1910" fmla="*/ 4479468 h 6308306"/>
              <a:gd name="connsiteX1911" fmla="*/ 1988789 w 9366542"/>
              <a:gd name="connsiteY1911" fmla="*/ 4454277 h 6308306"/>
              <a:gd name="connsiteX1912" fmla="*/ 1993825 w 9366542"/>
              <a:gd name="connsiteY1912" fmla="*/ 4464352 h 6308306"/>
              <a:gd name="connsiteX1913" fmla="*/ 1998860 w 9366542"/>
              <a:gd name="connsiteY1913" fmla="*/ 4469391 h 6308306"/>
              <a:gd name="connsiteX1914" fmla="*/ 2039138 w 9366542"/>
              <a:gd name="connsiteY1914" fmla="*/ 4469391 h 6308306"/>
              <a:gd name="connsiteX1915" fmla="*/ 2039138 w 9366542"/>
              <a:gd name="connsiteY1915" fmla="*/ 4449238 h 6308306"/>
              <a:gd name="connsiteX1916" fmla="*/ 2034105 w 9366542"/>
              <a:gd name="connsiteY1916" fmla="*/ 4444200 h 6308306"/>
              <a:gd name="connsiteX1917" fmla="*/ 2069348 w 9366542"/>
              <a:gd name="connsiteY1917" fmla="*/ 4434125 h 6308306"/>
              <a:gd name="connsiteX1918" fmla="*/ 2044174 w 9366542"/>
              <a:gd name="connsiteY1918" fmla="*/ 4419011 h 6308306"/>
              <a:gd name="connsiteX1919" fmla="*/ 2034105 w 9366542"/>
              <a:gd name="connsiteY1919" fmla="*/ 4429086 h 6308306"/>
              <a:gd name="connsiteX1920" fmla="*/ 2029069 w 9366542"/>
              <a:gd name="connsiteY1920" fmla="*/ 4419011 h 6308306"/>
              <a:gd name="connsiteX1921" fmla="*/ 2029069 w 9366542"/>
              <a:gd name="connsiteY1921" fmla="*/ 4413972 h 6308306"/>
              <a:gd name="connsiteX1922" fmla="*/ 2039138 w 9366542"/>
              <a:gd name="connsiteY1922" fmla="*/ 4413972 h 6308306"/>
              <a:gd name="connsiteX1923" fmla="*/ 2024035 w 9366542"/>
              <a:gd name="connsiteY1923" fmla="*/ 4403895 h 6308306"/>
              <a:gd name="connsiteX1924" fmla="*/ 1993825 w 9366542"/>
              <a:gd name="connsiteY1924" fmla="*/ 4408934 h 6308306"/>
              <a:gd name="connsiteX1925" fmla="*/ 1993825 w 9366542"/>
              <a:gd name="connsiteY1925" fmla="*/ 4358553 h 6308306"/>
              <a:gd name="connsiteX1926" fmla="*/ 2008930 w 9366542"/>
              <a:gd name="connsiteY1926" fmla="*/ 4358553 h 6308306"/>
              <a:gd name="connsiteX1927" fmla="*/ 2024035 w 9366542"/>
              <a:gd name="connsiteY1927" fmla="*/ 4343438 h 6308306"/>
              <a:gd name="connsiteX1928" fmla="*/ 2049209 w 9366542"/>
              <a:gd name="connsiteY1928" fmla="*/ 4343438 h 6308306"/>
              <a:gd name="connsiteX1929" fmla="*/ 2049209 w 9366542"/>
              <a:gd name="connsiteY1929" fmla="*/ 4338401 h 6308306"/>
              <a:gd name="connsiteX1930" fmla="*/ 2084453 w 9366542"/>
              <a:gd name="connsiteY1930" fmla="*/ 4328324 h 6308306"/>
              <a:gd name="connsiteX1931" fmla="*/ 2079418 w 9366542"/>
              <a:gd name="connsiteY1931" fmla="*/ 4323285 h 6308306"/>
              <a:gd name="connsiteX1932" fmla="*/ 2003894 w 9366542"/>
              <a:gd name="connsiteY1932" fmla="*/ 4293057 h 6308306"/>
              <a:gd name="connsiteX1933" fmla="*/ 1993274 w 9366542"/>
              <a:gd name="connsiteY1933" fmla="*/ 4284555 h 6308306"/>
              <a:gd name="connsiteX1934" fmla="*/ 1978720 w 9366542"/>
              <a:gd name="connsiteY1934" fmla="*/ 4272905 h 6308306"/>
              <a:gd name="connsiteX1935" fmla="*/ 1984306 w 9366542"/>
              <a:gd name="connsiteY1935" fmla="*/ 4267315 h 6308306"/>
              <a:gd name="connsiteX1936" fmla="*/ 1998860 w 9366542"/>
              <a:gd name="connsiteY1936" fmla="*/ 4252753 h 6308306"/>
              <a:gd name="connsiteX1937" fmla="*/ 2029069 w 9366542"/>
              <a:gd name="connsiteY1937" fmla="*/ 4257790 h 6308306"/>
              <a:gd name="connsiteX1938" fmla="*/ 2034105 w 9366542"/>
              <a:gd name="connsiteY1938" fmla="*/ 4247714 h 6308306"/>
              <a:gd name="connsiteX1939" fmla="*/ 2029069 w 9366542"/>
              <a:gd name="connsiteY1939" fmla="*/ 4242676 h 6308306"/>
              <a:gd name="connsiteX1940" fmla="*/ 2059279 w 9366542"/>
              <a:gd name="connsiteY1940" fmla="*/ 4227562 h 6308306"/>
              <a:gd name="connsiteX1941" fmla="*/ 2039138 w 9366542"/>
              <a:gd name="connsiteY1941" fmla="*/ 4222523 h 6308306"/>
              <a:gd name="connsiteX1942" fmla="*/ 2049209 w 9366542"/>
              <a:gd name="connsiteY1942" fmla="*/ 4207409 h 6308306"/>
              <a:gd name="connsiteX1943" fmla="*/ 2049209 w 9366542"/>
              <a:gd name="connsiteY1943" fmla="*/ 4187257 h 6308306"/>
              <a:gd name="connsiteX1944" fmla="*/ 2019000 w 9366542"/>
              <a:gd name="connsiteY1944" fmla="*/ 4172143 h 6308306"/>
              <a:gd name="connsiteX1945" fmla="*/ 2034105 w 9366542"/>
              <a:gd name="connsiteY1945" fmla="*/ 4157027 h 6308306"/>
              <a:gd name="connsiteX1946" fmla="*/ 1993825 w 9366542"/>
              <a:gd name="connsiteY1946" fmla="*/ 4131836 h 6308306"/>
              <a:gd name="connsiteX1947" fmla="*/ 1993825 w 9366542"/>
              <a:gd name="connsiteY1947" fmla="*/ 4091532 h 6308306"/>
              <a:gd name="connsiteX1948" fmla="*/ 2013964 w 9366542"/>
              <a:gd name="connsiteY1948" fmla="*/ 4086495 h 6308306"/>
              <a:gd name="connsiteX1949" fmla="*/ 2013964 w 9366542"/>
              <a:gd name="connsiteY1949" fmla="*/ 4061304 h 6308306"/>
              <a:gd name="connsiteX1950" fmla="*/ 2024035 w 9366542"/>
              <a:gd name="connsiteY1950" fmla="*/ 4056265 h 6308306"/>
              <a:gd name="connsiteX1951" fmla="*/ 1993825 w 9366542"/>
              <a:gd name="connsiteY1951" fmla="*/ 4041151 h 6308306"/>
              <a:gd name="connsiteX1952" fmla="*/ 2008930 w 9366542"/>
              <a:gd name="connsiteY1952" fmla="*/ 4036113 h 6308306"/>
              <a:gd name="connsiteX1953" fmla="*/ 2054243 w 9366542"/>
              <a:gd name="connsiteY1953" fmla="*/ 4041151 h 6308306"/>
              <a:gd name="connsiteX1954" fmla="*/ 2069348 w 9366542"/>
              <a:gd name="connsiteY1954" fmla="*/ 4041151 h 6308306"/>
              <a:gd name="connsiteX1955" fmla="*/ 2069348 w 9366542"/>
              <a:gd name="connsiteY1955" fmla="*/ 4031074 h 6308306"/>
              <a:gd name="connsiteX1956" fmla="*/ 2074385 w 9366542"/>
              <a:gd name="connsiteY1956" fmla="*/ 4020999 h 6308306"/>
              <a:gd name="connsiteX1957" fmla="*/ 2044174 w 9366542"/>
              <a:gd name="connsiteY1957" fmla="*/ 4005885 h 6308306"/>
              <a:gd name="connsiteX1958" fmla="*/ 2034105 w 9366542"/>
              <a:gd name="connsiteY1958" fmla="*/ 4005885 h 6308306"/>
              <a:gd name="connsiteX1959" fmla="*/ 2079418 w 9366542"/>
              <a:gd name="connsiteY1959" fmla="*/ 3990769 h 6308306"/>
              <a:gd name="connsiteX1960" fmla="*/ 2084453 w 9366542"/>
              <a:gd name="connsiteY1960" fmla="*/ 3985732 h 6308306"/>
              <a:gd name="connsiteX1961" fmla="*/ 2079418 w 9366542"/>
              <a:gd name="connsiteY1961" fmla="*/ 3995808 h 6308306"/>
              <a:gd name="connsiteX1962" fmla="*/ 2104592 w 9366542"/>
              <a:gd name="connsiteY1962" fmla="*/ 4005885 h 6308306"/>
              <a:gd name="connsiteX1963" fmla="*/ 2124733 w 9366542"/>
              <a:gd name="connsiteY1963" fmla="*/ 3995808 h 6308306"/>
              <a:gd name="connsiteX1964" fmla="*/ 2129767 w 9366542"/>
              <a:gd name="connsiteY1964" fmla="*/ 3965578 h 6308306"/>
              <a:gd name="connsiteX1965" fmla="*/ 2159977 w 9366542"/>
              <a:gd name="connsiteY1965" fmla="*/ 3965578 h 6308306"/>
              <a:gd name="connsiteX1966" fmla="*/ 2159977 w 9366542"/>
              <a:gd name="connsiteY1966" fmla="*/ 3955503 h 6308306"/>
              <a:gd name="connsiteX1967" fmla="*/ 2200257 w 9366542"/>
              <a:gd name="connsiteY1967" fmla="*/ 3950464 h 6308306"/>
              <a:gd name="connsiteX1968" fmla="*/ 2220396 w 9366542"/>
              <a:gd name="connsiteY1968" fmla="*/ 3950464 h 6308306"/>
              <a:gd name="connsiteX1969" fmla="*/ 2235501 w 9366542"/>
              <a:gd name="connsiteY1969" fmla="*/ 3925273 h 6308306"/>
              <a:gd name="connsiteX1970" fmla="*/ 2230465 w 9366542"/>
              <a:gd name="connsiteY1970" fmla="*/ 3905121 h 6308306"/>
              <a:gd name="connsiteX1971" fmla="*/ 2200257 w 9366542"/>
              <a:gd name="connsiteY1971" fmla="*/ 3905121 h 6308306"/>
              <a:gd name="connsiteX1972" fmla="*/ 2185152 w 9366542"/>
              <a:gd name="connsiteY1972" fmla="*/ 3915198 h 6308306"/>
              <a:gd name="connsiteX1973" fmla="*/ 2180117 w 9366542"/>
              <a:gd name="connsiteY1973" fmla="*/ 3890007 h 6308306"/>
              <a:gd name="connsiteX1974" fmla="*/ 2159977 w 9366542"/>
              <a:gd name="connsiteY1974" fmla="*/ 3890007 h 6308306"/>
              <a:gd name="connsiteX1975" fmla="*/ 2159977 w 9366542"/>
              <a:gd name="connsiteY1975" fmla="*/ 3915198 h 6308306"/>
              <a:gd name="connsiteX1976" fmla="*/ 2109628 w 9366542"/>
              <a:gd name="connsiteY1976" fmla="*/ 3930312 h 6308306"/>
              <a:gd name="connsiteX1977" fmla="*/ 2094523 w 9366542"/>
              <a:gd name="connsiteY1977" fmla="*/ 3930312 h 6308306"/>
              <a:gd name="connsiteX1978" fmla="*/ 2089487 w 9366542"/>
              <a:gd name="connsiteY1978" fmla="*/ 3915198 h 6308306"/>
              <a:gd name="connsiteX1979" fmla="*/ 2064314 w 9366542"/>
              <a:gd name="connsiteY1979" fmla="*/ 3905121 h 6308306"/>
              <a:gd name="connsiteX1980" fmla="*/ 2089487 w 9366542"/>
              <a:gd name="connsiteY1980" fmla="*/ 3890007 h 6308306"/>
              <a:gd name="connsiteX1981" fmla="*/ 2119697 w 9366542"/>
              <a:gd name="connsiteY1981" fmla="*/ 3910160 h 6308306"/>
              <a:gd name="connsiteX1982" fmla="*/ 2134802 w 9366542"/>
              <a:gd name="connsiteY1982" fmla="*/ 3890007 h 6308306"/>
              <a:gd name="connsiteX1983" fmla="*/ 2124733 w 9366542"/>
              <a:gd name="connsiteY1983" fmla="*/ 3884969 h 6308306"/>
              <a:gd name="connsiteX1984" fmla="*/ 2104592 w 9366542"/>
              <a:gd name="connsiteY1984" fmla="*/ 3890007 h 6308306"/>
              <a:gd name="connsiteX1985" fmla="*/ 2104592 w 9366542"/>
              <a:gd name="connsiteY1985" fmla="*/ 3864816 h 6308306"/>
              <a:gd name="connsiteX1986" fmla="*/ 2104592 w 9366542"/>
              <a:gd name="connsiteY1986" fmla="*/ 3859779 h 6308306"/>
              <a:gd name="connsiteX1987" fmla="*/ 2114662 w 9366542"/>
              <a:gd name="connsiteY1987" fmla="*/ 3849702 h 6308306"/>
              <a:gd name="connsiteX1988" fmla="*/ 2119697 w 9366542"/>
              <a:gd name="connsiteY1988" fmla="*/ 3864816 h 6308306"/>
              <a:gd name="connsiteX1989" fmla="*/ 2139837 w 9366542"/>
              <a:gd name="connsiteY1989" fmla="*/ 3854741 h 6308306"/>
              <a:gd name="connsiteX1990" fmla="*/ 2124733 w 9366542"/>
              <a:gd name="connsiteY1990" fmla="*/ 3839627 h 6308306"/>
              <a:gd name="connsiteX1991" fmla="*/ 2139837 w 9366542"/>
              <a:gd name="connsiteY1991" fmla="*/ 3834588 h 6308306"/>
              <a:gd name="connsiteX1992" fmla="*/ 2129767 w 9366542"/>
              <a:gd name="connsiteY1992" fmla="*/ 3824511 h 6308306"/>
              <a:gd name="connsiteX1993" fmla="*/ 2013964 w 9366542"/>
              <a:gd name="connsiteY1993" fmla="*/ 3890007 h 6308306"/>
              <a:gd name="connsiteX1994" fmla="*/ 2029069 w 9366542"/>
              <a:gd name="connsiteY1994" fmla="*/ 3905121 h 6308306"/>
              <a:gd name="connsiteX1995" fmla="*/ 2008930 w 9366542"/>
              <a:gd name="connsiteY1995" fmla="*/ 3910160 h 6308306"/>
              <a:gd name="connsiteX1996" fmla="*/ 1998860 w 9366542"/>
              <a:gd name="connsiteY1996" fmla="*/ 3895046 h 6308306"/>
              <a:gd name="connsiteX1997" fmla="*/ 1988789 w 9366542"/>
              <a:gd name="connsiteY1997" fmla="*/ 3905121 h 6308306"/>
              <a:gd name="connsiteX1998" fmla="*/ 1988789 w 9366542"/>
              <a:gd name="connsiteY1998" fmla="*/ 3915198 h 6308306"/>
              <a:gd name="connsiteX1999" fmla="*/ 1933406 w 9366542"/>
              <a:gd name="connsiteY1999" fmla="*/ 3940389 h 6308306"/>
              <a:gd name="connsiteX2000" fmla="*/ 1923337 w 9366542"/>
              <a:gd name="connsiteY2000" fmla="*/ 3925273 h 6308306"/>
              <a:gd name="connsiteX2001" fmla="*/ 1893127 w 9366542"/>
              <a:gd name="connsiteY2001" fmla="*/ 3920236 h 6308306"/>
              <a:gd name="connsiteX2002" fmla="*/ 1893127 w 9366542"/>
              <a:gd name="connsiteY2002" fmla="*/ 3905121 h 6308306"/>
              <a:gd name="connsiteX2003" fmla="*/ 1857883 w 9366542"/>
              <a:gd name="connsiteY2003" fmla="*/ 3905121 h 6308306"/>
              <a:gd name="connsiteX2004" fmla="*/ 1872988 w 9366542"/>
              <a:gd name="connsiteY2004" fmla="*/ 3874893 h 6308306"/>
              <a:gd name="connsiteX2005" fmla="*/ 1817603 w 9366542"/>
              <a:gd name="connsiteY2005" fmla="*/ 3874893 h 6308306"/>
              <a:gd name="connsiteX2006" fmla="*/ 1812567 w 9366542"/>
              <a:gd name="connsiteY2006" fmla="*/ 3890007 h 6308306"/>
              <a:gd name="connsiteX2007" fmla="*/ 1822638 w 9366542"/>
              <a:gd name="connsiteY2007" fmla="*/ 3890007 h 6308306"/>
              <a:gd name="connsiteX2008" fmla="*/ 1802498 w 9366542"/>
              <a:gd name="connsiteY2008" fmla="*/ 3910160 h 6308306"/>
              <a:gd name="connsiteX2009" fmla="*/ 1842778 w 9366542"/>
              <a:gd name="connsiteY2009" fmla="*/ 3940389 h 6308306"/>
              <a:gd name="connsiteX2010" fmla="*/ 1792428 w 9366542"/>
              <a:gd name="connsiteY2010" fmla="*/ 3935350 h 6308306"/>
              <a:gd name="connsiteX2011" fmla="*/ 1792428 w 9366542"/>
              <a:gd name="connsiteY2011" fmla="*/ 3940389 h 6308306"/>
              <a:gd name="connsiteX2012" fmla="*/ 1777323 w 9366542"/>
              <a:gd name="connsiteY2012" fmla="*/ 3940389 h 6308306"/>
              <a:gd name="connsiteX2013" fmla="*/ 1792428 w 9366542"/>
              <a:gd name="connsiteY2013" fmla="*/ 3930312 h 6308306"/>
              <a:gd name="connsiteX2014" fmla="*/ 1802498 w 9366542"/>
              <a:gd name="connsiteY2014" fmla="*/ 3925273 h 6308306"/>
              <a:gd name="connsiteX2015" fmla="*/ 1782360 w 9366542"/>
              <a:gd name="connsiteY2015" fmla="*/ 3905121 h 6308306"/>
              <a:gd name="connsiteX2016" fmla="*/ 1757184 w 9366542"/>
              <a:gd name="connsiteY2016" fmla="*/ 3930312 h 6308306"/>
              <a:gd name="connsiteX2017" fmla="*/ 1721940 w 9366542"/>
              <a:gd name="connsiteY2017" fmla="*/ 3940389 h 6308306"/>
              <a:gd name="connsiteX2018" fmla="*/ 1711871 w 9366542"/>
              <a:gd name="connsiteY2018" fmla="*/ 3950464 h 6308306"/>
              <a:gd name="connsiteX2019" fmla="*/ 1701800 w 9366542"/>
              <a:gd name="connsiteY2019" fmla="*/ 3955503 h 6308306"/>
              <a:gd name="connsiteX2020" fmla="*/ 1671591 w 9366542"/>
              <a:gd name="connsiteY2020" fmla="*/ 3940389 h 6308306"/>
              <a:gd name="connsiteX2021" fmla="*/ 1666556 w 9366542"/>
              <a:gd name="connsiteY2021" fmla="*/ 3935350 h 6308306"/>
              <a:gd name="connsiteX2022" fmla="*/ 1641381 w 9366542"/>
              <a:gd name="connsiteY2022" fmla="*/ 3965578 h 6308306"/>
              <a:gd name="connsiteX2023" fmla="*/ 1656486 w 9366542"/>
              <a:gd name="connsiteY2023" fmla="*/ 3980694 h 6308306"/>
              <a:gd name="connsiteX2024" fmla="*/ 1646417 w 9366542"/>
              <a:gd name="connsiteY2024" fmla="*/ 3990769 h 6308306"/>
              <a:gd name="connsiteX2025" fmla="*/ 1656486 w 9366542"/>
              <a:gd name="connsiteY2025" fmla="*/ 4000846 h 6308306"/>
              <a:gd name="connsiteX2026" fmla="*/ 1621243 w 9366542"/>
              <a:gd name="connsiteY2026" fmla="*/ 4000846 h 6308306"/>
              <a:gd name="connsiteX2027" fmla="*/ 1621243 w 9366542"/>
              <a:gd name="connsiteY2027" fmla="*/ 3985732 h 6308306"/>
              <a:gd name="connsiteX2028" fmla="*/ 1601102 w 9366542"/>
              <a:gd name="connsiteY2028" fmla="*/ 3980694 h 6308306"/>
              <a:gd name="connsiteX2029" fmla="*/ 1596068 w 9366542"/>
              <a:gd name="connsiteY2029" fmla="*/ 3980694 h 6308306"/>
              <a:gd name="connsiteX2030" fmla="*/ 1646417 w 9366542"/>
              <a:gd name="connsiteY2030" fmla="*/ 3950464 h 6308306"/>
              <a:gd name="connsiteX2031" fmla="*/ 1641381 w 9366542"/>
              <a:gd name="connsiteY2031" fmla="*/ 3945426 h 6308306"/>
              <a:gd name="connsiteX2032" fmla="*/ 1661522 w 9366542"/>
              <a:gd name="connsiteY2032" fmla="*/ 3925273 h 6308306"/>
              <a:gd name="connsiteX2033" fmla="*/ 1681661 w 9366542"/>
              <a:gd name="connsiteY2033" fmla="*/ 3925273 h 6308306"/>
              <a:gd name="connsiteX2034" fmla="*/ 1691730 w 9366542"/>
              <a:gd name="connsiteY2034" fmla="*/ 3905121 h 6308306"/>
              <a:gd name="connsiteX2035" fmla="*/ 1701800 w 9366542"/>
              <a:gd name="connsiteY2035" fmla="*/ 3910160 h 6308306"/>
              <a:gd name="connsiteX2036" fmla="*/ 1711871 w 9366542"/>
              <a:gd name="connsiteY2036" fmla="*/ 3930312 h 6308306"/>
              <a:gd name="connsiteX2037" fmla="*/ 1737046 w 9366542"/>
              <a:gd name="connsiteY2037" fmla="*/ 3925273 h 6308306"/>
              <a:gd name="connsiteX2038" fmla="*/ 1772289 w 9366542"/>
              <a:gd name="connsiteY2038" fmla="*/ 3895046 h 6308306"/>
              <a:gd name="connsiteX2039" fmla="*/ 1797464 w 9366542"/>
              <a:gd name="connsiteY2039" fmla="*/ 3869855 h 6308306"/>
              <a:gd name="connsiteX2040" fmla="*/ 1787394 w 9366542"/>
              <a:gd name="connsiteY2040" fmla="*/ 3864816 h 6308306"/>
              <a:gd name="connsiteX2041" fmla="*/ 1792428 w 9366542"/>
              <a:gd name="connsiteY2041" fmla="*/ 3849702 h 6308306"/>
              <a:gd name="connsiteX2042" fmla="*/ 1807533 w 9366542"/>
              <a:gd name="connsiteY2042" fmla="*/ 3859779 h 6308306"/>
              <a:gd name="connsiteX2043" fmla="*/ 1827672 w 9366542"/>
              <a:gd name="connsiteY2043" fmla="*/ 3849702 h 6308306"/>
              <a:gd name="connsiteX2044" fmla="*/ 1792428 w 9366542"/>
              <a:gd name="connsiteY2044" fmla="*/ 3839627 h 6308306"/>
              <a:gd name="connsiteX2045" fmla="*/ 1711871 w 9366542"/>
              <a:gd name="connsiteY2045" fmla="*/ 3874893 h 6308306"/>
              <a:gd name="connsiteX2046" fmla="*/ 1550753 w 9366542"/>
              <a:gd name="connsiteY2046" fmla="*/ 3980694 h 6308306"/>
              <a:gd name="connsiteX2047" fmla="*/ 1545718 w 9366542"/>
              <a:gd name="connsiteY2047" fmla="*/ 3990769 h 6308306"/>
              <a:gd name="connsiteX2048" fmla="*/ 1575927 w 9366542"/>
              <a:gd name="connsiteY2048" fmla="*/ 3985732 h 6308306"/>
              <a:gd name="connsiteX2049" fmla="*/ 1601102 w 9366542"/>
              <a:gd name="connsiteY2049" fmla="*/ 3995808 h 6308306"/>
              <a:gd name="connsiteX2050" fmla="*/ 1611173 w 9366542"/>
              <a:gd name="connsiteY2050" fmla="*/ 4005885 h 6308306"/>
              <a:gd name="connsiteX2051" fmla="*/ 1525578 w 9366542"/>
              <a:gd name="connsiteY2051" fmla="*/ 4051227 h 6308306"/>
              <a:gd name="connsiteX2052" fmla="*/ 1485300 w 9366542"/>
              <a:gd name="connsiteY2052" fmla="*/ 4071379 h 6308306"/>
              <a:gd name="connsiteX2053" fmla="*/ 1455090 w 9366542"/>
              <a:gd name="connsiteY2053" fmla="*/ 4101608 h 6308306"/>
              <a:gd name="connsiteX2054" fmla="*/ 1434950 w 9366542"/>
              <a:gd name="connsiteY2054" fmla="*/ 4086495 h 6308306"/>
              <a:gd name="connsiteX2055" fmla="*/ 1319148 w 9366542"/>
              <a:gd name="connsiteY2055" fmla="*/ 4172143 h 6308306"/>
              <a:gd name="connsiteX2056" fmla="*/ 1314112 w 9366542"/>
              <a:gd name="connsiteY2056" fmla="*/ 4182218 h 6308306"/>
              <a:gd name="connsiteX2057" fmla="*/ 1283902 w 9366542"/>
              <a:gd name="connsiteY2057" fmla="*/ 4192295 h 6308306"/>
              <a:gd name="connsiteX2058" fmla="*/ 1278868 w 9366542"/>
              <a:gd name="connsiteY2058" fmla="*/ 4202371 h 6308306"/>
              <a:gd name="connsiteX2059" fmla="*/ 1263763 w 9366542"/>
              <a:gd name="connsiteY2059" fmla="*/ 4212448 h 6308306"/>
              <a:gd name="connsiteX2060" fmla="*/ 1248658 w 9366542"/>
              <a:gd name="connsiteY2060" fmla="*/ 4217485 h 6308306"/>
              <a:gd name="connsiteX2061" fmla="*/ 1238589 w 9366542"/>
              <a:gd name="connsiteY2061" fmla="*/ 4222523 h 6308306"/>
              <a:gd name="connsiteX2062" fmla="*/ 1213414 w 9366542"/>
              <a:gd name="connsiteY2062" fmla="*/ 4242676 h 6308306"/>
              <a:gd name="connsiteX2063" fmla="*/ 1248658 w 9366542"/>
              <a:gd name="connsiteY2063" fmla="*/ 4197332 h 6308306"/>
              <a:gd name="connsiteX2064" fmla="*/ 1278868 w 9366542"/>
              <a:gd name="connsiteY2064" fmla="*/ 4182218 h 6308306"/>
              <a:gd name="connsiteX2065" fmla="*/ 1258728 w 9366542"/>
              <a:gd name="connsiteY2065" fmla="*/ 4167104 h 6308306"/>
              <a:gd name="connsiteX2066" fmla="*/ 1233555 w 9366542"/>
              <a:gd name="connsiteY2066" fmla="*/ 4192295 h 6308306"/>
              <a:gd name="connsiteX2067" fmla="*/ 1208378 w 9366542"/>
              <a:gd name="connsiteY2067" fmla="*/ 4192295 h 6308306"/>
              <a:gd name="connsiteX2068" fmla="*/ 1218449 w 9366542"/>
              <a:gd name="connsiteY2068" fmla="*/ 4162066 h 6308306"/>
              <a:gd name="connsiteX2069" fmla="*/ 1188239 w 9366542"/>
              <a:gd name="connsiteY2069" fmla="*/ 4162066 h 6308306"/>
              <a:gd name="connsiteX2070" fmla="*/ 1168100 w 9366542"/>
              <a:gd name="connsiteY2070" fmla="*/ 4192295 h 6308306"/>
              <a:gd name="connsiteX2071" fmla="*/ 1203344 w 9366542"/>
              <a:gd name="connsiteY2071" fmla="*/ 4202371 h 6308306"/>
              <a:gd name="connsiteX2072" fmla="*/ 1188239 w 9366542"/>
              <a:gd name="connsiteY2072" fmla="*/ 4217485 h 6308306"/>
              <a:gd name="connsiteX2073" fmla="*/ 1152995 w 9366542"/>
              <a:gd name="connsiteY2073" fmla="*/ 4227562 h 6308306"/>
              <a:gd name="connsiteX2074" fmla="*/ 1132856 w 9366542"/>
              <a:gd name="connsiteY2074" fmla="*/ 4217485 h 6308306"/>
              <a:gd name="connsiteX2075" fmla="*/ 1107682 w 9366542"/>
              <a:gd name="connsiteY2075" fmla="*/ 4177180 h 6308306"/>
              <a:gd name="connsiteX2076" fmla="*/ 1097611 w 9366542"/>
              <a:gd name="connsiteY2076" fmla="*/ 4177180 h 6308306"/>
              <a:gd name="connsiteX2077" fmla="*/ 1168100 w 9366542"/>
              <a:gd name="connsiteY2077" fmla="*/ 4116722 h 6308306"/>
              <a:gd name="connsiteX2078" fmla="*/ 1193275 w 9366542"/>
              <a:gd name="connsiteY2078" fmla="*/ 4116722 h 6308306"/>
              <a:gd name="connsiteX2079" fmla="*/ 1223484 w 9366542"/>
              <a:gd name="connsiteY2079" fmla="*/ 4066342 h 6308306"/>
              <a:gd name="connsiteX2080" fmla="*/ 1218449 w 9366542"/>
              <a:gd name="connsiteY2080" fmla="*/ 4056265 h 6308306"/>
              <a:gd name="connsiteX2081" fmla="*/ 1233555 w 9366542"/>
              <a:gd name="connsiteY2081" fmla="*/ 4031074 h 6308306"/>
              <a:gd name="connsiteX2082" fmla="*/ 1168100 w 9366542"/>
              <a:gd name="connsiteY2082" fmla="*/ 4015960 h 6308306"/>
              <a:gd name="connsiteX2083" fmla="*/ 1168100 w 9366542"/>
              <a:gd name="connsiteY2083" fmla="*/ 4005885 h 6308306"/>
              <a:gd name="connsiteX2084" fmla="*/ 1147960 w 9366542"/>
              <a:gd name="connsiteY2084" fmla="*/ 4015960 h 6308306"/>
              <a:gd name="connsiteX2085" fmla="*/ 1147960 w 9366542"/>
              <a:gd name="connsiteY2085" fmla="*/ 4026037 h 6308306"/>
              <a:gd name="connsiteX2086" fmla="*/ 1092577 w 9366542"/>
              <a:gd name="connsiteY2086" fmla="*/ 4041151 h 6308306"/>
              <a:gd name="connsiteX2087" fmla="*/ 1082507 w 9366542"/>
              <a:gd name="connsiteY2087" fmla="*/ 4046190 h 6308306"/>
              <a:gd name="connsiteX2088" fmla="*/ 1001948 w 9366542"/>
              <a:gd name="connsiteY2088" fmla="*/ 4076418 h 6308306"/>
              <a:gd name="connsiteX2089" fmla="*/ 991879 w 9366542"/>
              <a:gd name="connsiteY2089" fmla="*/ 4076418 h 6308306"/>
              <a:gd name="connsiteX2090" fmla="*/ 981809 w 9366542"/>
              <a:gd name="connsiteY2090" fmla="*/ 4071379 h 6308306"/>
              <a:gd name="connsiteX2091" fmla="*/ 1006984 w 9366542"/>
              <a:gd name="connsiteY2091" fmla="*/ 4066342 h 6308306"/>
              <a:gd name="connsiteX2092" fmla="*/ 1037192 w 9366542"/>
              <a:gd name="connsiteY2092" fmla="*/ 4041151 h 6308306"/>
              <a:gd name="connsiteX2093" fmla="*/ 1037192 w 9366542"/>
              <a:gd name="connsiteY2093" fmla="*/ 4010922 h 6308306"/>
              <a:gd name="connsiteX2094" fmla="*/ 1057333 w 9366542"/>
              <a:gd name="connsiteY2094" fmla="*/ 4015960 h 6308306"/>
              <a:gd name="connsiteX2095" fmla="*/ 1072436 w 9366542"/>
              <a:gd name="connsiteY2095" fmla="*/ 4000846 h 6308306"/>
              <a:gd name="connsiteX2096" fmla="*/ 1057333 w 9366542"/>
              <a:gd name="connsiteY2096" fmla="*/ 3985732 h 6308306"/>
              <a:gd name="connsiteX2097" fmla="*/ 1032158 w 9366542"/>
              <a:gd name="connsiteY2097" fmla="*/ 3980694 h 6308306"/>
              <a:gd name="connsiteX2098" fmla="*/ 971738 w 9366542"/>
              <a:gd name="connsiteY2098" fmla="*/ 4000846 h 6308306"/>
              <a:gd name="connsiteX2099" fmla="*/ 951599 w 9366542"/>
              <a:gd name="connsiteY2099" fmla="*/ 4020999 h 6308306"/>
              <a:gd name="connsiteX2100" fmla="*/ 926424 w 9366542"/>
              <a:gd name="connsiteY2100" fmla="*/ 4026037 h 6308306"/>
              <a:gd name="connsiteX2101" fmla="*/ 941530 w 9366542"/>
              <a:gd name="connsiteY2101" fmla="*/ 4005885 h 6308306"/>
              <a:gd name="connsiteX2102" fmla="*/ 971738 w 9366542"/>
              <a:gd name="connsiteY2102" fmla="*/ 3985732 h 6308306"/>
              <a:gd name="connsiteX2103" fmla="*/ 971738 w 9366542"/>
              <a:gd name="connsiteY2103" fmla="*/ 3975655 h 6308306"/>
              <a:gd name="connsiteX2104" fmla="*/ 941530 w 9366542"/>
              <a:gd name="connsiteY2104" fmla="*/ 3980694 h 6308306"/>
              <a:gd name="connsiteX2105" fmla="*/ 891180 w 9366542"/>
              <a:gd name="connsiteY2105" fmla="*/ 4036113 h 6308306"/>
              <a:gd name="connsiteX2106" fmla="*/ 921389 w 9366542"/>
              <a:gd name="connsiteY2106" fmla="*/ 4031074 h 6308306"/>
              <a:gd name="connsiteX2107" fmla="*/ 886145 w 9366542"/>
              <a:gd name="connsiteY2107" fmla="*/ 4061304 h 6308306"/>
              <a:gd name="connsiteX2108" fmla="*/ 886145 w 9366542"/>
              <a:gd name="connsiteY2108" fmla="*/ 4046190 h 6308306"/>
              <a:gd name="connsiteX2109" fmla="*/ 871040 w 9366542"/>
              <a:gd name="connsiteY2109" fmla="*/ 4056265 h 6308306"/>
              <a:gd name="connsiteX2110" fmla="*/ 840831 w 9366542"/>
              <a:gd name="connsiteY2110" fmla="*/ 4056265 h 6308306"/>
              <a:gd name="connsiteX2111" fmla="*/ 810621 w 9366542"/>
              <a:gd name="connsiteY2111" fmla="*/ 4086495 h 6308306"/>
              <a:gd name="connsiteX2112" fmla="*/ 770342 w 9366542"/>
              <a:gd name="connsiteY2112" fmla="*/ 4076418 h 6308306"/>
              <a:gd name="connsiteX2113" fmla="*/ 760272 w 9366542"/>
              <a:gd name="connsiteY2113" fmla="*/ 4066342 h 6308306"/>
              <a:gd name="connsiteX2114" fmla="*/ 765308 w 9366542"/>
              <a:gd name="connsiteY2114" fmla="*/ 4051227 h 6308306"/>
              <a:gd name="connsiteX2115" fmla="*/ 750202 w 9366542"/>
              <a:gd name="connsiteY2115" fmla="*/ 4031074 h 6308306"/>
              <a:gd name="connsiteX2116" fmla="*/ 780413 w 9366542"/>
              <a:gd name="connsiteY2116" fmla="*/ 4015960 h 6308306"/>
              <a:gd name="connsiteX2117" fmla="*/ 765308 w 9366542"/>
              <a:gd name="connsiteY2117" fmla="*/ 4015960 h 6308306"/>
              <a:gd name="connsiteX2118" fmla="*/ 815657 w 9366542"/>
              <a:gd name="connsiteY2118" fmla="*/ 3950464 h 6308306"/>
              <a:gd name="connsiteX2119" fmla="*/ 795516 w 9366542"/>
              <a:gd name="connsiteY2119" fmla="*/ 3950464 h 6308306"/>
              <a:gd name="connsiteX2120" fmla="*/ 800552 w 9366542"/>
              <a:gd name="connsiteY2120" fmla="*/ 3940389 h 6308306"/>
              <a:gd name="connsiteX2121" fmla="*/ 785447 w 9366542"/>
              <a:gd name="connsiteY2121" fmla="*/ 3940389 h 6308306"/>
              <a:gd name="connsiteX2122" fmla="*/ 830762 w 9366542"/>
              <a:gd name="connsiteY2122" fmla="*/ 3915198 h 6308306"/>
              <a:gd name="connsiteX2123" fmla="*/ 800552 w 9366542"/>
              <a:gd name="connsiteY2123" fmla="*/ 3915198 h 6308306"/>
              <a:gd name="connsiteX2124" fmla="*/ 709923 w 9366542"/>
              <a:gd name="connsiteY2124" fmla="*/ 3985732 h 6308306"/>
              <a:gd name="connsiteX2125" fmla="*/ 669644 w 9366542"/>
              <a:gd name="connsiteY2125" fmla="*/ 4020999 h 6308306"/>
              <a:gd name="connsiteX2126" fmla="*/ 674679 w 9366542"/>
              <a:gd name="connsiteY2126" fmla="*/ 4031074 h 6308306"/>
              <a:gd name="connsiteX2127" fmla="*/ 649505 w 9366542"/>
              <a:gd name="connsiteY2127" fmla="*/ 4026037 h 6308306"/>
              <a:gd name="connsiteX2128" fmla="*/ 689784 w 9366542"/>
              <a:gd name="connsiteY2128" fmla="*/ 3985732 h 6308306"/>
              <a:gd name="connsiteX2129" fmla="*/ 684749 w 9366542"/>
              <a:gd name="connsiteY2129" fmla="*/ 3980694 h 6308306"/>
              <a:gd name="connsiteX2130" fmla="*/ 709923 w 9366542"/>
              <a:gd name="connsiteY2130" fmla="*/ 3950464 h 6308306"/>
              <a:gd name="connsiteX2131" fmla="*/ 699854 w 9366542"/>
              <a:gd name="connsiteY2131" fmla="*/ 3950464 h 6308306"/>
              <a:gd name="connsiteX2132" fmla="*/ 674679 w 9366542"/>
              <a:gd name="connsiteY2132" fmla="*/ 3980694 h 6308306"/>
              <a:gd name="connsiteX2133" fmla="*/ 664610 w 9366542"/>
              <a:gd name="connsiteY2133" fmla="*/ 3990769 h 6308306"/>
              <a:gd name="connsiteX2134" fmla="*/ 649505 w 9366542"/>
              <a:gd name="connsiteY2134" fmla="*/ 3980694 h 6308306"/>
              <a:gd name="connsiteX2135" fmla="*/ 614260 w 9366542"/>
              <a:gd name="connsiteY2135" fmla="*/ 3990769 h 6308306"/>
              <a:gd name="connsiteX2136" fmla="*/ 579016 w 9366542"/>
              <a:gd name="connsiteY2136" fmla="*/ 3950464 h 6308306"/>
              <a:gd name="connsiteX2137" fmla="*/ 599155 w 9366542"/>
              <a:gd name="connsiteY2137" fmla="*/ 3915198 h 6308306"/>
              <a:gd name="connsiteX2138" fmla="*/ 573981 w 9366542"/>
              <a:gd name="connsiteY2138" fmla="*/ 3900084 h 6308306"/>
              <a:gd name="connsiteX2139" fmla="*/ 609225 w 9366542"/>
              <a:gd name="connsiteY2139" fmla="*/ 3884969 h 6308306"/>
              <a:gd name="connsiteX2140" fmla="*/ 604189 w 9366542"/>
              <a:gd name="connsiteY2140" fmla="*/ 3864816 h 6308306"/>
              <a:gd name="connsiteX2141" fmla="*/ 624330 w 9366542"/>
              <a:gd name="connsiteY2141" fmla="*/ 3864816 h 6308306"/>
              <a:gd name="connsiteX2142" fmla="*/ 609225 w 9366542"/>
              <a:gd name="connsiteY2142" fmla="*/ 3839627 h 6308306"/>
              <a:gd name="connsiteX2143" fmla="*/ 644469 w 9366542"/>
              <a:gd name="connsiteY2143" fmla="*/ 3819474 h 6308306"/>
              <a:gd name="connsiteX2144" fmla="*/ 599155 w 9366542"/>
              <a:gd name="connsiteY2144" fmla="*/ 3814436 h 6308306"/>
              <a:gd name="connsiteX2145" fmla="*/ 573981 w 9366542"/>
              <a:gd name="connsiteY2145" fmla="*/ 3814436 h 6308306"/>
              <a:gd name="connsiteX2146" fmla="*/ 548806 w 9366542"/>
              <a:gd name="connsiteY2146" fmla="*/ 3849702 h 6308306"/>
              <a:gd name="connsiteX2147" fmla="*/ 518596 w 9366542"/>
              <a:gd name="connsiteY2147" fmla="*/ 3849702 h 6308306"/>
              <a:gd name="connsiteX2148" fmla="*/ 543771 w 9366542"/>
              <a:gd name="connsiteY2148" fmla="*/ 3834588 h 6308306"/>
              <a:gd name="connsiteX2149" fmla="*/ 538737 w 9366542"/>
              <a:gd name="connsiteY2149" fmla="*/ 3814436 h 6308306"/>
              <a:gd name="connsiteX2150" fmla="*/ 548806 w 9366542"/>
              <a:gd name="connsiteY2150" fmla="*/ 3809397 h 6308306"/>
              <a:gd name="connsiteX2151" fmla="*/ 573981 w 9366542"/>
              <a:gd name="connsiteY2151" fmla="*/ 3799320 h 6308306"/>
              <a:gd name="connsiteX2152" fmla="*/ 584050 w 9366542"/>
              <a:gd name="connsiteY2152" fmla="*/ 3789245 h 6308306"/>
              <a:gd name="connsiteX2153" fmla="*/ 584050 w 9366542"/>
              <a:gd name="connsiteY2153" fmla="*/ 3753978 h 6308306"/>
              <a:gd name="connsiteX2154" fmla="*/ 579016 w 9366542"/>
              <a:gd name="connsiteY2154" fmla="*/ 3753978 h 6308306"/>
              <a:gd name="connsiteX2155" fmla="*/ 523632 w 9366542"/>
              <a:gd name="connsiteY2155" fmla="*/ 3799320 h 6308306"/>
              <a:gd name="connsiteX2156" fmla="*/ 513562 w 9366542"/>
              <a:gd name="connsiteY2156" fmla="*/ 3799320 h 6308306"/>
              <a:gd name="connsiteX2157" fmla="*/ 513562 w 9366542"/>
              <a:gd name="connsiteY2157" fmla="*/ 3789245 h 6308306"/>
              <a:gd name="connsiteX2158" fmla="*/ 533701 w 9366542"/>
              <a:gd name="connsiteY2158" fmla="*/ 3784206 h 6308306"/>
              <a:gd name="connsiteX2159" fmla="*/ 538737 w 9366542"/>
              <a:gd name="connsiteY2159" fmla="*/ 3753978 h 6308306"/>
              <a:gd name="connsiteX2160" fmla="*/ 563911 w 9366542"/>
              <a:gd name="connsiteY2160" fmla="*/ 3738863 h 6308306"/>
              <a:gd name="connsiteX2161" fmla="*/ 553842 w 9366542"/>
              <a:gd name="connsiteY2161" fmla="*/ 3703597 h 6308306"/>
              <a:gd name="connsiteX2162" fmla="*/ 563911 w 9366542"/>
              <a:gd name="connsiteY2162" fmla="*/ 3688483 h 6308306"/>
              <a:gd name="connsiteX2163" fmla="*/ 568945 w 9366542"/>
              <a:gd name="connsiteY2163" fmla="*/ 3688483 h 6308306"/>
              <a:gd name="connsiteX2164" fmla="*/ 579016 w 9366542"/>
              <a:gd name="connsiteY2164" fmla="*/ 3683444 h 6308306"/>
              <a:gd name="connsiteX2165" fmla="*/ 563911 w 9366542"/>
              <a:gd name="connsiteY2165" fmla="*/ 3673369 h 6308306"/>
              <a:gd name="connsiteX2166" fmla="*/ 558876 w 9366542"/>
              <a:gd name="connsiteY2166" fmla="*/ 3663292 h 6308306"/>
              <a:gd name="connsiteX2167" fmla="*/ 513562 w 9366542"/>
              <a:gd name="connsiteY2167" fmla="*/ 3693521 h 6308306"/>
              <a:gd name="connsiteX2168" fmla="*/ 488388 w 9366542"/>
              <a:gd name="connsiteY2168" fmla="*/ 3738863 h 6308306"/>
              <a:gd name="connsiteX2169" fmla="*/ 473283 w 9366542"/>
              <a:gd name="connsiteY2169" fmla="*/ 3743901 h 6308306"/>
              <a:gd name="connsiteX2170" fmla="*/ 488388 w 9366542"/>
              <a:gd name="connsiteY2170" fmla="*/ 3774131 h 6308306"/>
              <a:gd name="connsiteX2171" fmla="*/ 478318 w 9366542"/>
              <a:gd name="connsiteY2171" fmla="*/ 3799320 h 6308306"/>
              <a:gd name="connsiteX2172" fmla="*/ 493422 w 9366542"/>
              <a:gd name="connsiteY2172" fmla="*/ 3799320 h 6308306"/>
              <a:gd name="connsiteX2173" fmla="*/ 493422 w 9366542"/>
              <a:gd name="connsiteY2173" fmla="*/ 3804359 h 6308306"/>
              <a:gd name="connsiteX2174" fmla="*/ 468247 w 9366542"/>
              <a:gd name="connsiteY2174" fmla="*/ 3814436 h 6308306"/>
              <a:gd name="connsiteX2175" fmla="*/ 453142 w 9366542"/>
              <a:gd name="connsiteY2175" fmla="*/ 3809397 h 6308306"/>
              <a:gd name="connsiteX2176" fmla="*/ 473283 w 9366542"/>
              <a:gd name="connsiteY2176" fmla="*/ 3779168 h 6308306"/>
              <a:gd name="connsiteX2177" fmla="*/ 463213 w 9366542"/>
              <a:gd name="connsiteY2177" fmla="*/ 3779168 h 6308306"/>
              <a:gd name="connsiteX2178" fmla="*/ 443072 w 9366542"/>
              <a:gd name="connsiteY2178" fmla="*/ 3794283 h 6308306"/>
              <a:gd name="connsiteX2179" fmla="*/ 448108 w 9366542"/>
              <a:gd name="connsiteY2179" fmla="*/ 3753978 h 6308306"/>
              <a:gd name="connsiteX2180" fmla="*/ 468247 w 9366542"/>
              <a:gd name="connsiteY2180" fmla="*/ 3748940 h 6308306"/>
              <a:gd name="connsiteX2181" fmla="*/ 453142 w 9366542"/>
              <a:gd name="connsiteY2181" fmla="*/ 3738863 h 6308306"/>
              <a:gd name="connsiteX2182" fmla="*/ 453142 w 9366542"/>
              <a:gd name="connsiteY2182" fmla="*/ 3703597 h 6308306"/>
              <a:gd name="connsiteX2183" fmla="*/ 387690 w 9366542"/>
              <a:gd name="connsiteY2183" fmla="*/ 3733826 h 6308306"/>
              <a:gd name="connsiteX2184" fmla="*/ 352445 w 9366542"/>
              <a:gd name="connsiteY2184" fmla="*/ 3764054 h 6308306"/>
              <a:gd name="connsiteX2185" fmla="*/ 347410 w 9366542"/>
              <a:gd name="connsiteY2185" fmla="*/ 3764054 h 6308306"/>
              <a:gd name="connsiteX2186" fmla="*/ 337340 w 9366542"/>
              <a:gd name="connsiteY2186" fmla="*/ 3774131 h 6308306"/>
              <a:gd name="connsiteX2187" fmla="*/ 337340 w 9366542"/>
              <a:gd name="connsiteY2187" fmla="*/ 3779168 h 6308306"/>
              <a:gd name="connsiteX2188" fmla="*/ 347410 w 9366542"/>
              <a:gd name="connsiteY2188" fmla="*/ 3789245 h 6308306"/>
              <a:gd name="connsiteX2189" fmla="*/ 382654 w 9366542"/>
              <a:gd name="connsiteY2189" fmla="*/ 3779168 h 6308306"/>
              <a:gd name="connsiteX2190" fmla="*/ 337340 w 9366542"/>
              <a:gd name="connsiteY2190" fmla="*/ 3804359 h 6308306"/>
              <a:gd name="connsiteX2191" fmla="*/ 337340 w 9366542"/>
              <a:gd name="connsiteY2191" fmla="*/ 3799320 h 6308306"/>
              <a:gd name="connsiteX2192" fmla="*/ 286991 w 9366542"/>
              <a:gd name="connsiteY2192" fmla="*/ 3814436 h 6308306"/>
              <a:gd name="connsiteX2193" fmla="*/ 302095 w 9366542"/>
              <a:gd name="connsiteY2193" fmla="*/ 3784206 h 6308306"/>
              <a:gd name="connsiteX2194" fmla="*/ 312166 w 9366542"/>
              <a:gd name="connsiteY2194" fmla="*/ 3774131 h 6308306"/>
              <a:gd name="connsiteX2195" fmla="*/ 307130 w 9366542"/>
              <a:gd name="connsiteY2195" fmla="*/ 3764054 h 6308306"/>
              <a:gd name="connsiteX2196" fmla="*/ 327271 w 9366542"/>
              <a:gd name="connsiteY2196" fmla="*/ 3733826 h 6308306"/>
              <a:gd name="connsiteX2197" fmla="*/ 307130 w 9366542"/>
              <a:gd name="connsiteY2197" fmla="*/ 3708635 h 6308306"/>
              <a:gd name="connsiteX2198" fmla="*/ 317200 w 9366542"/>
              <a:gd name="connsiteY2198" fmla="*/ 3698558 h 6308306"/>
              <a:gd name="connsiteX2199" fmla="*/ 317200 w 9366542"/>
              <a:gd name="connsiteY2199" fmla="*/ 3688483 h 6308306"/>
              <a:gd name="connsiteX2200" fmla="*/ 281956 w 9366542"/>
              <a:gd name="connsiteY2200" fmla="*/ 3673369 h 6308306"/>
              <a:gd name="connsiteX2201" fmla="*/ 312166 w 9366542"/>
              <a:gd name="connsiteY2201" fmla="*/ 3668330 h 6308306"/>
              <a:gd name="connsiteX2202" fmla="*/ 317200 w 9366542"/>
              <a:gd name="connsiteY2202" fmla="*/ 3658253 h 6308306"/>
              <a:gd name="connsiteX2203" fmla="*/ 302095 w 9366542"/>
              <a:gd name="connsiteY2203" fmla="*/ 3628025 h 6308306"/>
              <a:gd name="connsiteX2204" fmla="*/ 317200 w 9366542"/>
              <a:gd name="connsiteY2204" fmla="*/ 3607873 h 6308306"/>
              <a:gd name="connsiteX2205" fmla="*/ 307130 w 9366542"/>
              <a:gd name="connsiteY2205" fmla="*/ 3572605 h 6308306"/>
              <a:gd name="connsiteX2206" fmla="*/ 312166 w 9366542"/>
              <a:gd name="connsiteY2206" fmla="*/ 3567568 h 6308306"/>
              <a:gd name="connsiteX2207" fmla="*/ 281956 w 9366542"/>
              <a:gd name="connsiteY2207" fmla="*/ 3552453 h 6308306"/>
              <a:gd name="connsiteX2208" fmla="*/ 327271 w 9366542"/>
              <a:gd name="connsiteY2208" fmla="*/ 3547416 h 6308306"/>
              <a:gd name="connsiteX2209" fmla="*/ 332305 w 9366542"/>
              <a:gd name="connsiteY2209" fmla="*/ 3547416 h 6308306"/>
              <a:gd name="connsiteX2210" fmla="*/ 322235 w 9366542"/>
              <a:gd name="connsiteY2210" fmla="*/ 3537339 h 6308306"/>
              <a:gd name="connsiteX2211" fmla="*/ 327271 w 9366542"/>
              <a:gd name="connsiteY2211" fmla="*/ 3527263 h 6308306"/>
              <a:gd name="connsiteX2212" fmla="*/ 302095 w 9366542"/>
              <a:gd name="connsiteY2212" fmla="*/ 3527263 h 6308306"/>
              <a:gd name="connsiteX2213" fmla="*/ 312166 w 9366542"/>
              <a:gd name="connsiteY2213" fmla="*/ 3512148 h 6308306"/>
              <a:gd name="connsiteX2214" fmla="*/ 327271 w 9366542"/>
              <a:gd name="connsiteY2214" fmla="*/ 3522225 h 6308306"/>
              <a:gd name="connsiteX2215" fmla="*/ 387690 w 9366542"/>
              <a:gd name="connsiteY2215" fmla="*/ 3476881 h 6308306"/>
              <a:gd name="connsiteX2216" fmla="*/ 332305 w 9366542"/>
              <a:gd name="connsiteY2216" fmla="*/ 3471843 h 6308306"/>
              <a:gd name="connsiteX2217" fmla="*/ 332305 w 9366542"/>
              <a:gd name="connsiteY2217" fmla="*/ 3461767 h 6308306"/>
              <a:gd name="connsiteX2218" fmla="*/ 362515 w 9366542"/>
              <a:gd name="connsiteY2218" fmla="*/ 3461767 h 6308306"/>
              <a:gd name="connsiteX2219" fmla="*/ 357479 w 9366542"/>
              <a:gd name="connsiteY2219" fmla="*/ 3421462 h 6308306"/>
              <a:gd name="connsiteX2220" fmla="*/ 382654 w 9366542"/>
              <a:gd name="connsiteY2220" fmla="*/ 3411385 h 6308306"/>
              <a:gd name="connsiteX2221" fmla="*/ 387690 w 9366542"/>
              <a:gd name="connsiteY2221" fmla="*/ 3401310 h 6308306"/>
              <a:gd name="connsiteX2222" fmla="*/ 317200 w 9366542"/>
              <a:gd name="connsiteY2222" fmla="*/ 3411385 h 6308306"/>
              <a:gd name="connsiteX2223" fmla="*/ 286991 w 9366542"/>
              <a:gd name="connsiteY2223" fmla="*/ 3421462 h 6308306"/>
              <a:gd name="connsiteX2224" fmla="*/ 271886 w 9366542"/>
              <a:gd name="connsiteY2224" fmla="*/ 3436576 h 6308306"/>
              <a:gd name="connsiteX2225" fmla="*/ 241676 w 9366542"/>
              <a:gd name="connsiteY2225" fmla="*/ 3426499 h 6308306"/>
              <a:gd name="connsiteX2226" fmla="*/ 211468 w 9366542"/>
              <a:gd name="connsiteY2226" fmla="*/ 3461767 h 6308306"/>
              <a:gd name="connsiteX2227" fmla="*/ 201398 w 9366542"/>
              <a:gd name="connsiteY2227" fmla="*/ 3451690 h 6308306"/>
              <a:gd name="connsiteX2228" fmla="*/ 186293 w 9366542"/>
              <a:gd name="connsiteY2228" fmla="*/ 3471843 h 6308306"/>
              <a:gd name="connsiteX2229" fmla="*/ 161118 w 9366542"/>
              <a:gd name="connsiteY2229" fmla="*/ 3481920 h 6308306"/>
              <a:gd name="connsiteX2230" fmla="*/ 105734 w 9366542"/>
              <a:gd name="connsiteY2230" fmla="*/ 3532300 h 6308306"/>
              <a:gd name="connsiteX2231" fmla="*/ 100700 w 9366542"/>
              <a:gd name="connsiteY2231" fmla="*/ 3512148 h 6308306"/>
              <a:gd name="connsiteX2232" fmla="*/ 105734 w 9366542"/>
              <a:gd name="connsiteY2232" fmla="*/ 3497034 h 6308306"/>
              <a:gd name="connsiteX2233" fmla="*/ 90629 w 9366542"/>
              <a:gd name="connsiteY2233" fmla="*/ 3491995 h 6308306"/>
              <a:gd name="connsiteX2234" fmla="*/ 130909 w 9366542"/>
              <a:gd name="connsiteY2234" fmla="*/ 3481920 h 6308306"/>
              <a:gd name="connsiteX2235" fmla="*/ 181258 w 9366542"/>
              <a:gd name="connsiteY2235" fmla="*/ 3461767 h 6308306"/>
              <a:gd name="connsiteX2236" fmla="*/ 156083 w 9366542"/>
              <a:gd name="connsiteY2236" fmla="*/ 3441615 h 6308306"/>
              <a:gd name="connsiteX2237" fmla="*/ 156083 w 9366542"/>
              <a:gd name="connsiteY2237" fmla="*/ 3401310 h 6308306"/>
              <a:gd name="connsiteX2238" fmla="*/ 186293 w 9366542"/>
              <a:gd name="connsiteY2238" fmla="*/ 3401310 h 6308306"/>
              <a:gd name="connsiteX2239" fmla="*/ 196363 w 9366542"/>
              <a:gd name="connsiteY2239" fmla="*/ 3391233 h 6308306"/>
              <a:gd name="connsiteX2240" fmla="*/ 196363 w 9366542"/>
              <a:gd name="connsiteY2240" fmla="*/ 3376119 h 6308306"/>
              <a:gd name="connsiteX2241" fmla="*/ 206432 w 9366542"/>
              <a:gd name="connsiteY2241" fmla="*/ 3355967 h 6308306"/>
              <a:gd name="connsiteX2242" fmla="*/ 211468 w 9366542"/>
              <a:gd name="connsiteY2242" fmla="*/ 3350928 h 6308306"/>
              <a:gd name="connsiteX2243" fmla="*/ 211468 w 9366542"/>
              <a:gd name="connsiteY2243" fmla="*/ 3325737 h 6308306"/>
              <a:gd name="connsiteX2244" fmla="*/ 231607 w 9366542"/>
              <a:gd name="connsiteY2244" fmla="*/ 3305585 h 6308306"/>
              <a:gd name="connsiteX2245" fmla="*/ 231607 w 9366542"/>
              <a:gd name="connsiteY2245" fmla="*/ 3295509 h 6308306"/>
              <a:gd name="connsiteX2246" fmla="*/ 206432 w 9366542"/>
              <a:gd name="connsiteY2246" fmla="*/ 3295509 h 6308306"/>
              <a:gd name="connsiteX2247" fmla="*/ 236642 w 9366542"/>
              <a:gd name="connsiteY2247" fmla="*/ 3265280 h 6308306"/>
              <a:gd name="connsiteX2248" fmla="*/ 231607 w 9366542"/>
              <a:gd name="connsiteY2248" fmla="*/ 3260241 h 6308306"/>
              <a:gd name="connsiteX2249" fmla="*/ 246712 w 9366542"/>
              <a:gd name="connsiteY2249" fmla="*/ 3250166 h 6308306"/>
              <a:gd name="connsiteX2250" fmla="*/ 246712 w 9366542"/>
              <a:gd name="connsiteY2250" fmla="*/ 3214899 h 6308306"/>
              <a:gd name="connsiteX2251" fmla="*/ 246712 w 9366542"/>
              <a:gd name="connsiteY2251" fmla="*/ 3184670 h 6308306"/>
              <a:gd name="connsiteX2252" fmla="*/ 206432 w 9366542"/>
              <a:gd name="connsiteY2252" fmla="*/ 3184670 h 6308306"/>
              <a:gd name="connsiteX2253" fmla="*/ 221537 w 9366542"/>
              <a:gd name="connsiteY2253" fmla="*/ 3214899 h 6308306"/>
              <a:gd name="connsiteX2254" fmla="*/ 216502 w 9366542"/>
              <a:gd name="connsiteY2254" fmla="*/ 3224975 h 6308306"/>
              <a:gd name="connsiteX2255" fmla="*/ 181258 w 9366542"/>
              <a:gd name="connsiteY2255" fmla="*/ 3209861 h 6308306"/>
              <a:gd name="connsiteX2256" fmla="*/ 176223 w 9366542"/>
              <a:gd name="connsiteY2256" fmla="*/ 3219936 h 6308306"/>
              <a:gd name="connsiteX2257" fmla="*/ 176223 w 9366542"/>
              <a:gd name="connsiteY2257" fmla="*/ 3194747 h 6308306"/>
              <a:gd name="connsiteX2258" fmla="*/ 186293 w 9366542"/>
              <a:gd name="connsiteY2258" fmla="*/ 3189709 h 6308306"/>
              <a:gd name="connsiteX2259" fmla="*/ 151047 w 9366542"/>
              <a:gd name="connsiteY2259" fmla="*/ 3169556 h 6308306"/>
              <a:gd name="connsiteX2260" fmla="*/ 151047 w 9366542"/>
              <a:gd name="connsiteY2260" fmla="*/ 3174595 h 6308306"/>
              <a:gd name="connsiteX2261" fmla="*/ 130909 w 9366542"/>
              <a:gd name="connsiteY2261" fmla="*/ 3209861 h 6308306"/>
              <a:gd name="connsiteX2262" fmla="*/ 105734 w 9366542"/>
              <a:gd name="connsiteY2262" fmla="*/ 3214899 h 6308306"/>
              <a:gd name="connsiteX2263" fmla="*/ 125875 w 9366542"/>
              <a:gd name="connsiteY2263" fmla="*/ 3224975 h 6308306"/>
              <a:gd name="connsiteX2264" fmla="*/ 115804 w 9366542"/>
              <a:gd name="connsiteY2264" fmla="*/ 3260241 h 6308306"/>
              <a:gd name="connsiteX2265" fmla="*/ 130909 w 9366542"/>
              <a:gd name="connsiteY2265" fmla="*/ 3265280 h 6308306"/>
              <a:gd name="connsiteX2266" fmla="*/ 120839 w 9366542"/>
              <a:gd name="connsiteY2266" fmla="*/ 3270318 h 6308306"/>
              <a:gd name="connsiteX2267" fmla="*/ 115804 w 9366542"/>
              <a:gd name="connsiteY2267" fmla="*/ 3265280 h 6308306"/>
              <a:gd name="connsiteX2268" fmla="*/ 110770 w 9366542"/>
              <a:gd name="connsiteY2268" fmla="*/ 3275357 h 6308306"/>
              <a:gd name="connsiteX2269" fmla="*/ 105734 w 9366542"/>
              <a:gd name="connsiteY2269" fmla="*/ 3290471 h 6308306"/>
              <a:gd name="connsiteX2270" fmla="*/ 80560 w 9366542"/>
              <a:gd name="connsiteY2270" fmla="*/ 3315662 h 6308306"/>
              <a:gd name="connsiteX2271" fmla="*/ 80560 w 9366542"/>
              <a:gd name="connsiteY2271" fmla="*/ 3330776 h 6308306"/>
              <a:gd name="connsiteX2272" fmla="*/ 60420 w 9366542"/>
              <a:gd name="connsiteY2272" fmla="*/ 3340853 h 6308306"/>
              <a:gd name="connsiteX2273" fmla="*/ 65454 w 9366542"/>
              <a:gd name="connsiteY2273" fmla="*/ 3345890 h 6308306"/>
              <a:gd name="connsiteX2274" fmla="*/ 45315 w 9366542"/>
              <a:gd name="connsiteY2274" fmla="*/ 3355967 h 6308306"/>
              <a:gd name="connsiteX2275" fmla="*/ 35246 w 9366542"/>
              <a:gd name="connsiteY2275" fmla="*/ 3350928 h 6308306"/>
              <a:gd name="connsiteX2276" fmla="*/ 25176 w 9366542"/>
              <a:gd name="connsiteY2276" fmla="*/ 3345890 h 6308306"/>
              <a:gd name="connsiteX2277" fmla="*/ 25176 w 9366542"/>
              <a:gd name="connsiteY2277" fmla="*/ 3335814 h 6308306"/>
              <a:gd name="connsiteX2278" fmla="*/ 40280 w 9366542"/>
              <a:gd name="connsiteY2278" fmla="*/ 3325737 h 6308306"/>
              <a:gd name="connsiteX2279" fmla="*/ 10071 w 9366542"/>
              <a:gd name="connsiteY2279" fmla="*/ 3310623 h 6308306"/>
              <a:gd name="connsiteX2280" fmla="*/ 0 w 9366542"/>
              <a:gd name="connsiteY2280" fmla="*/ 3285432 h 6308306"/>
              <a:gd name="connsiteX2281" fmla="*/ 30210 w 9366542"/>
              <a:gd name="connsiteY2281" fmla="*/ 3285432 h 6308306"/>
              <a:gd name="connsiteX2282" fmla="*/ 65454 w 9366542"/>
              <a:gd name="connsiteY2282" fmla="*/ 3285432 h 6308306"/>
              <a:gd name="connsiteX2283" fmla="*/ 65454 w 9366542"/>
              <a:gd name="connsiteY2283" fmla="*/ 3250166 h 6308306"/>
              <a:gd name="connsiteX2284" fmla="*/ 85595 w 9366542"/>
              <a:gd name="connsiteY2284" fmla="*/ 3224975 h 6308306"/>
              <a:gd name="connsiteX2285" fmla="*/ 50351 w 9366542"/>
              <a:gd name="connsiteY2285" fmla="*/ 3194747 h 6308306"/>
              <a:gd name="connsiteX2286" fmla="*/ 75524 w 9366542"/>
              <a:gd name="connsiteY2286" fmla="*/ 3174595 h 6308306"/>
              <a:gd name="connsiteX2287" fmla="*/ 85595 w 9366542"/>
              <a:gd name="connsiteY2287" fmla="*/ 3189709 h 6308306"/>
              <a:gd name="connsiteX2288" fmla="*/ 130909 w 9366542"/>
              <a:gd name="connsiteY2288" fmla="*/ 3159479 h 6308306"/>
              <a:gd name="connsiteX2289" fmla="*/ 135944 w 9366542"/>
              <a:gd name="connsiteY2289" fmla="*/ 3159479 h 6308306"/>
              <a:gd name="connsiteX2290" fmla="*/ 135944 w 9366542"/>
              <a:gd name="connsiteY2290" fmla="*/ 3139327 h 6308306"/>
              <a:gd name="connsiteX2291" fmla="*/ 146014 w 9366542"/>
              <a:gd name="connsiteY2291" fmla="*/ 3149404 h 6308306"/>
              <a:gd name="connsiteX2292" fmla="*/ 156083 w 9366542"/>
              <a:gd name="connsiteY2292" fmla="*/ 3124213 h 6308306"/>
              <a:gd name="connsiteX2293" fmla="*/ 171188 w 9366542"/>
              <a:gd name="connsiteY2293" fmla="*/ 3124213 h 6308306"/>
              <a:gd name="connsiteX2294" fmla="*/ 166153 w 9366542"/>
              <a:gd name="connsiteY2294" fmla="*/ 3109099 h 6308306"/>
              <a:gd name="connsiteX2295" fmla="*/ 130909 w 9366542"/>
              <a:gd name="connsiteY2295" fmla="*/ 3119174 h 6308306"/>
              <a:gd name="connsiteX2296" fmla="*/ 125875 w 9366542"/>
              <a:gd name="connsiteY2296" fmla="*/ 3124213 h 6308306"/>
              <a:gd name="connsiteX2297" fmla="*/ 105734 w 9366542"/>
              <a:gd name="connsiteY2297" fmla="*/ 3124213 h 6308306"/>
              <a:gd name="connsiteX2298" fmla="*/ 80560 w 9366542"/>
              <a:gd name="connsiteY2298" fmla="*/ 3159479 h 6308306"/>
              <a:gd name="connsiteX2299" fmla="*/ 80560 w 9366542"/>
              <a:gd name="connsiteY2299" fmla="*/ 3119174 h 6308306"/>
              <a:gd name="connsiteX2300" fmla="*/ 130909 w 9366542"/>
              <a:gd name="connsiteY2300" fmla="*/ 3104060 h 6308306"/>
              <a:gd name="connsiteX2301" fmla="*/ 166153 w 9366542"/>
              <a:gd name="connsiteY2301" fmla="*/ 3078869 h 6308306"/>
              <a:gd name="connsiteX2302" fmla="*/ 186293 w 9366542"/>
              <a:gd name="connsiteY2302" fmla="*/ 3078869 h 6308306"/>
              <a:gd name="connsiteX2303" fmla="*/ 191327 w 9366542"/>
              <a:gd name="connsiteY2303" fmla="*/ 3053678 h 6308306"/>
              <a:gd name="connsiteX2304" fmla="*/ 176223 w 9366542"/>
              <a:gd name="connsiteY2304" fmla="*/ 3048641 h 6308306"/>
              <a:gd name="connsiteX2305" fmla="*/ 146014 w 9366542"/>
              <a:gd name="connsiteY2305" fmla="*/ 3058717 h 6308306"/>
              <a:gd name="connsiteX2306" fmla="*/ 181258 w 9366542"/>
              <a:gd name="connsiteY2306" fmla="*/ 3033526 h 6308306"/>
              <a:gd name="connsiteX2307" fmla="*/ 196363 w 9366542"/>
              <a:gd name="connsiteY2307" fmla="*/ 3033526 h 6308306"/>
              <a:gd name="connsiteX2308" fmla="*/ 196363 w 9366542"/>
              <a:gd name="connsiteY2308" fmla="*/ 3023451 h 6308306"/>
              <a:gd name="connsiteX2309" fmla="*/ 161118 w 9366542"/>
              <a:gd name="connsiteY2309" fmla="*/ 3013374 h 6308306"/>
              <a:gd name="connsiteX2310" fmla="*/ 196363 w 9366542"/>
              <a:gd name="connsiteY2310" fmla="*/ 2998260 h 6308306"/>
              <a:gd name="connsiteX2311" fmla="*/ 243800 w 9366542"/>
              <a:gd name="connsiteY2311" fmla="*/ 2987633 h 6308306"/>
              <a:gd name="connsiteX2312" fmla="*/ 243802 w 9366542"/>
              <a:gd name="connsiteY2312" fmla="*/ 2987632 h 6308306"/>
              <a:gd name="connsiteX2313" fmla="*/ 241676 w 9366542"/>
              <a:gd name="connsiteY2313" fmla="*/ 2998260 h 6308306"/>
              <a:gd name="connsiteX2314" fmla="*/ 266851 w 9366542"/>
              <a:gd name="connsiteY2314" fmla="*/ 2998260 h 6308306"/>
              <a:gd name="connsiteX2315" fmla="*/ 307130 w 9366542"/>
              <a:gd name="connsiteY2315" fmla="*/ 2983146 h 6308306"/>
              <a:gd name="connsiteX2316" fmla="*/ 332305 w 9366542"/>
              <a:gd name="connsiteY2316" fmla="*/ 2942841 h 6308306"/>
              <a:gd name="connsiteX2317" fmla="*/ 362515 w 9366542"/>
              <a:gd name="connsiteY2317" fmla="*/ 2922688 h 6308306"/>
              <a:gd name="connsiteX2318" fmla="*/ 392724 w 9366542"/>
              <a:gd name="connsiteY2318" fmla="*/ 2892459 h 6308306"/>
              <a:gd name="connsiteX2319" fmla="*/ 387690 w 9366542"/>
              <a:gd name="connsiteY2319" fmla="*/ 2887420 h 6308306"/>
              <a:gd name="connsiteX2320" fmla="*/ 422934 w 9366542"/>
              <a:gd name="connsiteY2320" fmla="*/ 2882383 h 6308306"/>
              <a:gd name="connsiteX2321" fmla="*/ 438039 w 9366542"/>
              <a:gd name="connsiteY2321" fmla="*/ 2872306 h 6308306"/>
              <a:gd name="connsiteX2322" fmla="*/ 412864 w 9366542"/>
              <a:gd name="connsiteY2322" fmla="*/ 2852154 h 6308306"/>
              <a:gd name="connsiteX2323" fmla="*/ 377619 w 9366542"/>
              <a:gd name="connsiteY2323" fmla="*/ 2862231 h 6308306"/>
              <a:gd name="connsiteX2324" fmla="*/ 377619 w 9366542"/>
              <a:gd name="connsiteY2324" fmla="*/ 2837040 h 6308306"/>
              <a:gd name="connsiteX2325" fmla="*/ 322235 w 9366542"/>
              <a:gd name="connsiteY2325" fmla="*/ 2821926 h 6308306"/>
              <a:gd name="connsiteX2326" fmla="*/ 337340 w 9366542"/>
              <a:gd name="connsiteY2326" fmla="*/ 2801774 h 6308306"/>
              <a:gd name="connsiteX2327" fmla="*/ 332305 w 9366542"/>
              <a:gd name="connsiteY2327" fmla="*/ 2791697 h 6308306"/>
              <a:gd name="connsiteX2328" fmla="*/ 327271 w 9366542"/>
              <a:gd name="connsiteY2328" fmla="*/ 2781621 h 6308306"/>
              <a:gd name="connsiteX2329" fmla="*/ 302095 w 9366542"/>
              <a:gd name="connsiteY2329" fmla="*/ 2786658 h 6308306"/>
              <a:gd name="connsiteX2330" fmla="*/ 286991 w 9366542"/>
              <a:gd name="connsiteY2330" fmla="*/ 2786658 h 6308306"/>
              <a:gd name="connsiteX2331" fmla="*/ 332305 w 9366542"/>
              <a:gd name="connsiteY2331" fmla="*/ 2736278 h 6308306"/>
              <a:gd name="connsiteX2332" fmla="*/ 322235 w 9366542"/>
              <a:gd name="connsiteY2332" fmla="*/ 2731239 h 6308306"/>
              <a:gd name="connsiteX2333" fmla="*/ 276922 w 9366542"/>
              <a:gd name="connsiteY2333" fmla="*/ 2726201 h 6308306"/>
              <a:gd name="connsiteX2334" fmla="*/ 276922 w 9366542"/>
              <a:gd name="connsiteY2334" fmla="*/ 2716125 h 6308306"/>
              <a:gd name="connsiteX2335" fmla="*/ 246712 w 9366542"/>
              <a:gd name="connsiteY2335" fmla="*/ 2706048 h 6308306"/>
              <a:gd name="connsiteX2336" fmla="*/ 231607 w 9366542"/>
              <a:gd name="connsiteY2336" fmla="*/ 2711087 h 6308306"/>
              <a:gd name="connsiteX2337" fmla="*/ 231607 w 9366542"/>
              <a:gd name="connsiteY2337" fmla="*/ 2695973 h 6308306"/>
              <a:gd name="connsiteX2338" fmla="*/ 246712 w 9366542"/>
              <a:gd name="connsiteY2338" fmla="*/ 2680857 h 6308306"/>
              <a:gd name="connsiteX2339" fmla="*/ 261817 w 9366542"/>
              <a:gd name="connsiteY2339" fmla="*/ 2690934 h 6308306"/>
              <a:gd name="connsiteX2340" fmla="*/ 286991 w 9366542"/>
              <a:gd name="connsiteY2340" fmla="*/ 2690934 h 6308306"/>
              <a:gd name="connsiteX2341" fmla="*/ 317200 w 9366542"/>
              <a:gd name="connsiteY2341" fmla="*/ 2645591 h 6308306"/>
              <a:gd name="connsiteX2342" fmla="*/ 392724 w 9366542"/>
              <a:gd name="connsiteY2342" fmla="*/ 2595211 h 6308306"/>
              <a:gd name="connsiteX2343" fmla="*/ 387690 w 9366542"/>
              <a:gd name="connsiteY2343" fmla="*/ 2585134 h 6308306"/>
              <a:gd name="connsiteX2344" fmla="*/ 362515 w 9366542"/>
              <a:gd name="connsiteY2344" fmla="*/ 2595211 h 6308306"/>
              <a:gd name="connsiteX2345" fmla="*/ 352445 w 9366542"/>
              <a:gd name="connsiteY2345" fmla="*/ 2585134 h 6308306"/>
              <a:gd name="connsiteX2346" fmla="*/ 362515 w 9366542"/>
              <a:gd name="connsiteY2346" fmla="*/ 2575057 h 6308306"/>
              <a:gd name="connsiteX2347" fmla="*/ 342374 w 9366542"/>
              <a:gd name="connsiteY2347" fmla="*/ 2529715 h 6308306"/>
              <a:gd name="connsiteX2348" fmla="*/ 332305 w 9366542"/>
              <a:gd name="connsiteY2348" fmla="*/ 2519638 h 6308306"/>
              <a:gd name="connsiteX2349" fmla="*/ 322235 w 9366542"/>
              <a:gd name="connsiteY2349" fmla="*/ 2529715 h 6308306"/>
              <a:gd name="connsiteX2350" fmla="*/ 317200 w 9366542"/>
              <a:gd name="connsiteY2350" fmla="*/ 2524676 h 6308306"/>
              <a:gd name="connsiteX2351" fmla="*/ 322235 w 9366542"/>
              <a:gd name="connsiteY2351" fmla="*/ 2509563 h 6308306"/>
              <a:gd name="connsiteX2352" fmla="*/ 286991 w 9366542"/>
              <a:gd name="connsiteY2352" fmla="*/ 2514599 h 6308306"/>
              <a:gd name="connsiteX2353" fmla="*/ 271886 w 9366542"/>
              <a:gd name="connsiteY2353" fmla="*/ 2529715 h 6308306"/>
              <a:gd name="connsiteX2354" fmla="*/ 266851 w 9366542"/>
              <a:gd name="connsiteY2354" fmla="*/ 2559943 h 6308306"/>
              <a:gd name="connsiteX2355" fmla="*/ 281956 w 9366542"/>
              <a:gd name="connsiteY2355" fmla="*/ 2570020 h 6308306"/>
              <a:gd name="connsiteX2356" fmla="*/ 271886 w 9366542"/>
              <a:gd name="connsiteY2356" fmla="*/ 2580095 h 6308306"/>
              <a:gd name="connsiteX2357" fmla="*/ 281956 w 9366542"/>
              <a:gd name="connsiteY2357" fmla="*/ 2590172 h 6308306"/>
              <a:gd name="connsiteX2358" fmla="*/ 246712 w 9366542"/>
              <a:gd name="connsiteY2358" fmla="*/ 2570020 h 6308306"/>
              <a:gd name="connsiteX2359" fmla="*/ 241676 w 9366542"/>
              <a:gd name="connsiteY2359" fmla="*/ 2534752 h 6308306"/>
              <a:gd name="connsiteX2360" fmla="*/ 241676 w 9366542"/>
              <a:gd name="connsiteY2360" fmla="*/ 2519638 h 6308306"/>
              <a:gd name="connsiteX2361" fmla="*/ 266851 w 9366542"/>
              <a:gd name="connsiteY2361" fmla="*/ 2499486 h 6308306"/>
              <a:gd name="connsiteX2362" fmla="*/ 251747 w 9366542"/>
              <a:gd name="connsiteY2362" fmla="*/ 2499486 h 6308306"/>
              <a:gd name="connsiteX2363" fmla="*/ 246712 w 9366542"/>
              <a:gd name="connsiteY2363" fmla="*/ 2484372 h 6308306"/>
              <a:gd name="connsiteX2364" fmla="*/ 286991 w 9366542"/>
              <a:gd name="connsiteY2364" fmla="*/ 2469257 h 6308306"/>
              <a:gd name="connsiteX2365" fmla="*/ 372585 w 9366542"/>
              <a:gd name="connsiteY2365" fmla="*/ 2408800 h 6308306"/>
              <a:gd name="connsiteX2366" fmla="*/ 397759 w 9366542"/>
              <a:gd name="connsiteY2366" fmla="*/ 2388646 h 6308306"/>
              <a:gd name="connsiteX2367" fmla="*/ 417898 w 9366542"/>
              <a:gd name="connsiteY2367" fmla="*/ 2388646 h 6308306"/>
              <a:gd name="connsiteX2368" fmla="*/ 422934 w 9366542"/>
              <a:gd name="connsiteY2368" fmla="*/ 2373532 h 6308306"/>
              <a:gd name="connsiteX2369" fmla="*/ 468247 w 9366542"/>
              <a:gd name="connsiteY2369" fmla="*/ 2353380 h 6308306"/>
              <a:gd name="connsiteX2370" fmla="*/ 553842 w 9366542"/>
              <a:gd name="connsiteY2370" fmla="*/ 2297961 h 6308306"/>
              <a:gd name="connsiteX2371" fmla="*/ 563911 w 9366542"/>
              <a:gd name="connsiteY2371" fmla="*/ 2272770 h 6308306"/>
              <a:gd name="connsiteX2372" fmla="*/ 584050 w 9366542"/>
              <a:gd name="connsiteY2372" fmla="*/ 2282847 h 6308306"/>
              <a:gd name="connsiteX2373" fmla="*/ 599155 w 9366542"/>
              <a:gd name="connsiteY2373" fmla="*/ 2277808 h 6308306"/>
              <a:gd name="connsiteX2374" fmla="*/ 594120 w 9366542"/>
              <a:gd name="connsiteY2374" fmla="*/ 2272770 h 6308306"/>
              <a:gd name="connsiteX2375" fmla="*/ 639435 w 9366542"/>
              <a:gd name="connsiteY2375" fmla="*/ 2257656 h 6308306"/>
              <a:gd name="connsiteX2376" fmla="*/ 624330 w 9366542"/>
              <a:gd name="connsiteY2376" fmla="*/ 2242542 h 6308306"/>
              <a:gd name="connsiteX2377" fmla="*/ 654540 w 9366542"/>
              <a:gd name="connsiteY2377" fmla="*/ 2237504 h 6308306"/>
              <a:gd name="connsiteX2378" fmla="*/ 644469 w 9366542"/>
              <a:gd name="connsiteY2378" fmla="*/ 2222388 h 6308306"/>
              <a:gd name="connsiteX2379" fmla="*/ 664610 w 9366542"/>
              <a:gd name="connsiteY2379" fmla="*/ 2207274 h 6308306"/>
              <a:gd name="connsiteX2380" fmla="*/ 679713 w 9366542"/>
              <a:gd name="connsiteY2380" fmla="*/ 2217351 h 6308306"/>
              <a:gd name="connsiteX2381" fmla="*/ 679713 w 9366542"/>
              <a:gd name="connsiteY2381" fmla="*/ 2192160 h 6308306"/>
              <a:gd name="connsiteX2382" fmla="*/ 684749 w 9366542"/>
              <a:gd name="connsiteY2382" fmla="*/ 2202236 h 6308306"/>
              <a:gd name="connsiteX2383" fmla="*/ 699854 w 9366542"/>
              <a:gd name="connsiteY2383" fmla="*/ 2202236 h 6308306"/>
              <a:gd name="connsiteX2384" fmla="*/ 760272 w 9366542"/>
              <a:gd name="connsiteY2384" fmla="*/ 2182084 h 6308306"/>
              <a:gd name="connsiteX2385" fmla="*/ 780413 w 9366542"/>
              <a:gd name="connsiteY2385" fmla="*/ 2166970 h 6308306"/>
              <a:gd name="connsiteX2386" fmla="*/ 840831 w 9366542"/>
              <a:gd name="connsiteY2386" fmla="*/ 2141780 h 6308306"/>
              <a:gd name="connsiteX2387" fmla="*/ 835796 w 9366542"/>
              <a:gd name="connsiteY2387" fmla="*/ 2131703 h 6308306"/>
              <a:gd name="connsiteX2388" fmla="*/ 850901 w 9366542"/>
              <a:gd name="connsiteY2388" fmla="*/ 2136741 h 6308306"/>
              <a:gd name="connsiteX2389" fmla="*/ 906285 w 9366542"/>
              <a:gd name="connsiteY2389" fmla="*/ 2106512 h 6308306"/>
              <a:gd name="connsiteX2390" fmla="*/ 845865 w 9366542"/>
              <a:gd name="connsiteY2390" fmla="*/ 2106512 h 6308306"/>
              <a:gd name="connsiteX2391" fmla="*/ 850901 w 9366542"/>
              <a:gd name="connsiteY2391" fmla="*/ 2096436 h 6308306"/>
              <a:gd name="connsiteX2392" fmla="*/ 891180 w 9366542"/>
              <a:gd name="connsiteY2392" fmla="*/ 2091398 h 6308306"/>
              <a:gd name="connsiteX2393" fmla="*/ 926424 w 9366542"/>
              <a:gd name="connsiteY2393" fmla="*/ 2091398 h 6308306"/>
              <a:gd name="connsiteX2394" fmla="*/ 1001948 w 9366542"/>
              <a:gd name="connsiteY2394" fmla="*/ 2061169 h 6308306"/>
              <a:gd name="connsiteX2395" fmla="*/ 1052297 w 9366542"/>
              <a:gd name="connsiteY2395" fmla="*/ 2046055 h 6308306"/>
              <a:gd name="connsiteX2396" fmla="*/ 1067402 w 9366542"/>
              <a:gd name="connsiteY2396" fmla="*/ 2025902 h 6308306"/>
              <a:gd name="connsiteX2397" fmla="*/ 1057333 w 9366542"/>
              <a:gd name="connsiteY2397" fmla="*/ 1990636 h 6308306"/>
              <a:gd name="connsiteX2398" fmla="*/ 1082507 w 9366542"/>
              <a:gd name="connsiteY2398" fmla="*/ 1995673 h 6308306"/>
              <a:gd name="connsiteX2399" fmla="*/ 1077472 w 9366542"/>
              <a:gd name="connsiteY2399" fmla="*/ 2005750 h 6308306"/>
              <a:gd name="connsiteX2400" fmla="*/ 1092577 w 9366542"/>
              <a:gd name="connsiteY2400" fmla="*/ 2015827 h 6308306"/>
              <a:gd name="connsiteX2401" fmla="*/ 1112716 w 9366542"/>
              <a:gd name="connsiteY2401" fmla="*/ 2005750 h 6308306"/>
              <a:gd name="connsiteX2402" fmla="*/ 1092577 w 9366542"/>
              <a:gd name="connsiteY2402" fmla="*/ 1980559 h 6308306"/>
              <a:gd name="connsiteX2403" fmla="*/ 1122785 w 9366542"/>
              <a:gd name="connsiteY2403" fmla="*/ 1985597 h 6308306"/>
              <a:gd name="connsiteX2404" fmla="*/ 1117751 w 9366542"/>
              <a:gd name="connsiteY2404" fmla="*/ 1975520 h 6308306"/>
              <a:gd name="connsiteX2405" fmla="*/ 1147960 w 9366542"/>
              <a:gd name="connsiteY2405" fmla="*/ 1990636 h 6308306"/>
              <a:gd name="connsiteX2406" fmla="*/ 1183204 w 9366542"/>
              <a:gd name="connsiteY2406" fmla="*/ 1975520 h 6308306"/>
              <a:gd name="connsiteX2407" fmla="*/ 1152995 w 9366542"/>
              <a:gd name="connsiteY2407" fmla="*/ 1965445 h 6308306"/>
              <a:gd name="connsiteX2408" fmla="*/ 1077472 w 9366542"/>
              <a:gd name="connsiteY2408" fmla="*/ 1960406 h 6308306"/>
              <a:gd name="connsiteX2409" fmla="*/ 1042228 w 9366542"/>
              <a:gd name="connsiteY2409" fmla="*/ 1940254 h 6308306"/>
              <a:gd name="connsiteX2410" fmla="*/ 981809 w 9366542"/>
              <a:gd name="connsiteY2410" fmla="*/ 1950331 h 6308306"/>
              <a:gd name="connsiteX2411" fmla="*/ 961669 w 9366542"/>
              <a:gd name="connsiteY2411" fmla="*/ 1940254 h 6308306"/>
              <a:gd name="connsiteX2412" fmla="*/ 951599 w 9366542"/>
              <a:gd name="connsiteY2412" fmla="*/ 1950331 h 6308306"/>
              <a:gd name="connsiteX2413" fmla="*/ 951599 w 9366542"/>
              <a:gd name="connsiteY2413" fmla="*/ 1940254 h 6308306"/>
              <a:gd name="connsiteX2414" fmla="*/ 931460 w 9366542"/>
              <a:gd name="connsiteY2414" fmla="*/ 1940254 h 6308306"/>
              <a:gd name="connsiteX2415" fmla="*/ 946564 w 9366542"/>
              <a:gd name="connsiteY2415" fmla="*/ 1925140 h 6308306"/>
              <a:gd name="connsiteX2416" fmla="*/ 891180 w 9366542"/>
              <a:gd name="connsiteY2416" fmla="*/ 1915065 h 6308306"/>
              <a:gd name="connsiteX2417" fmla="*/ 830762 w 9366542"/>
              <a:gd name="connsiteY2417" fmla="*/ 1940254 h 6308306"/>
              <a:gd name="connsiteX2418" fmla="*/ 810621 w 9366542"/>
              <a:gd name="connsiteY2418" fmla="*/ 1930178 h 6308306"/>
              <a:gd name="connsiteX2419" fmla="*/ 790482 w 9366542"/>
              <a:gd name="connsiteY2419" fmla="*/ 1950331 h 6308306"/>
              <a:gd name="connsiteX2420" fmla="*/ 755238 w 9366542"/>
              <a:gd name="connsiteY2420" fmla="*/ 1950331 h 6308306"/>
              <a:gd name="connsiteX2421" fmla="*/ 699854 w 9366542"/>
              <a:gd name="connsiteY2421" fmla="*/ 2005750 h 6308306"/>
              <a:gd name="connsiteX2422" fmla="*/ 709923 w 9366542"/>
              <a:gd name="connsiteY2422" fmla="*/ 2010788 h 6308306"/>
              <a:gd name="connsiteX2423" fmla="*/ 745167 w 9366542"/>
              <a:gd name="connsiteY2423" fmla="*/ 2005750 h 6308306"/>
              <a:gd name="connsiteX2424" fmla="*/ 750202 w 9366542"/>
              <a:gd name="connsiteY2424" fmla="*/ 2020864 h 6308306"/>
              <a:gd name="connsiteX2425" fmla="*/ 785447 w 9366542"/>
              <a:gd name="connsiteY2425" fmla="*/ 2041016 h 6308306"/>
              <a:gd name="connsiteX2426" fmla="*/ 775377 w 9366542"/>
              <a:gd name="connsiteY2426" fmla="*/ 2041016 h 6308306"/>
              <a:gd name="connsiteX2427" fmla="*/ 735097 w 9366542"/>
              <a:gd name="connsiteY2427" fmla="*/ 2020864 h 6308306"/>
              <a:gd name="connsiteX2428" fmla="*/ 725028 w 9366542"/>
              <a:gd name="connsiteY2428" fmla="*/ 2025902 h 6308306"/>
              <a:gd name="connsiteX2429" fmla="*/ 725028 w 9366542"/>
              <a:gd name="connsiteY2429" fmla="*/ 2035978 h 6308306"/>
              <a:gd name="connsiteX2430" fmla="*/ 719993 w 9366542"/>
              <a:gd name="connsiteY2430" fmla="*/ 2020864 h 6308306"/>
              <a:gd name="connsiteX2431" fmla="*/ 709923 w 9366542"/>
              <a:gd name="connsiteY2431" fmla="*/ 2020864 h 6308306"/>
              <a:gd name="connsiteX2432" fmla="*/ 699854 w 9366542"/>
              <a:gd name="connsiteY2432" fmla="*/ 2010788 h 6308306"/>
              <a:gd name="connsiteX2433" fmla="*/ 649505 w 9366542"/>
              <a:gd name="connsiteY2433" fmla="*/ 2015827 h 6308306"/>
              <a:gd name="connsiteX2434" fmla="*/ 619294 w 9366542"/>
              <a:gd name="connsiteY2434" fmla="*/ 2030941 h 6308306"/>
              <a:gd name="connsiteX2435" fmla="*/ 589086 w 9366542"/>
              <a:gd name="connsiteY2435" fmla="*/ 2030941 h 6308306"/>
              <a:gd name="connsiteX2436" fmla="*/ 599155 w 9366542"/>
              <a:gd name="connsiteY2436" fmla="*/ 2061169 h 6308306"/>
              <a:gd name="connsiteX2437" fmla="*/ 563911 w 9366542"/>
              <a:gd name="connsiteY2437" fmla="*/ 2051093 h 6308306"/>
              <a:gd name="connsiteX2438" fmla="*/ 563911 w 9366542"/>
              <a:gd name="connsiteY2438" fmla="*/ 2041016 h 6308306"/>
              <a:gd name="connsiteX2439" fmla="*/ 493422 w 9366542"/>
              <a:gd name="connsiteY2439" fmla="*/ 2066207 h 6308306"/>
              <a:gd name="connsiteX2440" fmla="*/ 508527 w 9366542"/>
              <a:gd name="connsiteY2440" fmla="*/ 2076284 h 6308306"/>
              <a:gd name="connsiteX2441" fmla="*/ 483352 w 9366542"/>
              <a:gd name="connsiteY2441" fmla="*/ 2081321 h 6308306"/>
              <a:gd name="connsiteX2442" fmla="*/ 488388 w 9366542"/>
              <a:gd name="connsiteY2442" fmla="*/ 2091398 h 6308306"/>
              <a:gd name="connsiteX2443" fmla="*/ 453142 w 9366542"/>
              <a:gd name="connsiteY2443" fmla="*/ 2106512 h 6308306"/>
              <a:gd name="connsiteX2444" fmla="*/ 417898 w 9366542"/>
              <a:gd name="connsiteY2444" fmla="*/ 2136741 h 6308306"/>
              <a:gd name="connsiteX2445" fmla="*/ 417898 w 9366542"/>
              <a:gd name="connsiteY2445" fmla="*/ 2151856 h 6308306"/>
              <a:gd name="connsiteX2446" fmla="*/ 427969 w 9366542"/>
              <a:gd name="connsiteY2446" fmla="*/ 2151856 h 6308306"/>
              <a:gd name="connsiteX2447" fmla="*/ 422934 w 9366542"/>
              <a:gd name="connsiteY2447" fmla="*/ 2161931 h 6308306"/>
              <a:gd name="connsiteX2448" fmla="*/ 407829 w 9366542"/>
              <a:gd name="connsiteY2448" fmla="*/ 2151856 h 6308306"/>
              <a:gd name="connsiteX2449" fmla="*/ 337340 w 9366542"/>
              <a:gd name="connsiteY2449" fmla="*/ 2187122 h 6308306"/>
              <a:gd name="connsiteX2450" fmla="*/ 307130 w 9366542"/>
              <a:gd name="connsiteY2450" fmla="*/ 2187122 h 6308306"/>
              <a:gd name="connsiteX2451" fmla="*/ 312166 w 9366542"/>
              <a:gd name="connsiteY2451" fmla="*/ 2177047 h 6308306"/>
              <a:gd name="connsiteX2452" fmla="*/ 292025 w 9366542"/>
              <a:gd name="connsiteY2452" fmla="*/ 2151856 h 6308306"/>
              <a:gd name="connsiteX2453" fmla="*/ 322235 w 9366542"/>
              <a:gd name="connsiteY2453" fmla="*/ 2151856 h 6308306"/>
              <a:gd name="connsiteX2454" fmla="*/ 352445 w 9366542"/>
              <a:gd name="connsiteY2454" fmla="*/ 2126664 h 6308306"/>
              <a:gd name="connsiteX2455" fmla="*/ 307130 w 9366542"/>
              <a:gd name="connsiteY2455" fmla="*/ 2096436 h 6308306"/>
              <a:gd name="connsiteX2456" fmla="*/ 281956 w 9366542"/>
              <a:gd name="connsiteY2456" fmla="*/ 2096436 h 6308306"/>
              <a:gd name="connsiteX2457" fmla="*/ 286991 w 9366542"/>
              <a:gd name="connsiteY2457" fmla="*/ 2086360 h 6308306"/>
              <a:gd name="connsiteX2458" fmla="*/ 322235 w 9366542"/>
              <a:gd name="connsiteY2458" fmla="*/ 2096436 h 6308306"/>
              <a:gd name="connsiteX2459" fmla="*/ 312166 w 9366542"/>
              <a:gd name="connsiteY2459" fmla="*/ 2061169 h 6308306"/>
              <a:gd name="connsiteX2460" fmla="*/ 367549 w 9366542"/>
              <a:gd name="connsiteY2460" fmla="*/ 2041016 h 6308306"/>
              <a:gd name="connsiteX2461" fmla="*/ 367549 w 9366542"/>
              <a:gd name="connsiteY2461" fmla="*/ 2056132 h 6308306"/>
              <a:gd name="connsiteX2462" fmla="*/ 382654 w 9366542"/>
              <a:gd name="connsiteY2462" fmla="*/ 2056132 h 6308306"/>
              <a:gd name="connsiteX2463" fmla="*/ 362515 w 9366542"/>
              <a:gd name="connsiteY2463" fmla="*/ 2066207 h 6308306"/>
              <a:gd name="connsiteX2464" fmla="*/ 382654 w 9366542"/>
              <a:gd name="connsiteY2464" fmla="*/ 2071246 h 6308306"/>
              <a:gd name="connsiteX2465" fmla="*/ 392724 w 9366542"/>
              <a:gd name="connsiteY2465" fmla="*/ 2066207 h 6308306"/>
              <a:gd name="connsiteX2466" fmla="*/ 392724 w 9366542"/>
              <a:gd name="connsiteY2466" fmla="*/ 2061169 h 6308306"/>
              <a:gd name="connsiteX2467" fmla="*/ 422934 w 9366542"/>
              <a:gd name="connsiteY2467" fmla="*/ 2086360 h 6308306"/>
              <a:gd name="connsiteX2468" fmla="*/ 468247 w 9366542"/>
              <a:gd name="connsiteY2468" fmla="*/ 2061169 h 6308306"/>
              <a:gd name="connsiteX2469" fmla="*/ 448108 w 9366542"/>
              <a:gd name="connsiteY2469" fmla="*/ 2025902 h 6308306"/>
              <a:gd name="connsiteX2470" fmla="*/ 468247 w 9366542"/>
              <a:gd name="connsiteY2470" fmla="*/ 2015827 h 6308306"/>
              <a:gd name="connsiteX2471" fmla="*/ 493422 w 9366542"/>
              <a:gd name="connsiteY2471" fmla="*/ 2020864 h 6308306"/>
              <a:gd name="connsiteX2472" fmla="*/ 478318 w 9366542"/>
              <a:gd name="connsiteY2472" fmla="*/ 2005750 h 6308306"/>
              <a:gd name="connsiteX2473" fmla="*/ 513562 w 9366542"/>
              <a:gd name="connsiteY2473" fmla="*/ 2000711 h 6308306"/>
              <a:gd name="connsiteX2474" fmla="*/ 498457 w 9366542"/>
              <a:gd name="connsiteY2474" fmla="*/ 1985597 h 6308306"/>
              <a:gd name="connsiteX2475" fmla="*/ 483352 w 9366542"/>
              <a:gd name="connsiteY2475" fmla="*/ 1990636 h 6308306"/>
              <a:gd name="connsiteX2476" fmla="*/ 478318 w 9366542"/>
              <a:gd name="connsiteY2476" fmla="*/ 1990636 h 6308306"/>
              <a:gd name="connsiteX2477" fmla="*/ 463213 w 9366542"/>
              <a:gd name="connsiteY2477" fmla="*/ 1990636 h 6308306"/>
              <a:gd name="connsiteX2478" fmla="*/ 473283 w 9366542"/>
              <a:gd name="connsiteY2478" fmla="*/ 1980559 h 6308306"/>
              <a:gd name="connsiteX2479" fmla="*/ 483352 w 9366542"/>
              <a:gd name="connsiteY2479" fmla="*/ 1980559 h 6308306"/>
              <a:gd name="connsiteX2480" fmla="*/ 493422 w 9366542"/>
              <a:gd name="connsiteY2480" fmla="*/ 1950331 h 6308306"/>
              <a:gd name="connsiteX2481" fmla="*/ 513562 w 9366542"/>
              <a:gd name="connsiteY2481" fmla="*/ 1940254 h 6308306"/>
              <a:gd name="connsiteX2482" fmla="*/ 508527 w 9366542"/>
              <a:gd name="connsiteY2482" fmla="*/ 1975520 h 6308306"/>
              <a:gd name="connsiteX2483" fmla="*/ 548806 w 9366542"/>
              <a:gd name="connsiteY2483" fmla="*/ 1975520 h 6308306"/>
              <a:gd name="connsiteX2484" fmla="*/ 553842 w 9366542"/>
              <a:gd name="connsiteY2484" fmla="*/ 1965445 h 6308306"/>
              <a:gd name="connsiteX2485" fmla="*/ 548806 w 9366542"/>
              <a:gd name="connsiteY2485" fmla="*/ 1950331 h 6308306"/>
              <a:gd name="connsiteX2486" fmla="*/ 573981 w 9366542"/>
              <a:gd name="connsiteY2486" fmla="*/ 1940254 h 6308306"/>
              <a:gd name="connsiteX2487" fmla="*/ 579016 w 9366542"/>
              <a:gd name="connsiteY2487" fmla="*/ 1935215 h 6308306"/>
              <a:gd name="connsiteX2488" fmla="*/ 594120 w 9366542"/>
              <a:gd name="connsiteY2488" fmla="*/ 1925140 h 6308306"/>
              <a:gd name="connsiteX2489" fmla="*/ 594120 w 9366542"/>
              <a:gd name="connsiteY2489" fmla="*/ 1940254 h 6308306"/>
              <a:gd name="connsiteX2490" fmla="*/ 634399 w 9366542"/>
              <a:gd name="connsiteY2490" fmla="*/ 1940254 h 6308306"/>
              <a:gd name="connsiteX2491" fmla="*/ 644469 w 9366542"/>
              <a:gd name="connsiteY2491" fmla="*/ 1930178 h 6308306"/>
              <a:gd name="connsiteX2492" fmla="*/ 614260 w 9366542"/>
              <a:gd name="connsiteY2492" fmla="*/ 1915065 h 6308306"/>
              <a:gd name="connsiteX2493" fmla="*/ 594120 w 9366542"/>
              <a:gd name="connsiteY2493" fmla="*/ 1904988 h 6308306"/>
              <a:gd name="connsiteX2494" fmla="*/ 594120 w 9366542"/>
              <a:gd name="connsiteY2494" fmla="*/ 1894911 h 6308306"/>
              <a:gd name="connsiteX2495" fmla="*/ 584050 w 9366542"/>
              <a:gd name="connsiteY2495" fmla="*/ 1889872 h 6308306"/>
              <a:gd name="connsiteX2496" fmla="*/ 609225 w 9366542"/>
              <a:gd name="connsiteY2496" fmla="*/ 1869720 h 6308306"/>
              <a:gd name="connsiteX2497" fmla="*/ 624330 w 9366542"/>
              <a:gd name="connsiteY2497" fmla="*/ 1899949 h 6308306"/>
              <a:gd name="connsiteX2498" fmla="*/ 619294 w 9366542"/>
              <a:gd name="connsiteY2498" fmla="*/ 1910026 h 6308306"/>
              <a:gd name="connsiteX2499" fmla="*/ 659574 w 9366542"/>
              <a:gd name="connsiteY2499" fmla="*/ 1889872 h 6308306"/>
              <a:gd name="connsiteX2500" fmla="*/ 634399 w 9366542"/>
              <a:gd name="connsiteY2500" fmla="*/ 1874758 h 6308306"/>
              <a:gd name="connsiteX2501" fmla="*/ 659574 w 9366542"/>
              <a:gd name="connsiteY2501" fmla="*/ 1869720 h 6308306"/>
              <a:gd name="connsiteX2502" fmla="*/ 649505 w 9366542"/>
              <a:gd name="connsiteY2502" fmla="*/ 1854606 h 6308306"/>
              <a:gd name="connsiteX2503" fmla="*/ 624330 w 9366542"/>
              <a:gd name="connsiteY2503" fmla="*/ 1849567 h 6308306"/>
              <a:gd name="connsiteX2504" fmla="*/ 639435 w 9366542"/>
              <a:gd name="connsiteY2504" fmla="*/ 1819339 h 6308306"/>
              <a:gd name="connsiteX2505" fmla="*/ 659574 w 9366542"/>
              <a:gd name="connsiteY2505" fmla="*/ 1814301 h 6308306"/>
              <a:gd name="connsiteX2506" fmla="*/ 669644 w 9366542"/>
              <a:gd name="connsiteY2506" fmla="*/ 1814301 h 6308306"/>
              <a:gd name="connsiteX2507" fmla="*/ 664610 w 9366542"/>
              <a:gd name="connsiteY2507" fmla="*/ 1809262 h 6308306"/>
              <a:gd name="connsiteX2508" fmla="*/ 679713 w 9366542"/>
              <a:gd name="connsiteY2508" fmla="*/ 1789111 h 6308306"/>
              <a:gd name="connsiteX2509" fmla="*/ 719993 w 9366542"/>
              <a:gd name="connsiteY2509" fmla="*/ 1784073 h 6308306"/>
              <a:gd name="connsiteX2510" fmla="*/ 740133 w 9366542"/>
              <a:gd name="connsiteY2510" fmla="*/ 1789111 h 6308306"/>
              <a:gd name="connsiteX2511" fmla="*/ 770342 w 9366542"/>
              <a:gd name="connsiteY2511" fmla="*/ 1779034 h 6308306"/>
              <a:gd name="connsiteX2512" fmla="*/ 805587 w 9366542"/>
              <a:gd name="connsiteY2512" fmla="*/ 1773996 h 6308306"/>
              <a:gd name="connsiteX2513" fmla="*/ 820691 w 9366542"/>
              <a:gd name="connsiteY2513" fmla="*/ 1773996 h 6308306"/>
              <a:gd name="connsiteX2514" fmla="*/ 845865 w 9366542"/>
              <a:gd name="connsiteY2514" fmla="*/ 1743768 h 6308306"/>
              <a:gd name="connsiteX2515" fmla="*/ 830762 w 9366542"/>
              <a:gd name="connsiteY2515" fmla="*/ 1728653 h 6308306"/>
              <a:gd name="connsiteX2516" fmla="*/ 795516 w 9366542"/>
              <a:gd name="connsiteY2516" fmla="*/ 1743768 h 6308306"/>
              <a:gd name="connsiteX2517" fmla="*/ 795516 w 9366542"/>
              <a:gd name="connsiteY2517" fmla="*/ 1728653 h 6308306"/>
              <a:gd name="connsiteX2518" fmla="*/ 830762 w 9366542"/>
              <a:gd name="connsiteY2518" fmla="*/ 1723616 h 6308306"/>
              <a:gd name="connsiteX2519" fmla="*/ 825726 w 9366542"/>
              <a:gd name="connsiteY2519" fmla="*/ 1718577 h 6308306"/>
              <a:gd name="connsiteX2520" fmla="*/ 830762 w 9366542"/>
              <a:gd name="connsiteY2520" fmla="*/ 1713539 h 6308306"/>
              <a:gd name="connsiteX2521" fmla="*/ 881111 w 9366542"/>
              <a:gd name="connsiteY2521" fmla="*/ 1728653 h 6308306"/>
              <a:gd name="connsiteX2522" fmla="*/ 881111 w 9366542"/>
              <a:gd name="connsiteY2522" fmla="*/ 1708500 h 6308306"/>
              <a:gd name="connsiteX2523" fmla="*/ 886145 w 9366542"/>
              <a:gd name="connsiteY2523" fmla="*/ 1708500 h 6308306"/>
              <a:gd name="connsiteX2524" fmla="*/ 986843 w 9366542"/>
              <a:gd name="connsiteY2524" fmla="*/ 1673234 h 6308306"/>
              <a:gd name="connsiteX2525" fmla="*/ 1001948 w 9366542"/>
              <a:gd name="connsiteY2525" fmla="*/ 1673234 h 6308306"/>
              <a:gd name="connsiteX2526" fmla="*/ 1012018 w 9366542"/>
              <a:gd name="connsiteY2526" fmla="*/ 1663158 h 6308306"/>
              <a:gd name="connsiteX2527" fmla="*/ 931460 w 9366542"/>
              <a:gd name="connsiteY2527" fmla="*/ 1653081 h 6308306"/>
              <a:gd name="connsiteX2528" fmla="*/ 951599 w 9366542"/>
              <a:gd name="connsiteY2528" fmla="*/ 1643004 h 6308306"/>
              <a:gd name="connsiteX2529" fmla="*/ 926424 w 9366542"/>
              <a:gd name="connsiteY2529" fmla="*/ 1637967 h 6308306"/>
              <a:gd name="connsiteX2530" fmla="*/ 936494 w 9366542"/>
              <a:gd name="connsiteY2530" fmla="*/ 1622852 h 6308306"/>
              <a:gd name="connsiteX2531" fmla="*/ 1001948 w 9366542"/>
              <a:gd name="connsiteY2531" fmla="*/ 1602699 h 6308306"/>
              <a:gd name="connsiteX2532" fmla="*/ 1001948 w 9366542"/>
              <a:gd name="connsiteY2532" fmla="*/ 1577510 h 6308306"/>
              <a:gd name="connsiteX2533" fmla="*/ 1012018 w 9366542"/>
              <a:gd name="connsiteY2533" fmla="*/ 1572471 h 6308306"/>
              <a:gd name="connsiteX2534" fmla="*/ 1001948 w 9366542"/>
              <a:gd name="connsiteY2534" fmla="*/ 1567433 h 6308306"/>
              <a:gd name="connsiteX2535" fmla="*/ 860970 w 9366542"/>
              <a:gd name="connsiteY2535" fmla="*/ 1632929 h 6308306"/>
              <a:gd name="connsiteX2536" fmla="*/ 845865 w 9366542"/>
              <a:gd name="connsiteY2536" fmla="*/ 1658120 h 6308306"/>
              <a:gd name="connsiteX2537" fmla="*/ 876075 w 9366542"/>
              <a:gd name="connsiteY2537" fmla="*/ 1668195 h 6308306"/>
              <a:gd name="connsiteX2538" fmla="*/ 886145 w 9366542"/>
              <a:gd name="connsiteY2538" fmla="*/ 1658120 h 6308306"/>
              <a:gd name="connsiteX2539" fmla="*/ 881111 w 9366542"/>
              <a:gd name="connsiteY2539" fmla="*/ 1673234 h 6308306"/>
              <a:gd name="connsiteX2540" fmla="*/ 866006 w 9366542"/>
              <a:gd name="connsiteY2540" fmla="*/ 1678272 h 6308306"/>
              <a:gd name="connsiteX2541" fmla="*/ 845865 w 9366542"/>
              <a:gd name="connsiteY2541" fmla="*/ 1678272 h 6308306"/>
              <a:gd name="connsiteX2542" fmla="*/ 866006 w 9366542"/>
              <a:gd name="connsiteY2542" fmla="*/ 1693386 h 6308306"/>
              <a:gd name="connsiteX2543" fmla="*/ 840831 w 9366542"/>
              <a:gd name="connsiteY2543" fmla="*/ 1683311 h 6308306"/>
              <a:gd name="connsiteX2544" fmla="*/ 780413 w 9366542"/>
              <a:gd name="connsiteY2544" fmla="*/ 1703463 h 6308306"/>
              <a:gd name="connsiteX2545" fmla="*/ 780413 w 9366542"/>
              <a:gd name="connsiteY2545" fmla="*/ 1698425 h 6308306"/>
              <a:gd name="connsiteX2546" fmla="*/ 775377 w 9366542"/>
              <a:gd name="connsiteY2546" fmla="*/ 1688348 h 6308306"/>
              <a:gd name="connsiteX2547" fmla="*/ 755238 w 9366542"/>
              <a:gd name="connsiteY2547" fmla="*/ 1708500 h 6308306"/>
              <a:gd name="connsiteX2548" fmla="*/ 760272 w 9366542"/>
              <a:gd name="connsiteY2548" fmla="*/ 1713539 h 6308306"/>
              <a:gd name="connsiteX2549" fmla="*/ 750202 w 9366542"/>
              <a:gd name="connsiteY2549" fmla="*/ 1728653 h 6308306"/>
              <a:gd name="connsiteX2550" fmla="*/ 719993 w 9366542"/>
              <a:gd name="connsiteY2550" fmla="*/ 1728653 h 6308306"/>
              <a:gd name="connsiteX2551" fmla="*/ 719993 w 9366542"/>
              <a:gd name="connsiteY2551" fmla="*/ 1738730 h 6308306"/>
              <a:gd name="connsiteX2552" fmla="*/ 709923 w 9366542"/>
              <a:gd name="connsiteY2552" fmla="*/ 1733691 h 6308306"/>
              <a:gd name="connsiteX2553" fmla="*/ 679713 w 9366542"/>
              <a:gd name="connsiteY2553" fmla="*/ 1743768 h 6308306"/>
              <a:gd name="connsiteX2554" fmla="*/ 679713 w 9366542"/>
              <a:gd name="connsiteY2554" fmla="*/ 1753843 h 6308306"/>
              <a:gd name="connsiteX2555" fmla="*/ 664610 w 9366542"/>
              <a:gd name="connsiteY2555" fmla="*/ 1753843 h 6308306"/>
              <a:gd name="connsiteX2556" fmla="*/ 584050 w 9366542"/>
              <a:gd name="connsiteY2556" fmla="*/ 1789111 h 6308306"/>
              <a:gd name="connsiteX2557" fmla="*/ 563911 w 9366542"/>
              <a:gd name="connsiteY2557" fmla="*/ 1789111 h 6308306"/>
              <a:gd name="connsiteX2558" fmla="*/ 543771 w 9366542"/>
              <a:gd name="connsiteY2558" fmla="*/ 1794148 h 6308306"/>
              <a:gd name="connsiteX2559" fmla="*/ 584050 w 9366542"/>
              <a:gd name="connsiteY2559" fmla="*/ 1768957 h 6308306"/>
              <a:gd name="connsiteX2560" fmla="*/ 528666 w 9366542"/>
              <a:gd name="connsiteY2560" fmla="*/ 1773996 h 6308306"/>
              <a:gd name="connsiteX2561" fmla="*/ 528666 w 9366542"/>
              <a:gd name="connsiteY2561" fmla="*/ 1799187 h 6308306"/>
              <a:gd name="connsiteX2562" fmla="*/ 488388 w 9366542"/>
              <a:gd name="connsiteY2562" fmla="*/ 1794148 h 6308306"/>
              <a:gd name="connsiteX2563" fmla="*/ 483352 w 9366542"/>
              <a:gd name="connsiteY2563" fmla="*/ 1814301 h 6308306"/>
              <a:gd name="connsiteX2564" fmla="*/ 513562 w 9366542"/>
              <a:gd name="connsiteY2564" fmla="*/ 1809262 h 6308306"/>
              <a:gd name="connsiteX2565" fmla="*/ 468247 w 9366542"/>
              <a:gd name="connsiteY2565" fmla="*/ 1829416 h 6308306"/>
              <a:gd name="connsiteX2566" fmla="*/ 483352 w 9366542"/>
              <a:gd name="connsiteY2566" fmla="*/ 1839492 h 6308306"/>
              <a:gd name="connsiteX2567" fmla="*/ 503493 w 9366542"/>
              <a:gd name="connsiteY2567" fmla="*/ 1829416 h 6308306"/>
              <a:gd name="connsiteX2568" fmla="*/ 533701 w 9366542"/>
              <a:gd name="connsiteY2568" fmla="*/ 1829416 h 6308306"/>
              <a:gd name="connsiteX2569" fmla="*/ 493422 w 9366542"/>
              <a:gd name="connsiteY2569" fmla="*/ 1854606 h 6308306"/>
              <a:gd name="connsiteX2570" fmla="*/ 483352 w 9366542"/>
              <a:gd name="connsiteY2570" fmla="*/ 1864683 h 6308306"/>
              <a:gd name="connsiteX2571" fmla="*/ 518596 w 9366542"/>
              <a:gd name="connsiteY2571" fmla="*/ 1874758 h 6308306"/>
              <a:gd name="connsiteX2572" fmla="*/ 579016 w 9366542"/>
              <a:gd name="connsiteY2572" fmla="*/ 1849567 h 6308306"/>
              <a:gd name="connsiteX2573" fmla="*/ 508527 w 9366542"/>
              <a:gd name="connsiteY2573" fmla="*/ 1894911 h 6308306"/>
              <a:gd name="connsiteX2574" fmla="*/ 493422 w 9366542"/>
              <a:gd name="connsiteY2574" fmla="*/ 1879797 h 6308306"/>
              <a:gd name="connsiteX2575" fmla="*/ 458178 w 9366542"/>
              <a:gd name="connsiteY2575" fmla="*/ 1864683 h 6308306"/>
              <a:gd name="connsiteX2576" fmla="*/ 433003 w 9366542"/>
              <a:gd name="connsiteY2576" fmla="*/ 1889872 h 6308306"/>
              <a:gd name="connsiteX2577" fmla="*/ 427969 w 9366542"/>
              <a:gd name="connsiteY2577" fmla="*/ 1894911 h 6308306"/>
              <a:gd name="connsiteX2578" fmla="*/ 392724 w 9366542"/>
              <a:gd name="connsiteY2578" fmla="*/ 1889872 h 6308306"/>
              <a:gd name="connsiteX2579" fmla="*/ 357479 w 9366542"/>
              <a:gd name="connsiteY2579" fmla="*/ 1884835 h 6308306"/>
              <a:gd name="connsiteX2580" fmla="*/ 347410 w 9366542"/>
              <a:gd name="connsiteY2580" fmla="*/ 1879797 h 6308306"/>
              <a:gd name="connsiteX2581" fmla="*/ 327271 w 9366542"/>
              <a:gd name="connsiteY2581" fmla="*/ 1889872 h 6308306"/>
              <a:gd name="connsiteX2582" fmla="*/ 332305 w 9366542"/>
              <a:gd name="connsiteY2582" fmla="*/ 1899949 h 6308306"/>
              <a:gd name="connsiteX2583" fmla="*/ 307130 w 9366542"/>
              <a:gd name="connsiteY2583" fmla="*/ 1920101 h 6308306"/>
              <a:gd name="connsiteX2584" fmla="*/ 286991 w 9366542"/>
              <a:gd name="connsiteY2584" fmla="*/ 1899949 h 6308306"/>
              <a:gd name="connsiteX2585" fmla="*/ 271886 w 9366542"/>
              <a:gd name="connsiteY2585" fmla="*/ 1915065 h 6308306"/>
              <a:gd name="connsiteX2586" fmla="*/ 271886 w 9366542"/>
              <a:gd name="connsiteY2586" fmla="*/ 1904988 h 6308306"/>
              <a:gd name="connsiteX2587" fmla="*/ 241676 w 9366542"/>
              <a:gd name="connsiteY2587" fmla="*/ 1899949 h 6308306"/>
              <a:gd name="connsiteX2588" fmla="*/ 246712 w 9366542"/>
              <a:gd name="connsiteY2588" fmla="*/ 1889872 h 6308306"/>
              <a:gd name="connsiteX2589" fmla="*/ 266851 w 9366542"/>
              <a:gd name="connsiteY2589" fmla="*/ 1884835 h 6308306"/>
              <a:gd name="connsiteX2590" fmla="*/ 266851 w 9366542"/>
              <a:gd name="connsiteY2590" fmla="*/ 1879797 h 6308306"/>
              <a:gd name="connsiteX2591" fmla="*/ 281956 w 9366542"/>
              <a:gd name="connsiteY2591" fmla="*/ 1869720 h 6308306"/>
              <a:gd name="connsiteX2592" fmla="*/ 266851 w 9366542"/>
              <a:gd name="connsiteY2592" fmla="*/ 1854606 h 6308306"/>
              <a:gd name="connsiteX2593" fmla="*/ 276922 w 9366542"/>
              <a:gd name="connsiteY2593" fmla="*/ 1839492 h 6308306"/>
              <a:gd name="connsiteX2594" fmla="*/ 261817 w 9366542"/>
              <a:gd name="connsiteY2594" fmla="*/ 1824378 h 6308306"/>
              <a:gd name="connsiteX2595" fmla="*/ 236642 w 9366542"/>
              <a:gd name="connsiteY2595" fmla="*/ 1834453 h 6308306"/>
              <a:gd name="connsiteX2596" fmla="*/ 241676 w 9366542"/>
              <a:gd name="connsiteY2596" fmla="*/ 1794148 h 6308306"/>
              <a:gd name="connsiteX2597" fmla="*/ 226571 w 9366542"/>
              <a:gd name="connsiteY2597" fmla="*/ 1799187 h 6308306"/>
              <a:gd name="connsiteX2598" fmla="*/ 201398 w 9366542"/>
              <a:gd name="connsiteY2598" fmla="*/ 1789111 h 6308306"/>
              <a:gd name="connsiteX2599" fmla="*/ 196363 w 9366542"/>
              <a:gd name="connsiteY2599" fmla="*/ 1789111 h 6308306"/>
              <a:gd name="connsiteX2600" fmla="*/ 206432 w 9366542"/>
              <a:gd name="connsiteY2600" fmla="*/ 1773996 h 6308306"/>
              <a:gd name="connsiteX2601" fmla="*/ 196363 w 9366542"/>
              <a:gd name="connsiteY2601" fmla="*/ 1768957 h 6308306"/>
              <a:gd name="connsiteX2602" fmla="*/ 176223 w 9366542"/>
              <a:gd name="connsiteY2602" fmla="*/ 1773996 h 6308306"/>
              <a:gd name="connsiteX2603" fmla="*/ 156083 w 9366542"/>
              <a:gd name="connsiteY2603" fmla="*/ 1748805 h 6308306"/>
              <a:gd name="connsiteX2604" fmla="*/ 176223 w 9366542"/>
              <a:gd name="connsiteY2604" fmla="*/ 1738730 h 6308306"/>
              <a:gd name="connsiteX2605" fmla="*/ 135944 w 9366542"/>
              <a:gd name="connsiteY2605" fmla="*/ 1733691 h 6308306"/>
              <a:gd name="connsiteX2606" fmla="*/ 90629 w 9366542"/>
              <a:gd name="connsiteY2606" fmla="*/ 1693386 h 6308306"/>
              <a:gd name="connsiteX2607" fmla="*/ 60420 w 9366542"/>
              <a:gd name="connsiteY2607" fmla="*/ 1718577 h 6308306"/>
              <a:gd name="connsiteX2608" fmla="*/ 55385 w 9366542"/>
              <a:gd name="connsiteY2608" fmla="*/ 1738730 h 6308306"/>
              <a:gd name="connsiteX2609" fmla="*/ 45315 w 9366542"/>
              <a:gd name="connsiteY2609" fmla="*/ 1738730 h 6308306"/>
              <a:gd name="connsiteX2610" fmla="*/ 60420 w 9366542"/>
              <a:gd name="connsiteY2610" fmla="*/ 1703463 h 6308306"/>
              <a:gd name="connsiteX2611" fmla="*/ 10071 w 9366542"/>
              <a:gd name="connsiteY2611" fmla="*/ 1683311 h 6308306"/>
              <a:gd name="connsiteX2612" fmla="*/ 15105 w 9366542"/>
              <a:gd name="connsiteY2612" fmla="*/ 1648043 h 6308306"/>
              <a:gd name="connsiteX2613" fmla="*/ 25176 w 9366542"/>
              <a:gd name="connsiteY2613" fmla="*/ 1643004 h 6308306"/>
              <a:gd name="connsiteX2614" fmla="*/ 15105 w 9366542"/>
              <a:gd name="connsiteY2614" fmla="*/ 1653081 h 6308306"/>
              <a:gd name="connsiteX2615" fmla="*/ 30210 w 9366542"/>
              <a:gd name="connsiteY2615" fmla="*/ 1668195 h 6308306"/>
              <a:gd name="connsiteX2616" fmla="*/ 65454 w 9366542"/>
              <a:gd name="connsiteY2616" fmla="*/ 1663158 h 6308306"/>
              <a:gd name="connsiteX2617" fmla="*/ 75524 w 9366542"/>
              <a:gd name="connsiteY2617" fmla="*/ 1648043 h 6308306"/>
              <a:gd name="connsiteX2618" fmla="*/ 10071 w 9366542"/>
              <a:gd name="connsiteY2618" fmla="*/ 1602699 h 6308306"/>
              <a:gd name="connsiteX2619" fmla="*/ 10071 w 9366542"/>
              <a:gd name="connsiteY2619" fmla="*/ 1547281 h 6308306"/>
              <a:gd name="connsiteX2620" fmla="*/ 20141 w 9366542"/>
              <a:gd name="connsiteY2620" fmla="*/ 1542242 h 6308306"/>
              <a:gd name="connsiteX2621" fmla="*/ 25176 w 9366542"/>
              <a:gd name="connsiteY2621" fmla="*/ 1557358 h 6308306"/>
              <a:gd name="connsiteX2622" fmla="*/ 45315 w 9366542"/>
              <a:gd name="connsiteY2622" fmla="*/ 1552319 h 6308306"/>
              <a:gd name="connsiteX2623" fmla="*/ 45315 w 9366542"/>
              <a:gd name="connsiteY2623" fmla="*/ 1542242 h 6308306"/>
              <a:gd name="connsiteX2624" fmla="*/ 45315 w 9366542"/>
              <a:gd name="connsiteY2624" fmla="*/ 1527128 h 6308306"/>
              <a:gd name="connsiteX2625" fmla="*/ 65454 w 9366542"/>
              <a:gd name="connsiteY2625" fmla="*/ 1537205 h 6308306"/>
              <a:gd name="connsiteX2626" fmla="*/ 55385 w 9366542"/>
              <a:gd name="connsiteY2626" fmla="*/ 1562395 h 6308306"/>
              <a:gd name="connsiteX2627" fmla="*/ 75524 w 9366542"/>
              <a:gd name="connsiteY2627" fmla="*/ 1602699 h 6308306"/>
              <a:gd name="connsiteX2628" fmla="*/ 80560 w 9366542"/>
              <a:gd name="connsiteY2628" fmla="*/ 1643004 h 6308306"/>
              <a:gd name="connsiteX2629" fmla="*/ 85595 w 9366542"/>
              <a:gd name="connsiteY2629" fmla="*/ 1648043 h 6308306"/>
              <a:gd name="connsiteX2630" fmla="*/ 130909 w 9366542"/>
              <a:gd name="connsiteY2630" fmla="*/ 1612776 h 6308306"/>
              <a:gd name="connsiteX2631" fmla="*/ 125875 w 9366542"/>
              <a:gd name="connsiteY2631" fmla="*/ 1597662 h 6308306"/>
              <a:gd name="connsiteX2632" fmla="*/ 191327 w 9366542"/>
              <a:gd name="connsiteY2632" fmla="*/ 1572471 h 6308306"/>
              <a:gd name="connsiteX2633" fmla="*/ 206432 w 9366542"/>
              <a:gd name="connsiteY2633" fmla="*/ 1562395 h 6308306"/>
              <a:gd name="connsiteX2634" fmla="*/ 206432 w 9366542"/>
              <a:gd name="connsiteY2634" fmla="*/ 1557358 h 6308306"/>
              <a:gd name="connsiteX2635" fmla="*/ 236642 w 9366542"/>
              <a:gd name="connsiteY2635" fmla="*/ 1532167 h 6308306"/>
              <a:gd name="connsiteX2636" fmla="*/ 261817 w 9366542"/>
              <a:gd name="connsiteY2636" fmla="*/ 1547281 h 6308306"/>
              <a:gd name="connsiteX2637" fmla="*/ 266851 w 9366542"/>
              <a:gd name="connsiteY2637" fmla="*/ 1547281 h 6308306"/>
              <a:gd name="connsiteX2638" fmla="*/ 266851 w 9366542"/>
              <a:gd name="connsiteY2638" fmla="*/ 1527128 h 6308306"/>
              <a:gd name="connsiteX2639" fmla="*/ 312166 w 9366542"/>
              <a:gd name="connsiteY2639" fmla="*/ 1512014 h 6308306"/>
              <a:gd name="connsiteX2640" fmla="*/ 302095 w 9366542"/>
              <a:gd name="connsiteY2640" fmla="*/ 1501937 h 6308306"/>
              <a:gd name="connsiteX2641" fmla="*/ 342374 w 9366542"/>
              <a:gd name="connsiteY2641" fmla="*/ 1501937 h 6308306"/>
              <a:gd name="connsiteX2642" fmla="*/ 362515 w 9366542"/>
              <a:gd name="connsiteY2642" fmla="*/ 1522090 h 6308306"/>
              <a:gd name="connsiteX2643" fmla="*/ 367549 w 9366542"/>
              <a:gd name="connsiteY2643" fmla="*/ 1522090 h 6308306"/>
              <a:gd name="connsiteX2644" fmla="*/ 397759 w 9366542"/>
              <a:gd name="connsiteY2644" fmla="*/ 1537205 h 6308306"/>
              <a:gd name="connsiteX2645" fmla="*/ 402795 w 9366542"/>
              <a:gd name="connsiteY2645" fmla="*/ 1522090 h 6308306"/>
              <a:gd name="connsiteX2646" fmla="*/ 387690 w 9366542"/>
              <a:gd name="connsiteY2646" fmla="*/ 1512014 h 6308306"/>
              <a:gd name="connsiteX2647" fmla="*/ 407829 w 9366542"/>
              <a:gd name="connsiteY2647" fmla="*/ 1491862 h 6308306"/>
              <a:gd name="connsiteX2648" fmla="*/ 422934 w 9366542"/>
              <a:gd name="connsiteY2648" fmla="*/ 1517053 h 6308306"/>
              <a:gd name="connsiteX2649" fmla="*/ 433003 w 9366542"/>
              <a:gd name="connsiteY2649" fmla="*/ 1512014 h 6308306"/>
              <a:gd name="connsiteX2650" fmla="*/ 453142 w 9366542"/>
              <a:gd name="connsiteY2650" fmla="*/ 1527128 h 6308306"/>
              <a:gd name="connsiteX2651" fmla="*/ 478318 w 9366542"/>
              <a:gd name="connsiteY2651" fmla="*/ 1512014 h 6308306"/>
              <a:gd name="connsiteX2652" fmla="*/ 448108 w 9366542"/>
              <a:gd name="connsiteY2652" fmla="*/ 1501937 h 6308306"/>
              <a:gd name="connsiteX2653" fmla="*/ 407829 w 9366542"/>
              <a:gd name="connsiteY2653" fmla="*/ 1471709 h 6308306"/>
              <a:gd name="connsiteX2654" fmla="*/ 407829 w 9366542"/>
              <a:gd name="connsiteY2654" fmla="*/ 1466671 h 6308306"/>
              <a:gd name="connsiteX2655" fmla="*/ 397759 w 9366542"/>
              <a:gd name="connsiteY2655" fmla="*/ 1471709 h 6308306"/>
              <a:gd name="connsiteX2656" fmla="*/ 402795 w 9366542"/>
              <a:gd name="connsiteY2656" fmla="*/ 1461632 h 6308306"/>
              <a:gd name="connsiteX2657" fmla="*/ 443072 w 9366542"/>
              <a:gd name="connsiteY2657" fmla="*/ 1466671 h 6308306"/>
              <a:gd name="connsiteX2658" fmla="*/ 488388 w 9366542"/>
              <a:gd name="connsiteY2658" fmla="*/ 1476748 h 6308306"/>
              <a:gd name="connsiteX2659" fmla="*/ 493422 w 9366542"/>
              <a:gd name="connsiteY2659" fmla="*/ 1476748 h 6308306"/>
              <a:gd name="connsiteX2660" fmla="*/ 493422 w 9366542"/>
              <a:gd name="connsiteY2660" fmla="*/ 1461632 h 6308306"/>
              <a:gd name="connsiteX2661" fmla="*/ 503493 w 9366542"/>
              <a:gd name="connsiteY2661" fmla="*/ 1466671 h 6308306"/>
              <a:gd name="connsiteX2662" fmla="*/ 523632 w 9366542"/>
              <a:gd name="connsiteY2662" fmla="*/ 1461632 h 6308306"/>
              <a:gd name="connsiteX2663" fmla="*/ 518596 w 9366542"/>
              <a:gd name="connsiteY2663" fmla="*/ 1436443 h 6308306"/>
              <a:gd name="connsiteX2664" fmla="*/ 523632 w 9366542"/>
              <a:gd name="connsiteY2664" fmla="*/ 1426366 h 6308306"/>
              <a:gd name="connsiteX2665" fmla="*/ 498457 w 9366542"/>
              <a:gd name="connsiteY2665" fmla="*/ 1411252 h 6308306"/>
              <a:gd name="connsiteX2666" fmla="*/ 493422 w 9366542"/>
              <a:gd name="connsiteY2666" fmla="*/ 1436443 h 6308306"/>
              <a:gd name="connsiteX2667" fmla="*/ 458178 w 9366542"/>
              <a:gd name="connsiteY2667" fmla="*/ 1426366 h 6308306"/>
              <a:gd name="connsiteX2668" fmla="*/ 468247 w 9366542"/>
              <a:gd name="connsiteY2668" fmla="*/ 1401175 h 6308306"/>
              <a:gd name="connsiteX2669" fmla="*/ 543771 w 9366542"/>
              <a:gd name="connsiteY2669" fmla="*/ 1401175 h 6308306"/>
              <a:gd name="connsiteX2670" fmla="*/ 533701 w 9366542"/>
              <a:gd name="connsiteY2670" fmla="*/ 1411252 h 6308306"/>
              <a:gd name="connsiteX2671" fmla="*/ 543771 w 9366542"/>
              <a:gd name="connsiteY2671" fmla="*/ 1416289 h 6308306"/>
              <a:gd name="connsiteX2672" fmla="*/ 553842 w 9366542"/>
              <a:gd name="connsiteY2672" fmla="*/ 1411252 h 6308306"/>
              <a:gd name="connsiteX2673" fmla="*/ 533701 w 9366542"/>
              <a:gd name="connsiteY2673" fmla="*/ 1426366 h 6308306"/>
              <a:gd name="connsiteX2674" fmla="*/ 568945 w 9366542"/>
              <a:gd name="connsiteY2674" fmla="*/ 1421327 h 6308306"/>
              <a:gd name="connsiteX2675" fmla="*/ 579016 w 9366542"/>
              <a:gd name="connsiteY2675" fmla="*/ 1406213 h 6308306"/>
              <a:gd name="connsiteX2676" fmla="*/ 654540 w 9366542"/>
              <a:gd name="connsiteY2676" fmla="*/ 1391099 h 6308306"/>
              <a:gd name="connsiteX2677" fmla="*/ 684749 w 9366542"/>
              <a:gd name="connsiteY2677" fmla="*/ 1375984 h 6308306"/>
              <a:gd name="connsiteX2678" fmla="*/ 730064 w 9366542"/>
              <a:gd name="connsiteY2678" fmla="*/ 1360870 h 6308306"/>
              <a:gd name="connsiteX2679" fmla="*/ 750202 w 9366542"/>
              <a:gd name="connsiteY2679" fmla="*/ 1360870 h 6308306"/>
              <a:gd name="connsiteX2680" fmla="*/ 780413 w 9366542"/>
              <a:gd name="connsiteY2680" fmla="*/ 1355832 h 6308306"/>
              <a:gd name="connsiteX2681" fmla="*/ 770342 w 9366542"/>
              <a:gd name="connsiteY2681" fmla="*/ 1370947 h 6308306"/>
              <a:gd name="connsiteX2682" fmla="*/ 805587 w 9366542"/>
              <a:gd name="connsiteY2682" fmla="*/ 1381023 h 6308306"/>
              <a:gd name="connsiteX2683" fmla="*/ 810621 w 9366542"/>
              <a:gd name="connsiteY2683" fmla="*/ 1381023 h 6308306"/>
              <a:gd name="connsiteX2684" fmla="*/ 805587 w 9366542"/>
              <a:gd name="connsiteY2684" fmla="*/ 1391099 h 6308306"/>
              <a:gd name="connsiteX2685" fmla="*/ 850901 w 9366542"/>
              <a:gd name="connsiteY2685" fmla="*/ 1381023 h 6308306"/>
              <a:gd name="connsiteX2686" fmla="*/ 850901 w 9366542"/>
              <a:gd name="connsiteY2686" fmla="*/ 1360870 h 6308306"/>
              <a:gd name="connsiteX2687" fmla="*/ 805587 w 9366542"/>
              <a:gd name="connsiteY2687" fmla="*/ 1360870 h 6308306"/>
              <a:gd name="connsiteX2688" fmla="*/ 760272 w 9366542"/>
              <a:gd name="connsiteY2688" fmla="*/ 1320565 h 6308306"/>
              <a:gd name="connsiteX2689" fmla="*/ 750202 w 9366542"/>
              <a:gd name="connsiteY2689" fmla="*/ 1320565 h 6308306"/>
              <a:gd name="connsiteX2690" fmla="*/ 735097 w 9366542"/>
              <a:gd name="connsiteY2690" fmla="*/ 1350795 h 6308306"/>
              <a:gd name="connsiteX2691" fmla="*/ 699854 w 9366542"/>
              <a:gd name="connsiteY2691" fmla="*/ 1330642 h 6308306"/>
              <a:gd name="connsiteX2692" fmla="*/ 674679 w 9366542"/>
              <a:gd name="connsiteY2692" fmla="*/ 1350795 h 6308306"/>
              <a:gd name="connsiteX2693" fmla="*/ 669644 w 9366542"/>
              <a:gd name="connsiteY2693" fmla="*/ 1345756 h 6308306"/>
              <a:gd name="connsiteX2694" fmla="*/ 629365 w 9366542"/>
              <a:gd name="connsiteY2694" fmla="*/ 1345756 h 6308306"/>
              <a:gd name="connsiteX2695" fmla="*/ 629365 w 9366542"/>
              <a:gd name="connsiteY2695" fmla="*/ 1365909 h 6308306"/>
              <a:gd name="connsiteX2696" fmla="*/ 609225 w 9366542"/>
              <a:gd name="connsiteY2696" fmla="*/ 1360870 h 6308306"/>
              <a:gd name="connsiteX2697" fmla="*/ 599155 w 9366542"/>
              <a:gd name="connsiteY2697" fmla="*/ 1365909 h 6308306"/>
              <a:gd name="connsiteX2698" fmla="*/ 594120 w 9366542"/>
              <a:gd name="connsiteY2698" fmla="*/ 1391099 h 6308306"/>
              <a:gd name="connsiteX2699" fmla="*/ 568945 w 9366542"/>
              <a:gd name="connsiteY2699" fmla="*/ 1391099 h 6308306"/>
              <a:gd name="connsiteX2700" fmla="*/ 584050 w 9366542"/>
              <a:gd name="connsiteY2700" fmla="*/ 1375984 h 6308306"/>
              <a:gd name="connsiteX2701" fmla="*/ 586569 w 9366542"/>
              <a:gd name="connsiteY2701" fmla="*/ 1371733 h 6308306"/>
              <a:gd name="connsiteX2702" fmla="*/ 594808 w 9366542"/>
              <a:gd name="connsiteY2702" fmla="*/ 1369029 h 6308306"/>
              <a:gd name="connsiteX2703" fmla="*/ 595378 w 9366542"/>
              <a:gd name="connsiteY2703" fmla="*/ 1368899 h 6308306"/>
              <a:gd name="connsiteX2704" fmla="*/ 596638 w 9366542"/>
              <a:gd name="connsiteY2704" fmla="*/ 1368427 h 6308306"/>
              <a:gd name="connsiteX2705" fmla="*/ 594808 w 9366542"/>
              <a:gd name="connsiteY2705" fmla="*/ 1369029 h 6308306"/>
              <a:gd name="connsiteX2706" fmla="*/ 563911 w 9366542"/>
              <a:gd name="connsiteY2706" fmla="*/ 1375984 h 6308306"/>
              <a:gd name="connsiteX2707" fmla="*/ 589086 w 9366542"/>
              <a:gd name="connsiteY2707" fmla="*/ 1350795 h 6308306"/>
              <a:gd name="connsiteX2708" fmla="*/ 584050 w 9366542"/>
              <a:gd name="connsiteY2708" fmla="*/ 1350795 h 6308306"/>
              <a:gd name="connsiteX2709" fmla="*/ 624330 w 9366542"/>
              <a:gd name="connsiteY2709" fmla="*/ 1325604 h 6308306"/>
              <a:gd name="connsiteX2710" fmla="*/ 659574 w 9366542"/>
              <a:gd name="connsiteY2710" fmla="*/ 1305451 h 6308306"/>
              <a:gd name="connsiteX2711" fmla="*/ 664610 w 9366542"/>
              <a:gd name="connsiteY2711" fmla="*/ 1305451 h 6308306"/>
              <a:gd name="connsiteX2712" fmla="*/ 730064 w 9366542"/>
              <a:gd name="connsiteY2712" fmla="*/ 1270183 h 6308306"/>
              <a:gd name="connsiteX2713" fmla="*/ 755238 w 9366542"/>
              <a:gd name="connsiteY2713" fmla="*/ 1270183 h 6308306"/>
              <a:gd name="connsiteX2714" fmla="*/ 775377 w 9366542"/>
              <a:gd name="connsiteY2714" fmla="*/ 1270183 h 6308306"/>
              <a:gd name="connsiteX2715" fmla="*/ 775377 w 9366542"/>
              <a:gd name="connsiteY2715" fmla="*/ 1250032 h 6308306"/>
              <a:gd name="connsiteX2716" fmla="*/ 810621 w 9366542"/>
              <a:gd name="connsiteY2716" fmla="*/ 1234917 h 6308306"/>
              <a:gd name="connsiteX2717" fmla="*/ 840831 w 9366542"/>
              <a:gd name="connsiteY2717" fmla="*/ 1224841 h 6308306"/>
              <a:gd name="connsiteX2718" fmla="*/ 855936 w 9366542"/>
              <a:gd name="connsiteY2718" fmla="*/ 1194612 h 6308306"/>
              <a:gd name="connsiteX2719" fmla="*/ 871040 w 9366542"/>
              <a:gd name="connsiteY2719" fmla="*/ 1204689 h 6308306"/>
              <a:gd name="connsiteX2720" fmla="*/ 936494 w 9366542"/>
              <a:gd name="connsiteY2720" fmla="*/ 1199651 h 6308306"/>
              <a:gd name="connsiteX2721" fmla="*/ 956635 w 9366542"/>
              <a:gd name="connsiteY2721" fmla="*/ 1189574 h 6308306"/>
              <a:gd name="connsiteX2722" fmla="*/ 961669 w 9366542"/>
              <a:gd name="connsiteY2722" fmla="*/ 1194612 h 6308306"/>
              <a:gd name="connsiteX2723" fmla="*/ 996913 w 9366542"/>
              <a:gd name="connsiteY2723" fmla="*/ 1179498 h 6308306"/>
              <a:gd name="connsiteX2724" fmla="*/ 961669 w 9366542"/>
              <a:gd name="connsiteY2724" fmla="*/ 1174460 h 6308306"/>
              <a:gd name="connsiteX2725" fmla="*/ 921389 w 9366542"/>
              <a:gd name="connsiteY2725" fmla="*/ 1184537 h 6308306"/>
              <a:gd name="connsiteX2726" fmla="*/ 941530 w 9366542"/>
              <a:gd name="connsiteY2726" fmla="*/ 1169421 h 6308306"/>
              <a:gd name="connsiteX2727" fmla="*/ 936494 w 9366542"/>
              <a:gd name="connsiteY2727" fmla="*/ 1164384 h 6308306"/>
              <a:gd name="connsiteX2728" fmla="*/ 961669 w 9366542"/>
              <a:gd name="connsiteY2728" fmla="*/ 1134155 h 6308306"/>
              <a:gd name="connsiteX2729" fmla="*/ 961669 w 9366542"/>
              <a:gd name="connsiteY2729" fmla="*/ 1139193 h 6308306"/>
              <a:gd name="connsiteX2730" fmla="*/ 971738 w 9366542"/>
              <a:gd name="connsiteY2730" fmla="*/ 1139193 h 6308306"/>
              <a:gd name="connsiteX2731" fmla="*/ 1006984 w 9366542"/>
              <a:gd name="connsiteY2731" fmla="*/ 1144230 h 6308306"/>
              <a:gd name="connsiteX2732" fmla="*/ 1001948 w 9366542"/>
              <a:gd name="connsiteY2732" fmla="*/ 1119041 h 6308306"/>
              <a:gd name="connsiteX2733" fmla="*/ 1042228 w 9366542"/>
              <a:gd name="connsiteY2733" fmla="*/ 1098888 h 6308306"/>
              <a:gd name="connsiteX2734" fmla="*/ 1072436 w 9366542"/>
              <a:gd name="connsiteY2734" fmla="*/ 1088811 h 6308306"/>
              <a:gd name="connsiteX2735" fmla="*/ 1087541 w 9366542"/>
              <a:gd name="connsiteY2735" fmla="*/ 1088811 h 6308306"/>
              <a:gd name="connsiteX2736" fmla="*/ 1112716 w 9366542"/>
              <a:gd name="connsiteY2736" fmla="*/ 1048506 h 6308306"/>
              <a:gd name="connsiteX2737" fmla="*/ 1112716 w 9366542"/>
              <a:gd name="connsiteY2737" fmla="*/ 1043468 h 6308306"/>
              <a:gd name="connsiteX2738" fmla="*/ 1102646 w 9366542"/>
              <a:gd name="connsiteY2738" fmla="*/ 1043468 h 6308306"/>
              <a:gd name="connsiteX2739" fmla="*/ 1112716 w 9366542"/>
              <a:gd name="connsiteY2739" fmla="*/ 1033392 h 6308306"/>
              <a:gd name="connsiteX2740" fmla="*/ 1072436 w 9366542"/>
              <a:gd name="connsiteY2740" fmla="*/ 1043468 h 6308306"/>
              <a:gd name="connsiteX2741" fmla="*/ 1057333 w 9366542"/>
              <a:gd name="connsiteY2741" fmla="*/ 1058583 h 6308306"/>
              <a:gd name="connsiteX2742" fmla="*/ 1042228 w 9366542"/>
              <a:gd name="connsiteY2742" fmla="*/ 1058583 h 6308306"/>
              <a:gd name="connsiteX2743" fmla="*/ 1037192 w 9366542"/>
              <a:gd name="connsiteY2743" fmla="*/ 1053545 h 6308306"/>
              <a:gd name="connsiteX2744" fmla="*/ 1077472 w 9366542"/>
              <a:gd name="connsiteY2744" fmla="*/ 1028354 h 6308306"/>
              <a:gd name="connsiteX2745" fmla="*/ 1122785 w 9366542"/>
              <a:gd name="connsiteY2745" fmla="*/ 1023316 h 6308306"/>
              <a:gd name="connsiteX2746" fmla="*/ 1147960 w 9366542"/>
              <a:gd name="connsiteY2746" fmla="*/ 998126 h 6308306"/>
              <a:gd name="connsiteX2747" fmla="*/ 1183204 w 9366542"/>
              <a:gd name="connsiteY2747" fmla="*/ 993088 h 6308306"/>
              <a:gd name="connsiteX2748" fmla="*/ 1188239 w 9366542"/>
              <a:gd name="connsiteY2748" fmla="*/ 983011 h 6308306"/>
              <a:gd name="connsiteX2749" fmla="*/ 1168100 w 9366542"/>
              <a:gd name="connsiteY2749" fmla="*/ 983011 h 6308306"/>
              <a:gd name="connsiteX2750" fmla="*/ 1218449 w 9366542"/>
              <a:gd name="connsiteY2750" fmla="*/ 942706 h 6308306"/>
              <a:gd name="connsiteX2751" fmla="*/ 1228519 w 9366542"/>
              <a:gd name="connsiteY2751" fmla="*/ 947744 h 6308306"/>
              <a:gd name="connsiteX2752" fmla="*/ 1243624 w 9366542"/>
              <a:gd name="connsiteY2752" fmla="*/ 947744 h 6308306"/>
              <a:gd name="connsiteX2753" fmla="*/ 1233555 w 9366542"/>
              <a:gd name="connsiteY2753" fmla="*/ 942706 h 6308306"/>
              <a:gd name="connsiteX2754" fmla="*/ 1203344 w 9366542"/>
              <a:gd name="connsiteY2754" fmla="*/ 922553 h 6308306"/>
              <a:gd name="connsiteX2755" fmla="*/ 1142926 w 9366542"/>
              <a:gd name="connsiteY2755" fmla="*/ 952783 h 6308306"/>
              <a:gd name="connsiteX2756" fmla="*/ 1137890 w 9366542"/>
              <a:gd name="connsiteY2756" fmla="*/ 942706 h 6308306"/>
              <a:gd name="connsiteX2757" fmla="*/ 1122785 w 9366542"/>
              <a:gd name="connsiteY2757" fmla="*/ 957820 h 6308306"/>
              <a:gd name="connsiteX2758" fmla="*/ 1077472 w 9366542"/>
              <a:gd name="connsiteY2758" fmla="*/ 983011 h 6308306"/>
              <a:gd name="connsiteX2759" fmla="*/ 1062367 w 9366542"/>
              <a:gd name="connsiteY2759" fmla="*/ 993088 h 6308306"/>
              <a:gd name="connsiteX2760" fmla="*/ 1062367 w 9366542"/>
              <a:gd name="connsiteY2760" fmla="*/ 983011 h 6308306"/>
              <a:gd name="connsiteX2761" fmla="*/ 1037192 w 9366542"/>
              <a:gd name="connsiteY2761" fmla="*/ 967897 h 6308306"/>
              <a:gd name="connsiteX2762" fmla="*/ 1037192 w 9366542"/>
              <a:gd name="connsiteY2762" fmla="*/ 947744 h 6308306"/>
              <a:gd name="connsiteX2763" fmla="*/ 981809 w 9366542"/>
              <a:gd name="connsiteY2763" fmla="*/ 917515 h 6308306"/>
              <a:gd name="connsiteX2764" fmla="*/ 966704 w 9366542"/>
              <a:gd name="connsiteY2764" fmla="*/ 917515 h 6308306"/>
              <a:gd name="connsiteX2765" fmla="*/ 976774 w 9366542"/>
              <a:gd name="connsiteY2765" fmla="*/ 937667 h 6308306"/>
              <a:gd name="connsiteX2766" fmla="*/ 941530 w 9366542"/>
              <a:gd name="connsiteY2766" fmla="*/ 932630 h 6308306"/>
              <a:gd name="connsiteX2767" fmla="*/ 956635 w 9366542"/>
              <a:gd name="connsiteY2767" fmla="*/ 912478 h 6308306"/>
              <a:gd name="connsiteX2768" fmla="*/ 961669 w 9366542"/>
              <a:gd name="connsiteY2768" fmla="*/ 882248 h 6308306"/>
              <a:gd name="connsiteX2769" fmla="*/ 926424 w 9366542"/>
              <a:gd name="connsiteY2769" fmla="*/ 882248 h 6308306"/>
              <a:gd name="connsiteX2770" fmla="*/ 936494 w 9366542"/>
              <a:gd name="connsiteY2770" fmla="*/ 897364 h 6308306"/>
              <a:gd name="connsiteX2771" fmla="*/ 921389 w 9366542"/>
              <a:gd name="connsiteY2771" fmla="*/ 937667 h 6308306"/>
              <a:gd name="connsiteX2772" fmla="*/ 876075 w 9366542"/>
              <a:gd name="connsiteY2772" fmla="*/ 932630 h 6308306"/>
              <a:gd name="connsiteX2773" fmla="*/ 886145 w 9366542"/>
              <a:gd name="connsiteY2773" fmla="*/ 917515 h 6308306"/>
              <a:gd name="connsiteX2774" fmla="*/ 916355 w 9366542"/>
              <a:gd name="connsiteY2774" fmla="*/ 897364 h 6308306"/>
              <a:gd name="connsiteX2775" fmla="*/ 926424 w 9366542"/>
              <a:gd name="connsiteY2775" fmla="*/ 887287 h 6308306"/>
              <a:gd name="connsiteX2776" fmla="*/ 916355 w 9366542"/>
              <a:gd name="connsiteY2776" fmla="*/ 877210 h 6308306"/>
              <a:gd name="connsiteX2777" fmla="*/ 876075 w 9366542"/>
              <a:gd name="connsiteY2777" fmla="*/ 892325 h 6308306"/>
              <a:gd name="connsiteX2778" fmla="*/ 911319 w 9366542"/>
              <a:gd name="connsiteY2778" fmla="*/ 877210 h 6308306"/>
              <a:gd name="connsiteX2779" fmla="*/ 891180 w 9366542"/>
              <a:gd name="connsiteY2779" fmla="*/ 862096 h 6308306"/>
              <a:gd name="connsiteX2780" fmla="*/ 926424 w 9366542"/>
              <a:gd name="connsiteY2780" fmla="*/ 846982 h 6308306"/>
              <a:gd name="connsiteX2781" fmla="*/ 936494 w 9366542"/>
              <a:gd name="connsiteY2781" fmla="*/ 841944 h 6308306"/>
              <a:gd name="connsiteX2782" fmla="*/ 896214 w 9366542"/>
              <a:gd name="connsiteY2782" fmla="*/ 831868 h 6308306"/>
              <a:gd name="connsiteX2783" fmla="*/ 936494 w 9366542"/>
              <a:gd name="connsiteY2783" fmla="*/ 816753 h 6308306"/>
              <a:gd name="connsiteX2784" fmla="*/ 976774 w 9366542"/>
              <a:gd name="connsiteY2784" fmla="*/ 791562 h 6308306"/>
              <a:gd name="connsiteX2785" fmla="*/ 991879 w 9366542"/>
              <a:gd name="connsiteY2785" fmla="*/ 796600 h 6308306"/>
              <a:gd name="connsiteX2786" fmla="*/ 996913 w 9366542"/>
              <a:gd name="connsiteY2786" fmla="*/ 791562 h 6308306"/>
              <a:gd name="connsiteX2787" fmla="*/ 1001948 w 9366542"/>
              <a:gd name="connsiteY2787" fmla="*/ 766372 h 6308306"/>
              <a:gd name="connsiteX2788" fmla="*/ 1062367 w 9366542"/>
              <a:gd name="connsiteY2788" fmla="*/ 736143 h 6308306"/>
              <a:gd name="connsiteX2789" fmla="*/ 1097611 w 9366542"/>
              <a:gd name="connsiteY2789" fmla="*/ 756295 h 6308306"/>
              <a:gd name="connsiteX2790" fmla="*/ 1137890 w 9366542"/>
              <a:gd name="connsiteY2790" fmla="*/ 756295 h 6308306"/>
              <a:gd name="connsiteX2791" fmla="*/ 1142926 w 9366542"/>
              <a:gd name="connsiteY2791" fmla="*/ 736143 h 6308306"/>
              <a:gd name="connsiteX2792" fmla="*/ 1168100 w 9366542"/>
              <a:gd name="connsiteY2792" fmla="*/ 736143 h 6308306"/>
              <a:gd name="connsiteX2793" fmla="*/ 1163065 w 9366542"/>
              <a:gd name="connsiteY2793" fmla="*/ 721029 h 6308306"/>
              <a:gd name="connsiteX2794" fmla="*/ 1152995 w 9366542"/>
              <a:gd name="connsiteY2794" fmla="*/ 705915 h 6308306"/>
              <a:gd name="connsiteX2795" fmla="*/ 1117751 w 9366542"/>
              <a:gd name="connsiteY2795" fmla="*/ 700876 h 6308306"/>
              <a:gd name="connsiteX2796" fmla="*/ 1117751 w 9366542"/>
              <a:gd name="connsiteY2796" fmla="*/ 710952 h 6308306"/>
              <a:gd name="connsiteX2797" fmla="*/ 1097611 w 9366542"/>
              <a:gd name="connsiteY2797" fmla="*/ 710952 h 6308306"/>
              <a:gd name="connsiteX2798" fmla="*/ 1097611 w 9366542"/>
              <a:gd name="connsiteY2798" fmla="*/ 721029 h 6308306"/>
              <a:gd name="connsiteX2799" fmla="*/ 1052297 w 9366542"/>
              <a:gd name="connsiteY2799" fmla="*/ 731104 h 6308306"/>
              <a:gd name="connsiteX2800" fmla="*/ 1052297 w 9366542"/>
              <a:gd name="connsiteY2800" fmla="*/ 726067 h 6308306"/>
              <a:gd name="connsiteX2801" fmla="*/ 1042228 w 9366542"/>
              <a:gd name="connsiteY2801" fmla="*/ 726067 h 6308306"/>
              <a:gd name="connsiteX2802" fmla="*/ 1087541 w 9366542"/>
              <a:gd name="connsiteY2802" fmla="*/ 695838 h 6308306"/>
              <a:gd name="connsiteX2803" fmla="*/ 1062367 w 9366542"/>
              <a:gd name="connsiteY2803" fmla="*/ 690800 h 6308306"/>
              <a:gd name="connsiteX2804" fmla="*/ 1042228 w 9366542"/>
              <a:gd name="connsiteY2804" fmla="*/ 695838 h 6308306"/>
              <a:gd name="connsiteX2805" fmla="*/ 1022087 w 9366542"/>
              <a:gd name="connsiteY2805" fmla="*/ 680724 h 6308306"/>
              <a:gd name="connsiteX2806" fmla="*/ 1006984 w 9366542"/>
              <a:gd name="connsiteY2806" fmla="*/ 680724 h 6308306"/>
              <a:gd name="connsiteX2807" fmla="*/ 1001948 w 9366542"/>
              <a:gd name="connsiteY2807" fmla="*/ 700876 h 6308306"/>
              <a:gd name="connsiteX2808" fmla="*/ 976774 w 9366542"/>
              <a:gd name="connsiteY2808" fmla="*/ 705915 h 6308306"/>
              <a:gd name="connsiteX2809" fmla="*/ 981809 w 9366542"/>
              <a:gd name="connsiteY2809" fmla="*/ 721029 h 6308306"/>
              <a:gd name="connsiteX2810" fmla="*/ 951599 w 9366542"/>
              <a:gd name="connsiteY2810" fmla="*/ 705915 h 6308306"/>
              <a:gd name="connsiteX2811" fmla="*/ 941530 w 9366542"/>
              <a:gd name="connsiteY2811" fmla="*/ 710952 h 6308306"/>
              <a:gd name="connsiteX2812" fmla="*/ 911319 w 9366542"/>
              <a:gd name="connsiteY2812" fmla="*/ 690800 h 6308306"/>
              <a:gd name="connsiteX2813" fmla="*/ 911319 w 9366542"/>
              <a:gd name="connsiteY2813" fmla="*/ 705915 h 6308306"/>
              <a:gd name="connsiteX2814" fmla="*/ 876075 w 9366542"/>
              <a:gd name="connsiteY2814" fmla="*/ 695838 h 6308306"/>
              <a:gd name="connsiteX2815" fmla="*/ 871040 w 9366542"/>
              <a:gd name="connsiteY2815" fmla="*/ 670647 h 6308306"/>
              <a:gd name="connsiteX2816" fmla="*/ 810621 w 9366542"/>
              <a:gd name="connsiteY2816" fmla="*/ 660572 h 6308306"/>
              <a:gd name="connsiteX2817" fmla="*/ 790482 w 9366542"/>
              <a:gd name="connsiteY2817" fmla="*/ 665610 h 6308306"/>
              <a:gd name="connsiteX2818" fmla="*/ 780413 w 9366542"/>
              <a:gd name="connsiteY2818" fmla="*/ 665610 h 6308306"/>
              <a:gd name="connsiteX2819" fmla="*/ 825726 w 9366542"/>
              <a:gd name="connsiteY2819" fmla="*/ 645458 h 6308306"/>
              <a:gd name="connsiteX2820" fmla="*/ 830762 w 9366542"/>
              <a:gd name="connsiteY2820" fmla="*/ 630342 h 6308306"/>
              <a:gd name="connsiteX2821" fmla="*/ 850901 w 9366542"/>
              <a:gd name="connsiteY2821" fmla="*/ 610190 h 6308306"/>
              <a:gd name="connsiteX2822" fmla="*/ 810621 w 9366542"/>
              <a:gd name="connsiteY2822" fmla="*/ 600114 h 6308306"/>
              <a:gd name="connsiteX2823" fmla="*/ 850901 w 9366542"/>
              <a:gd name="connsiteY2823" fmla="*/ 600114 h 6308306"/>
              <a:gd name="connsiteX2824" fmla="*/ 860970 w 9366542"/>
              <a:gd name="connsiteY2824" fmla="*/ 620267 h 6308306"/>
              <a:gd name="connsiteX2825" fmla="*/ 876075 w 9366542"/>
              <a:gd name="connsiteY2825" fmla="*/ 605151 h 6308306"/>
              <a:gd name="connsiteX2826" fmla="*/ 906285 w 9366542"/>
              <a:gd name="connsiteY2826" fmla="*/ 620267 h 6308306"/>
              <a:gd name="connsiteX2827" fmla="*/ 921389 w 9366542"/>
              <a:gd name="connsiteY2827" fmla="*/ 600114 h 6308306"/>
              <a:gd name="connsiteX2828" fmla="*/ 951599 w 9366542"/>
              <a:gd name="connsiteY2828" fmla="*/ 595076 h 6308306"/>
              <a:gd name="connsiteX2829" fmla="*/ 961669 w 9366542"/>
              <a:gd name="connsiteY2829" fmla="*/ 605151 h 6308306"/>
              <a:gd name="connsiteX2830" fmla="*/ 981809 w 9366542"/>
              <a:gd name="connsiteY2830" fmla="*/ 590037 h 6308306"/>
              <a:gd name="connsiteX2831" fmla="*/ 991879 w 9366542"/>
              <a:gd name="connsiteY2831" fmla="*/ 564846 h 6308306"/>
              <a:gd name="connsiteX2832" fmla="*/ 961669 w 9366542"/>
              <a:gd name="connsiteY2832" fmla="*/ 559809 h 6308306"/>
              <a:gd name="connsiteX2833" fmla="*/ 961669 w 9366542"/>
              <a:gd name="connsiteY2833" fmla="*/ 549732 h 6308306"/>
              <a:gd name="connsiteX2834" fmla="*/ 1017053 w 9366542"/>
              <a:gd name="connsiteY2834" fmla="*/ 509428 h 6308306"/>
              <a:gd name="connsiteX2835" fmla="*/ 1037192 w 9366542"/>
              <a:gd name="connsiteY2835" fmla="*/ 524541 h 6308306"/>
              <a:gd name="connsiteX2836" fmla="*/ 1077472 w 9366542"/>
              <a:gd name="connsiteY2836" fmla="*/ 484236 h 6308306"/>
              <a:gd name="connsiteX2837" fmla="*/ 1067402 w 9366542"/>
              <a:gd name="connsiteY2837" fmla="*/ 454009 h 6308306"/>
              <a:gd name="connsiteX2838" fmla="*/ 1097611 w 9366542"/>
              <a:gd name="connsiteY2838" fmla="*/ 443932 h 6308306"/>
              <a:gd name="connsiteX2839" fmla="*/ 1097611 w 9366542"/>
              <a:gd name="connsiteY2839" fmla="*/ 464084 h 6308306"/>
              <a:gd name="connsiteX2840" fmla="*/ 1087541 w 9366542"/>
              <a:gd name="connsiteY2840" fmla="*/ 464084 h 6308306"/>
              <a:gd name="connsiteX2841" fmla="*/ 1087541 w 9366542"/>
              <a:gd name="connsiteY2841" fmla="*/ 469123 h 6308306"/>
              <a:gd name="connsiteX2842" fmla="*/ 1097611 w 9366542"/>
              <a:gd name="connsiteY2842" fmla="*/ 474161 h 6308306"/>
              <a:gd name="connsiteX2843" fmla="*/ 1122785 w 9366542"/>
              <a:gd name="connsiteY2843" fmla="*/ 459046 h 6308306"/>
              <a:gd name="connsiteX2844" fmla="*/ 1127821 w 9366542"/>
              <a:gd name="connsiteY2844" fmla="*/ 464084 h 6308306"/>
              <a:gd name="connsiteX2845" fmla="*/ 1097611 w 9366542"/>
              <a:gd name="connsiteY2845" fmla="*/ 494314 h 6308306"/>
              <a:gd name="connsiteX2846" fmla="*/ 1077472 w 9366542"/>
              <a:gd name="connsiteY2846" fmla="*/ 494314 h 6308306"/>
              <a:gd name="connsiteX2847" fmla="*/ 1072436 w 9366542"/>
              <a:gd name="connsiteY2847" fmla="*/ 499352 h 6308306"/>
              <a:gd name="connsiteX2848" fmla="*/ 1082507 w 9366542"/>
              <a:gd name="connsiteY2848" fmla="*/ 529580 h 6308306"/>
              <a:gd name="connsiteX2849" fmla="*/ 1067402 w 9366542"/>
              <a:gd name="connsiteY2849" fmla="*/ 529580 h 6308306"/>
              <a:gd name="connsiteX2850" fmla="*/ 1057333 w 9366542"/>
              <a:gd name="connsiteY2850" fmla="*/ 554771 h 6308306"/>
              <a:gd name="connsiteX2851" fmla="*/ 1077472 w 9366542"/>
              <a:gd name="connsiteY2851" fmla="*/ 564846 h 6308306"/>
              <a:gd name="connsiteX2852" fmla="*/ 1062367 w 9366542"/>
              <a:gd name="connsiteY2852" fmla="*/ 574923 h 6308306"/>
              <a:gd name="connsiteX2853" fmla="*/ 1077472 w 9366542"/>
              <a:gd name="connsiteY2853" fmla="*/ 579962 h 6308306"/>
              <a:gd name="connsiteX2854" fmla="*/ 1127821 w 9366542"/>
              <a:gd name="connsiteY2854" fmla="*/ 544694 h 6308306"/>
              <a:gd name="connsiteX2855" fmla="*/ 1152995 w 9366542"/>
              <a:gd name="connsiteY2855" fmla="*/ 524541 h 6308306"/>
              <a:gd name="connsiteX2856" fmla="*/ 1163065 w 9366542"/>
              <a:gd name="connsiteY2856" fmla="*/ 529580 h 6308306"/>
              <a:gd name="connsiteX2857" fmla="*/ 1137890 w 9366542"/>
              <a:gd name="connsiteY2857" fmla="*/ 554771 h 6308306"/>
              <a:gd name="connsiteX2858" fmla="*/ 1163065 w 9366542"/>
              <a:gd name="connsiteY2858" fmla="*/ 569885 h 6308306"/>
              <a:gd name="connsiteX2859" fmla="*/ 1188239 w 9366542"/>
              <a:gd name="connsiteY2859" fmla="*/ 564846 h 6308306"/>
              <a:gd name="connsiteX2860" fmla="*/ 1188239 w 9366542"/>
              <a:gd name="connsiteY2860" fmla="*/ 574923 h 6308306"/>
              <a:gd name="connsiteX2861" fmla="*/ 1228519 w 9366542"/>
              <a:gd name="connsiteY2861" fmla="*/ 549732 h 6308306"/>
              <a:gd name="connsiteX2862" fmla="*/ 1258728 w 9366542"/>
              <a:gd name="connsiteY2862" fmla="*/ 529580 h 6308306"/>
              <a:gd name="connsiteX2863" fmla="*/ 1278868 w 9366542"/>
              <a:gd name="connsiteY2863" fmla="*/ 534618 h 6308306"/>
              <a:gd name="connsiteX2864" fmla="*/ 1319148 w 9366542"/>
              <a:gd name="connsiteY2864" fmla="*/ 514466 h 6308306"/>
              <a:gd name="connsiteX2865" fmla="*/ 1309078 w 9366542"/>
              <a:gd name="connsiteY2865" fmla="*/ 504389 h 6308306"/>
              <a:gd name="connsiteX2866" fmla="*/ 1263763 w 9366542"/>
              <a:gd name="connsiteY2866" fmla="*/ 519504 h 6308306"/>
              <a:gd name="connsiteX2867" fmla="*/ 1283902 w 9366542"/>
              <a:gd name="connsiteY2867" fmla="*/ 499352 h 6308306"/>
              <a:gd name="connsiteX2868" fmla="*/ 1288938 w 9366542"/>
              <a:gd name="connsiteY2868" fmla="*/ 494314 h 6308306"/>
              <a:gd name="connsiteX2869" fmla="*/ 1293973 w 9366542"/>
              <a:gd name="connsiteY2869" fmla="*/ 504389 h 6308306"/>
              <a:gd name="connsiteX2870" fmla="*/ 1319148 w 9366542"/>
              <a:gd name="connsiteY2870" fmla="*/ 494314 h 6308306"/>
              <a:gd name="connsiteX2871" fmla="*/ 1389636 w 9366542"/>
              <a:gd name="connsiteY2871" fmla="*/ 479199 h 6308306"/>
              <a:gd name="connsiteX2872" fmla="*/ 1384600 w 9366542"/>
              <a:gd name="connsiteY2872" fmla="*/ 464084 h 6308306"/>
              <a:gd name="connsiteX2873" fmla="*/ 1404741 w 9366542"/>
              <a:gd name="connsiteY2873" fmla="*/ 469123 h 6308306"/>
              <a:gd name="connsiteX2874" fmla="*/ 1434950 w 9366542"/>
              <a:gd name="connsiteY2874" fmla="*/ 443932 h 6308306"/>
              <a:gd name="connsiteX2875" fmla="*/ 1394671 w 9366542"/>
              <a:gd name="connsiteY2875" fmla="*/ 428818 h 6308306"/>
              <a:gd name="connsiteX2876" fmla="*/ 1359426 w 9366542"/>
              <a:gd name="connsiteY2876" fmla="*/ 433856 h 6308306"/>
              <a:gd name="connsiteX2877" fmla="*/ 1354392 w 9366542"/>
              <a:gd name="connsiteY2877" fmla="*/ 438893 h 6308306"/>
              <a:gd name="connsiteX2878" fmla="*/ 1354392 w 9366542"/>
              <a:gd name="connsiteY2878" fmla="*/ 443932 h 6308306"/>
              <a:gd name="connsiteX2879" fmla="*/ 1349356 w 9366542"/>
              <a:gd name="connsiteY2879" fmla="*/ 454009 h 6308306"/>
              <a:gd name="connsiteX2880" fmla="*/ 1334251 w 9366542"/>
              <a:gd name="connsiteY2880" fmla="*/ 459046 h 6308306"/>
              <a:gd name="connsiteX2881" fmla="*/ 1344322 w 9366542"/>
              <a:gd name="connsiteY2881" fmla="*/ 443932 h 6308306"/>
              <a:gd name="connsiteX2882" fmla="*/ 1288938 w 9366542"/>
              <a:gd name="connsiteY2882" fmla="*/ 438893 h 6308306"/>
              <a:gd name="connsiteX2883" fmla="*/ 1273833 w 9366542"/>
              <a:gd name="connsiteY2883" fmla="*/ 438893 h 6308306"/>
              <a:gd name="connsiteX2884" fmla="*/ 1263763 w 9366542"/>
              <a:gd name="connsiteY2884" fmla="*/ 454009 h 6308306"/>
              <a:gd name="connsiteX2885" fmla="*/ 1152995 w 9366542"/>
              <a:gd name="connsiteY2885" fmla="*/ 469123 h 6308306"/>
              <a:gd name="connsiteX2886" fmla="*/ 1137890 w 9366542"/>
              <a:gd name="connsiteY2886" fmla="*/ 443932 h 6308306"/>
              <a:gd name="connsiteX2887" fmla="*/ 1122785 w 9366542"/>
              <a:gd name="connsiteY2887" fmla="*/ 454009 h 6308306"/>
              <a:gd name="connsiteX2888" fmla="*/ 1122785 w 9366542"/>
              <a:gd name="connsiteY2888" fmla="*/ 438893 h 6308306"/>
              <a:gd name="connsiteX2889" fmla="*/ 1087541 w 9366542"/>
              <a:gd name="connsiteY2889" fmla="*/ 428818 h 6308306"/>
              <a:gd name="connsiteX2890" fmla="*/ 1047262 w 9366542"/>
              <a:gd name="connsiteY2890" fmla="*/ 428818 h 6308306"/>
              <a:gd name="connsiteX2891" fmla="*/ 1057333 w 9366542"/>
              <a:gd name="connsiteY2891" fmla="*/ 454009 h 6308306"/>
              <a:gd name="connsiteX2892" fmla="*/ 1001948 w 9366542"/>
              <a:gd name="connsiteY2892" fmla="*/ 438893 h 6308306"/>
              <a:gd name="connsiteX2893" fmla="*/ 991879 w 9366542"/>
              <a:gd name="connsiteY2893" fmla="*/ 428818 h 6308306"/>
              <a:gd name="connsiteX2894" fmla="*/ 1017053 w 9366542"/>
              <a:gd name="connsiteY2894" fmla="*/ 403627 h 6308306"/>
              <a:gd name="connsiteX2895" fmla="*/ 1001948 w 9366542"/>
              <a:gd name="connsiteY2895" fmla="*/ 393551 h 6308306"/>
              <a:gd name="connsiteX2896" fmla="*/ 986843 w 9366542"/>
              <a:gd name="connsiteY2896" fmla="*/ 398588 h 6308306"/>
              <a:gd name="connsiteX2897" fmla="*/ 981809 w 9366542"/>
              <a:gd name="connsiteY2897" fmla="*/ 428818 h 6308306"/>
              <a:gd name="connsiteX2898" fmla="*/ 1006984 w 9366542"/>
              <a:gd name="connsiteY2898" fmla="*/ 479199 h 6308306"/>
              <a:gd name="connsiteX2899" fmla="*/ 966704 w 9366542"/>
              <a:gd name="connsiteY2899" fmla="*/ 454009 h 6308306"/>
              <a:gd name="connsiteX2900" fmla="*/ 961669 w 9366542"/>
              <a:gd name="connsiteY2900" fmla="*/ 464084 h 6308306"/>
              <a:gd name="connsiteX2901" fmla="*/ 951599 w 9366542"/>
              <a:gd name="connsiteY2901" fmla="*/ 454009 h 6308306"/>
              <a:gd name="connsiteX2902" fmla="*/ 931460 w 9366542"/>
              <a:gd name="connsiteY2902" fmla="*/ 464084 h 6308306"/>
              <a:gd name="connsiteX2903" fmla="*/ 886145 w 9366542"/>
              <a:gd name="connsiteY2903" fmla="*/ 454009 h 6308306"/>
              <a:gd name="connsiteX2904" fmla="*/ 860970 w 9366542"/>
              <a:gd name="connsiteY2904" fmla="*/ 469123 h 6308306"/>
              <a:gd name="connsiteX2905" fmla="*/ 850901 w 9366542"/>
              <a:gd name="connsiteY2905" fmla="*/ 464084 h 6308306"/>
              <a:gd name="connsiteX2906" fmla="*/ 830762 w 9366542"/>
              <a:gd name="connsiteY2906" fmla="*/ 479199 h 6308306"/>
              <a:gd name="connsiteX2907" fmla="*/ 815657 w 9366542"/>
              <a:gd name="connsiteY2907" fmla="*/ 454009 h 6308306"/>
              <a:gd name="connsiteX2908" fmla="*/ 820691 w 9366542"/>
              <a:gd name="connsiteY2908" fmla="*/ 438893 h 6308306"/>
              <a:gd name="connsiteX2909" fmla="*/ 850901 w 9366542"/>
              <a:gd name="connsiteY2909" fmla="*/ 438893 h 6308306"/>
              <a:gd name="connsiteX2910" fmla="*/ 845865 w 9366542"/>
              <a:gd name="connsiteY2910" fmla="*/ 433856 h 6308306"/>
              <a:gd name="connsiteX2911" fmla="*/ 876075 w 9366542"/>
              <a:gd name="connsiteY2911" fmla="*/ 403627 h 6308306"/>
              <a:gd name="connsiteX2912" fmla="*/ 845865 w 9366542"/>
              <a:gd name="connsiteY2912" fmla="*/ 378436 h 6308306"/>
              <a:gd name="connsiteX2913" fmla="*/ 845865 w 9366542"/>
              <a:gd name="connsiteY2913" fmla="*/ 363322 h 6308306"/>
              <a:gd name="connsiteX2914" fmla="*/ 810621 w 9366542"/>
              <a:gd name="connsiteY2914" fmla="*/ 353246 h 6308306"/>
              <a:gd name="connsiteX2915" fmla="*/ 830762 w 9366542"/>
              <a:gd name="connsiteY2915" fmla="*/ 333094 h 6308306"/>
              <a:gd name="connsiteX2916" fmla="*/ 795516 w 9366542"/>
              <a:gd name="connsiteY2916" fmla="*/ 333094 h 6308306"/>
              <a:gd name="connsiteX2917" fmla="*/ 800552 w 9366542"/>
              <a:gd name="connsiteY2917" fmla="*/ 328055 h 6308306"/>
              <a:gd name="connsiteX2918" fmla="*/ 845865 w 9366542"/>
              <a:gd name="connsiteY2918" fmla="*/ 302864 h 6308306"/>
              <a:gd name="connsiteX2919" fmla="*/ 835796 w 9366542"/>
              <a:gd name="connsiteY2919" fmla="*/ 287751 h 6308306"/>
              <a:gd name="connsiteX2920" fmla="*/ 815657 w 9366542"/>
              <a:gd name="connsiteY2920" fmla="*/ 292789 h 6308306"/>
              <a:gd name="connsiteX2921" fmla="*/ 805587 w 9366542"/>
              <a:gd name="connsiteY2921" fmla="*/ 282712 h 6308306"/>
              <a:gd name="connsiteX2922" fmla="*/ 714959 w 9366542"/>
              <a:gd name="connsiteY2922" fmla="*/ 287751 h 6308306"/>
              <a:gd name="connsiteX2923" fmla="*/ 770342 w 9366542"/>
              <a:gd name="connsiteY2923" fmla="*/ 267598 h 6308306"/>
              <a:gd name="connsiteX2924" fmla="*/ 780413 w 9366542"/>
              <a:gd name="connsiteY2924" fmla="*/ 252483 h 6308306"/>
              <a:gd name="connsiteX2925" fmla="*/ 800552 w 9366542"/>
              <a:gd name="connsiteY2925" fmla="*/ 272635 h 6308306"/>
              <a:gd name="connsiteX2926" fmla="*/ 866006 w 9366542"/>
              <a:gd name="connsiteY2926" fmla="*/ 267598 h 6308306"/>
              <a:gd name="connsiteX2927" fmla="*/ 855936 w 9366542"/>
              <a:gd name="connsiteY2927" fmla="*/ 242407 h 6308306"/>
              <a:gd name="connsiteX2928" fmla="*/ 830762 w 9366542"/>
              <a:gd name="connsiteY2928" fmla="*/ 237369 h 6308306"/>
              <a:gd name="connsiteX2929" fmla="*/ 855936 w 9366542"/>
              <a:gd name="connsiteY2929" fmla="*/ 227293 h 6308306"/>
              <a:gd name="connsiteX2930" fmla="*/ 850901 w 9366542"/>
              <a:gd name="connsiteY2930" fmla="*/ 202102 h 6308306"/>
              <a:gd name="connsiteX2931" fmla="*/ 820691 w 9366542"/>
              <a:gd name="connsiteY2931" fmla="*/ 202102 h 6308306"/>
              <a:gd name="connsiteX2932" fmla="*/ 820691 w 9366542"/>
              <a:gd name="connsiteY2932" fmla="*/ 181950 h 6308306"/>
              <a:gd name="connsiteX2933" fmla="*/ 830762 w 9366542"/>
              <a:gd name="connsiteY2933" fmla="*/ 156759 h 6308306"/>
              <a:gd name="connsiteX2934" fmla="*/ 810621 w 9366542"/>
              <a:gd name="connsiteY2934" fmla="*/ 156759 h 6308306"/>
              <a:gd name="connsiteX2935" fmla="*/ 850901 w 9366542"/>
              <a:gd name="connsiteY2935" fmla="*/ 126529 h 6308306"/>
              <a:gd name="connsiteX2936" fmla="*/ 906285 w 9366542"/>
              <a:gd name="connsiteY2936" fmla="*/ 126529 h 6308306"/>
              <a:gd name="connsiteX2937" fmla="*/ 961669 w 9366542"/>
              <a:gd name="connsiteY2937" fmla="*/ 126529 h 6308306"/>
              <a:gd name="connsiteX2938" fmla="*/ 961669 w 9366542"/>
              <a:gd name="connsiteY2938" fmla="*/ 116454 h 6308306"/>
              <a:gd name="connsiteX2939" fmla="*/ 986843 w 9366542"/>
              <a:gd name="connsiteY2939" fmla="*/ 116454 h 6308306"/>
              <a:gd name="connsiteX2940" fmla="*/ 989360 w 9366542"/>
              <a:gd name="connsiteY2940" fmla="*/ 113934 h 6308306"/>
              <a:gd name="connsiteX2941" fmla="*/ 990525 w 9366542"/>
              <a:gd name="connsiteY2941" fmla="*/ 112771 h 6308306"/>
              <a:gd name="connsiteX2942" fmla="*/ 993530 w 9366542"/>
              <a:gd name="connsiteY2942" fmla="*/ 113306 h 6308306"/>
              <a:gd name="connsiteX2943" fmla="*/ 1037192 w 9366542"/>
              <a:gd name="connsiteY2943" fmla="*/ 91263 h 6308306"/>
              <a:gd name="connsiteX2944" fmla="*/ 1027123 w 9366542"/>
              <a:gd name="connsiteY2944" fmla="*/ 76149 h 6308306"/>
              <a:gd name="connsiteX2945" fmla="*/ 1082507 w 9366542"/>
              <a:gd name="connsiteY2945" fmla="*/ 86225 h 6308306"/>
              <a:gd name="connsiteX2946" fmla="*/ 1107682 w 9366542"/>
              <a:gd name="connsiteY2946" fmla="*/ 71111 h 6308306"/>
              <a:gd name="connsiteX2947" fmla="*/ 1127821 w 9366542"/>
              <a:gd name="connsiteY2947" fmla="*/ 76149 h 6308306"/>
              <a:gd name="connsiteX2948" fmla="*/ 1127821 w 9366542"/>
              <a:gd name="connsiteY2948" fmla="*/ 61035 h 6308306"/>
              <a:gd name="connsiteX2949" fmla="*/ 1067402 w 9366542"/>
              <a:gd name="connsiteY2949" fmla="*/ 50958 h 6308306"/>
              <a:gd name="connsiteX2950" fmla="*/ 1047262 w 9366542"/>
              <a:gd name="connsiteY2950" fmla="*/ 61035 h 6308306"/>
              <a:gd name="connsiteX2951" fmla="*/ 1027123 w 9366542"/>
              <a:gd name="connsiteY2951" fmla="*/ 50958 h 6308306"/>
              <a:gd name="connsiteX2952" fmla="*/ 991879 w 9366542"/>
              <a:gd name="connsiteY2952" fmla="*/ 61035 h 6308306"/>
              <a:gd name="connsiteX2953" fmla="*/ 946564 w 9366542"/>
              <a:gd name="connsiteY2953" fmla="*/ 45920 h 6308306"/>
              <a:gd name="connsiteX2954" fmla="*/ 946564 w 9366542"/>
              <a:gd name="connsiteY2954" fmla="*/ 55997 h 6308306"/>
              <a:gd name="connsiteX2955" fmla="*/ 921389 w 9366542"/>
              <a:gd name="connsiteY2955" fmla="*/ 66072 h 6308306"/>
              <a:gd name="connsiteX2956" fmla="*/ 871040 w 9366542"/>
              <a:gd name="connsiteY2956" fmla="*/ 55997 h 6308306"/>
              <a:gd name="connsiteX2957" fmla="*/ 866006 w 9366542"/>
              <a:gd name="connsiteY2957" fmla="*/ 35844 h 6308306"/>
              <a:gd name="connsiteX2958" fmla="*/ 810621 w 9366542"/>
              <a:gd name="connsiteY2958" fmla="*/ 30806 h 6308306"/>
              <a:gd name="connsiteX2959" fmla="*/ 790482 w 9366542"/>
              <a:gd name="connsiteY2959" fmla="*/ 25767 h 6308306"/>
              <a:gd name="connsiteX2960" fmla="*/ 765308 w 9366542"/>
              <a:gd name="connsiteY2960" fmla="*/ 35844 h 6308306"/>
              <a:gd name="connsiteX2961" fmla="*/ 790482 w 9366542"/>
              <a:gd name="connsiteY2961" fmla="*/ 15692 h 6308306"/>
              <a:gd name="connsiteX2962" fmla="*/ 941530 w 9366542"/>
              <a:gd name="connsiteY2962" fmla="*/ 10653 h 6308306"/>
              <a:gd name="connsiteX2963" fmla="*/ 1022087 w 9366542"/>
              <a:gd name="connsiteY2963" fmla="*/ 15692 h 6308306"/>
              <a:gd name="connsiteX2964" fmla="*/ 1042228 w 9366542"/>
              <a:gd name="connsiteY2964" fmla="*/ 10653 h 630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</a:cxnLst>
            <a:rect l="l" t="t" r="r" b="b"/>
            <a:pathLst>
              <a:path w="9366542" h="6308306">
                <a:moveTo>
                  <a:pt x="7280479" y="6227696"/>
                </a:moveTo>
                <a:cubicBezTo>
                  <a:pt x="7280479" y="6227696"/>
                  <a:pt x="7280479" y="6232733"/>
                  <a:pt x="7295584" y="6237772"/>
                </a:cubicBezTo>
                <a:cubicBezTo>
                  <a:pt x="7295584" y="6237772"/>
                  <a:pt x="7295584" y="6237772"/>
                  <a:pt x="7260340" y="6257924"/>
                </a:cubicBezTo>
                <a:cubicBezTo>
                  <a:pt x="7260340" y="6257924"/>
                  <a:pt x="7260340" y="6257924"/>
                  <a:pt x="7250269" y="6283115"/>
                </a:cubicBezTo>
                <a:cubicBezTo>
                  <a:pt x="7250269" y="6283115"/>
                  <a:pt x="7250269" y="6283115"/>
                  <a:pt x="7240200" y="6283115"/>
                </a:cubicBezTo>
                <a:cubicBezTo>
                  <a:pt x="7235166" y="6262963"/>
                  <a:pt x="7265374" y="6247849"/>
                  <a:pt x="7280479" y="6227696"/>
                </a:cubicBezTo>
                <a:close/>
                <a:moveTo>
                  <a:pt x="2592176" y="5307005"/>
                </a:moveTo>
                <a:lnTo>
                  <a:pt x="2589833" y="5310758"/>
                </a:lnTo>
                <a:cubicBezTo>
                  <a:pt x="2588889" y="5311388"/>
                  <a:pt x="2588416" y="5311388"/>
                  <a:pt x="2589440" y="5309970"/>
                </a:cubicBezTo>
                <a:close/>
                <a:moveTo>
                  <a:pt x="2593978" y="5305054"/>
                </a:moveTo>
                <a:lnTo>
                  <a:pt x="2592176" y="5307005"/>
                </a:lnTo>
                <a:lnTo>
                  <a:pt x="2592980" y="5305720"/>
                </a:lnTo>
                <a:close/>
                <a:moveTo>
                  <a:pt x="2029069" y="5089080"/>
                </a:moveTo>
                <a:lnTo>
                  <a:pt x="2030078" y="5090088"/>
                </a:lnTo>
                <a:lnTo>
                  <a:pt x="2027810" y="5091600"/>
                </a:lnTo>
                <a:cubicBezTo>
                  <a:pt x="2024035" y="5094118"/>
                  <a:pt x="2024035" y="5094118"/>
                  <a:pt x="2024035" y="5094118"/>
                </a:cubicBezTo>
                <a:lnTo>
                  <a:pt x="2022425" y="5093582"/>
                </a:lnTo>
                <a:close/>
                <a:moveTo>
                  <a:pt x="1993825" y="5084043"/>
                </a:moveTo>
                <a:cubicBezTo>
                  <a:pt x="1993825" y="5084043"/>
                  <a:pt x="1993825" y="5084043"/>
                  <a:pt x="1997602" y="5085301"/>
                </a:cubicBezTo>
                <a:lnTo>
                  <a:pt x="2022425" y="5093582"/>
                </a:lnTo>
                <a:lnTo>
                  <a:pt x="2013964" y="5099315"/>
                </a:lnTo>
                <a:cubicBezTo>
                  <a:pt x="2004525" y="5096952"/>
                  <a:pt x="2006413" y="5067669"/>
                  <a:pt x="1968650" y="5109234"/>
                </a:cubicBezTo>
                <a:cubicBezTo>
                  <a:pt x="1968650" y="5109234"/>
                  <a:pt x="1968650" y="5109234"/>
                  <a:pt x="1963615" y="5109234"/>
                </a:cubicBezTo>
                <a:cubicBezTo>
                  <a:pt x="1963615" y="5109234"/>
                  <a:pt x="1963615" y="5109234"/>
                  <a:pt x="1993825" y="5084043"/>
                </a:cubicBezTo>
                <a:close/>
                <a:moveTo>
                  <a:pt x="7441596" y="4887555"/>
                </a:moveTo>
                <a:cubicBezTo>
                  <a:pt x="7441596" y="4887555"/>
                  <a:pt x="7441596" y="4887555"/>
                  <a:pt x="7466770" y="4902669"/>
                </a:cubicBezTo>
                <a:cubicBezTo>
                  <a:pt x="7466770" y="4902669"/>
                  <a:pt x="7466770" y="4902669"/>
                  <a:pt x="7486910" y="4887555"/>
                </a:cubicBezTo>
                <a:cubicBezTo>
                  <a:pt x="7486910" y="4887555"/>
                  <a:pt x="7486910" y="4887555"/>
                  <a:pt x="7471806" y="4917785"/>
                </a:cubicBezTo>
                <a:cubicBezTo>
                  <a:pt x="7471806" y="4917785"/>
                  <a:pt x="7471806" y="4917785"/>
                  <a:pt x="7451666" y="4902669"/>
                </a:cubicBezTo>
                <a:cubicBezTo>
                  <a:pt x="7451666" y="4902669"/>
                  <a:pt x="7451666" y="4902669"/>
                  <a:pt x="7436560" y="4907708"/>
                </a:cubicBezTo>
                <a:cubicBezTo>
                  <a:pt x="7436560" y="4907708"/>
                  <a:pt x="7436560" y="4907708"/>
                  <a:pt x="7441596" y="4887555"/>
                </a:cubicBezTo>
                <a:close/>
                <a:moveTo>
                  <a:pt x="2039138" y="4670917"/>
                </a:moveTo>
                <a:cubicBezTo>
                  <a:pt x="2049209" y="4675954"/>
                  <a:pt x="2019000" y="4686031"/>
                  <a:pt x="2039138" y="4670917"/>
                </a:cubicBezTo>
                <a:close/>
                <a:moveTo>
                  <a:pt x="1978720" y="4272905"/>
                </a:moveTo>
                <a:lnTo>
                  <a:pt x="1978720" y="4272905"/>
                </a:lnTo>
                <a:lnTo>
                  <a:pt x="1976833" y="4274793"/>
                </a:lnTo>
                <a:cubicBezTo>
                  <a:pt x="1973686" y="4277942"/>
                  <a:pt x="1973686" y="4277942"/>
                  <a:pt x="1973686" y="4277942"/>
                </a:cubicBezTo>
                <a:cubicBezTo>
                  <a:pt x="1978720" y="4272905"/>
                  <a:pt x="1978720" y="4272905"/>
                  <a:pt x="1978720" y="4272905"/>
                </a:cubicBezTo>
                <a:close/>
                <a:moveTo>
                  <a:pt x="246797" y="2973022"/>
                </a:moveTo>
                <a:lnTo>
                  <a:pt x="246820" y="2977251"/>
                </a:lnTo>
                <a:lnTo>
                  <a:pt x="243802" y="2987632"/>
                </a:lnTo>
                <a:lnTo>
                  <a:pt x="246082" y="2976219"/>
                </a:lnTo>
                <a:cubicBezTo>
                  <a:pt x="246712" y="2973069"/>
                  <a:pt x="246712" y="2973069"/>
                  <a:pt x="246712" y="2973069"/>
                </a:cubicBezTo>
                <a:close/>
                <a:moveTo>
                  <a:pt x="246712" y="2912611"/>
                </a:moveTo>
                <a:cubicBezTo>
                  <a:pt x="246712" y="2912611"/>
                  <a:pt x="246712" y="2912611"/>
                  <a:pt x="261817" y="2912611"/>
                </a:cubicBezTo>
                <a:cubicBezTo>
                  <a:pt x="261817" y="2912611"/>
                  <a:pt x="261817" y="2912611"/>
                  <a:pt x="266851" y="2927725"/>
                </a:cubicBezTo>
                <a:cubicBezTo>
                  <a:pt x="266851" y="2927725"/>
                  <a:pt x="266851" y="2927725"/>
                  <a:pt x="276922" y="2922688"/>
                </a:cubicBezTo>
                <a:cubicBezTo>
                  <a:pt x="276922" y="2922688"/>
                  <a:pt x="276922" y="2922688"/>
                  <a:pt x="276922" y="2937802"/>
                </a:cubicBezTo>
                <a:cubicBezTo>
                  <a:pt x="276922" y="2937802"/>
                  <a:pt x="276922" y="2937802"/>
                  <a:pt x="302095" y="2942841"/>
                </a:cubicBezTo>
                <a:cubicBezTo>
                  <a:pt x="302095" y="2942841"/>
                  <a:pt x="302095" y="2942841"/>
                  <a:pt x="278730" y="2955593"/>
                </a:cubicBezTo>
                <a:lnTo>
                  <a:pt x="246797" y="2973022"/>
                </a:lnTo>
                <a:lnTo>
                  <a:pt x="246712" y="2957955"/>
                </a:lnTo>
                <a:cubicBezTo>
                  <a:pt x="246712" y="2957955"/>
                  <a:pt x="246712" y="2957955"/>
                  <a:pt x="231607" y="2927725"/>
                </a:cubicBezTo>
                <a:cubicBezTo>
                  <a:pt x="231607" y="2927725"/>
                  <a:pt x="231607" y="2927725"/>
                  <a:pt x="251747" y="2927725"/>
                </a:cubicBezTo>
                <a:cubicBezTo>
                  <a:pt x="251747" y="2927725"/>
                  <a:pt x="251747" y="2927725"/>
                  <a:pt x="246712" y="2912611"/>
                </a:cubicBezTo>
                <a:close/>
                <a:moveTo>
                  <a:pt x="286991" y="2786658"/>
                </a:moveTo>
                <a:cubicBezTo>
                  <a:pt x="286991" y="2786658"/>
                  <a:pt x="286991" y="2791697"/>
                  <a:pt x="286991" y="2796735"/>
                </a:cubicBezTo>
                <a:cubicBezTo>
                  <a:pt x="286991" y="2796735"/>
                  <a:pt x="286991" y="2796735"/>
                  <a:pt x="281956" y="2842078"/>
                </a:cubicBezTo>
                <a:cubicBezTo>
                  <a:pt x="276922" y="2842078"/>
                  <a:pt x="271886" y="2842078"/>
                  <a:pt x="261817" y="2842078"/>
                </a:cubicBezTo>
                <a:cubicBezTo>
                  <a:pt x="261817" y="2842078"/>
                  <a:pt x="302095" y="2832001"/>
                  <a:pt x="261817" y="2821926"/>
                </a:cubicBezTo>
                <a:cubicBezTo>
                  <a:pt x="261817" y="2821926"/>
                  <a:pt x="261817" y="2821926"/>
                  <a:pt x="246712" y="2821926"/>
                </a:cubicBezTo>
                <a:cubicBezTo>
                  <a:pt x="246712" y="2821926"/>
                  <a:pt x="246712" y="2821926"/>
                  <a:pt x="276922" y="2791697"/>
                </a:cubicBezTo>
                <a:cubicBezTo>
                  <a:pt x="276922" y="2786658"/>
                  <a:pt x="281956" y="2786658"/>
                  <a:pt x="286991" y="2786658"/>
                </a:cubicBezTo>
                <a:close/>
                <a:moveTo>
                  <a:pt x="5137769" y="642747"/>
                </a:moveTo>
                <a:lnTo>
                  <a:pt x="5135058" y="645379"/>
                </a:lnTo>
                <a:cubicBezTo>
                  <a:pt x="5131990" y="648134"/>
                  <a:pt x="5132147" y="647660"/>
                  <a:pt x="5133720" y="646086"/>
                </a:cubicBezTo>
                <a:close/>
                <a:moveTo>
                  <a:pt x="9364931" y="433856"/>
                </a:moveTo>
                <a:lnTo>
                  <a:pt x="9366542" y="434017"/>
                </a:lnTo>
                <a:lnTo>
                  <a:pt x="9366542" y="438692"/>
                </a:lnTo>
                <a:close/>
                <a:moveTo>
                  <a:pt x="993218" y="110075"/>
                </a:moveTo>
                <a:lnTo>
                  <a:pt x="990525" y="112771"/>
                </a:lnTo>
                <a:lnTo>
                  <a:pt x="989990" y="112676"/>
                </a:lnTo>
                <a:close/>
                <a:moveTo>
                  <a:pt x="1006984" y="96302"/>
                </a:moveTo>
                <a:cubicBezTo>
                  <a:pt x="1009501" y="96302"/>
                  <a:pt x="1006668" y="99136"/>
                  <a:pt x="1002499" y="102599"/>
                </a:cubicBezTo>
                <a:lnTo>
                  <a:pt x="993218" y="110075"/>
                </a:lnTo>
                <a:close/>
                <a:moveTo>
                  <a:pt x="1048710" y="104"/>
                </a:moveTo>
                <a:lnTo>
                  <a:pt x="5846557" y="104"/>
                </a:lnTo>
                <a:lnTo>
                  <a:pt x="5811456" y="32961"/>
                </a:lnTo>
                <a:cubicBezTo>
                  <a:pt x="5796519" y="46944"/>
                  <a:pt x="5779447" y="62924"/>
                  <a:pt x="5759937" y="81188"/>
                </a:cubicBezTo>
                <a:cubicBezTo>
                  <a:pt x="5759937" y="81188"/>
                  <a:pt x="5759937" y="81188"/>
                  <a:pt x="5749868" y="91263"/>
                </a:cubicBezTo>
                <a:cubicBezTo>
                  <a:pt x="5749868" y="91263"/>
                  <a:pt x="5749868" y="91263"/>
                  <a:pt x="5749868" y="96302"/>
                </a:cubicBezTo>
                <a:cubicBezTo>
                  <a:pt x="5749868" y="96302"/>
                  <a:pt x="5749868" y="96302"/>
                  <a:pt x="5754902" y="101340"/>
                </a:cubicBezTo>
                <a:cubicBezTo>
                  <a:pt x="5754902" y="101340"/>
                  <a:pt x="5754902" y="101340"/>
                  <a:pt x="5810286" y="71111"/>
                </a:cubicBezTo>
                <a:cubicBezTo>
                  <a:pt x="5810286" y="71111"/>
                  <a:pt x="5810286" y="71111"/>
                  <a:pt x="5830425" y="50958"/>
                </a:cubicBezTo>
                <a:cubicBezTo>
                  <a:pt x="5830425" y="50958"/>
                  <a:pt x="5830425" y="50958"/>
                  <a:pt x="5870704" y="15692"/>
                </a:cubicBezTo>
                <a:cubicBezTo>
                  <a:pt x="5870704" y="15692"/>
                  <a:pt x="5870704" y="15692"/>
                  <a:pt x="5879201" y="5064"/>
                </a:cubicBezTo>
                <a:lnTo>
                  <a:pt x="5883166" y="104"/>
                </a:lnTo>
                <a:lnTo>
                  <a:pt x="5911457" y="104"/>
                </a:lnTo>
                <a:lnTo>
                  <a:pt x="5908309" y="3254"/>
                </a:lnTo>
                <a:cubicBezTo>
                  <a:pt x="5904061" y="7505"/>
                  <a:pt x="5898397" y="13173"/>
                  <a:pt x="5890844" y="20730"/>
                </a:cubicBezTo>
                <a:cubicBezTo>
                  <a:pt x="5890844" y="20730"/>
                  <a:pt x="5865669" y="578"/>
                  <a:pt x="5880774" y="35844"/>
                </a:cubicBezTo>
                <a:cubicBezTo>
                  <a:pt x="5880774" y="35844"/>
                  <a:pt x="5880774" y="35844"/>
                  <a:pt x="5850566" y="50958"/>
                </a:cubicBezTo>
                <a:cubicBezTo>
                  <a:pt x="5850566" y="50958"/>
                  <a:pt x="5850566" y="50958"/>
                  <a:pt x="5775042" y="106377"/>
                </a:cubicBezTo>
                <a:cubicBezTo>
                  <a:pt x="5775042" y="116454"/>
                  <a:pt x="5830425" y="66072"/>
                  <a:pt x="5770006" y="136606"/>
                </a:cubicBezTo>
                <a:cubicBezTo>
                  <a:pt x="5770006" y="136606"/>
                  <a:pt x="5770006" y="136606"/>
                  <a:pt x="5754902" y="121493"/>
                </a:cubicBezTo>
                <a:cubicBezTo>
                  <a:pt x="5754902" y="121493"/>
                  <a:pt x="5754902" y="121493"/>
                  <a:pt x="5724692" y="136606"/>
                </a:cubicBezTo>
                <a:cubicBezTo>
                  <a:pt x="5724692" y="136606"/>
                  <a:pt x="5724692" y="136606"/>
                  <a:pt x="5729727" y="151720"/>
                </a:cubicBezTo>
                <a:cubicBezTo>
                  <a:pt x="5729727" y="151720"/>
                  <a:pt x="5729727" y="151720"/>
                  <a:pt x="5709588" y="161797"/>
                </a:cubicBezTo>
                <a:cubicBezTo>
                  <a:pt x="5704552" y="151720"/>
                  <a:pt x="5689448" y="146683"/>
                  <a:pt x="5649168" y="171873"/>
                </a:cubicBezTo>
                <a:cubicBezTo>
                  <a:pt x="5649168" y="171873"/>
                  <a:pt x="5649168" y="171873"/>
                  <a:pt x="5644134" y="202102"/>
                </a:cubicBezTo>
                <a:cubicBezTo>
                  <a:pt x="5644134" y="202102"/>
                  <a:pt x="5644134" y="202102"/>
                  <a:pt x="5593784" y="232330"/>
                </a:cubicBezTo>
                <a:cubicBezTo>
                  <a:pt x="5593784" y="232330"/>
                  <a:pt x="5593784" y="232330"/>
                  <a:pt x="5412529" y="368360"/>
                </a:cubicBezTo>
                <a:cubicBezTo>
                  <a:pt x="5412529" y="368360"/>
                  <a:pt x="5412529" y="368360"/>
                  <a:pt x="5342039" y="413704"/>
                </a:cubicBezTo>
                <a:cubicBezTo>
                  <a:pt x="5342039" y="413704"/>
                  <a:pt x="5342039" y="413704"/>
                  <a:pt x="5221201" y="504389"/>
                </a:cubicBezTo>
                <a:cubicBezTo>
                  <a:pt x="5221201" y="504389"/>
                  <a:pt x="5221201" y="504389"/>
                  <a:pt x="5180923" y="519504"/>
                </a:cubicBezTo>
                <a:cubicBezTo>
                  <a:pt x="5180923" y="519504"/>
                  <a:pt x="5180923" y="519504"/>
                  <a:pt x="5145677" y="539657"/>
                </a:cubicBezTo>
                <a:cubicBezTo>
                  <a:pt x="5155748" y="539657"/>
                  <a:pt x="5150712" y="549732"/>
                  <a:pt x="5100363" y="569885"/>
                </a:cubicBezTo>
                <a:cubicBezTo>
                  <a:pt x="5100363" y="569885"/>
                  <a:pt x="5100363" y="569885"/>
                  <a:pt x="5075189" y="595076"/>
                </a:cubicBezTo>
                <a:cubicBezTo>
                  <a:pt x="5075189" y="595076"/>
                  <a:pt x="5075189" y="595076"/>
                  <a:pt x="5090294" y="595076"/>
                </a:cubicBezTo>
                <a:cubicBezTo>
                  <a:pt x="5090294" y="600114"/>
                  <a:pt x="5085260" y="610190"/>
                  <a:pt x="5070153" y="615228"/>
                </a:cubicBezTo>
                <a:cubicBezTo>
                  <a:pt x="5070153" y="615228"/>
                  <a:pt x="5070153" y="615228"/>
                  <a:pt x="5060084" y="605151"/>
                </a:cubicBezTo>
                <a:cubicBezTo>
                  <a:pt x="5060084" y="605151"/>
                  <a:pt x="5060084" y="605151"/>
                  <a:pt x="5019806" y="640419"/>
                </a:cubicBezTo>
                <a:cubicBezTo>
                  <a:pt x="5009737" y="650495"/>
                  <a:pt x="5014770" y="610190"/>
                  <a:pt x="4984561" y="670647"/>
                </a:cubicBezTo>
                <a:cubicBezTo>
                  <a:pt x="4984561" y="670647"/>
                  <a:pt x="4984561" y="670647"/>
                  <a:pt x="4989596" y="680724"/>
                </a:cubicBezTo>
                <a:cubicBezTo>
                  <a:pt x="4989596" y="680724"/>
                  <a:pt x="4989596" y="680724"/>
                  <a:pt x="4964421" y="700876"/>
                </a:cubicBezTo>
                <a:cubicBezTo>
                  <a:pt x="4964421" y="700876"/>
                  <a:pt x="4964421" y="700876"/>
                  <a:pt x="4969457" y="670647"/>
                </a:cubicBezTo>
                <a:cubicBezTo>
                  <a:pt x="4969457" y="670647"/>
                  <a:pt x="4969457" y="670647"/>
                  <a:pt x="4954352" y="675686"/>
                </a:cubicBezTo>
                <a:cubicBezTo>
                  <a:pt x="4954352" y="675686"/>
                  <a:pt x="4954352" y="675686"/>
                  <a:pt x="4939247" y="705915"/>
                </a:cubicBezTo>
                <a:cubicBezTo>
                  <a:pt x="4939247" y="705915"/>
                  <a:pt x="4939247" y="705915"/>
                  <a:pt x="4949316" y="726067"/>
                </a:cubicBezTo>
                <a:cubicBezTo>
                  <a:pt x="4949316" y="726067"/>
                  <a:pt x="4949316" y="726067"/>
                  <a:pt x="4924142" y="736143"/>
                </a:cubicBezTo>
                <a:cubicBezTo>
                  <a:pt x="4924142" y="736143"/>
                  <a:pt x="4924142" y="736143"/>
                  <a:pt x="4904003" y="751257"/>
                </a:cubicBezTo>
                <a:cubicBezTo>
                  <a:pt x="4904003" y="751257"/>
                  <a:pt x="4904003" y="751257"/>
                  <a:pt x="4798269" y="816753"/>
                </a:cubicBezTo>
                <a:cubicBezTo>
                  <a:pt x="4798269" y="816753"/>
                  <a:pt x="4798269" y="816753"/>
                  <a:pt x="4783164" y="831868"/>
                </a:cubicBezTo>
                <a:cubicBezTo>
                  <a:pt x="4783164" y="831868"/>
                  <a:pt x="4783164" y="831868"/>
                  <a:pt x="4818409" y="821791"/>
                </a:cubicBezTo>
                <a:cubicBezTo>
                  <a:pt x="4818409" y="821791"/>
                  <a:pt x="4818409" y="821791"/>
                  <a:pt x="4893934" y="781486"/>
                </a:cubicBezTo>
                <a:cubicBezTo>
                  <a:pt x="4893934" y="781486"/>
                  <a:pt x="4893934" y="781486"/>
                  <a:pt x="4904003" y="766372"/>
                </a:cubicBezTo>
                <a:cubicBezTo>
                  <a:pt x="4904003" y="766372"/>
                  <a:pt x="4904003" y="766372"/>
                  <a:pt x="4944282" y="746220"/>
                </a:cubicBezTo>
                <a:cubicBezTo>
                  <a:pt x="4944282" y="746220"/>
                  <a:pt x="4944282" y="746220"/>
                  <a:pt x="4979526" y="746220"/>
                </a:cubicBezTo>
                <a:cubicBezTo>
                  <a:pt x="4979526" y="746220"/>
                  <a:pt x="4979526" y="746220"/>
                  <a:pt x="5029875" y="715990"/>
                </a:cubicBezTo>
                <a:cubicBezTo>
                  <a:pt x="5029875" y="715990"/>
                  <a:pt x="5029875" y="715990"/>
                  <a:pt x="5060084" y="705915"/>
                </a:cubicBezTo>
                <a:cubicBezTo>
                  <a:pt x="5060084" y="705915"/>
                  <a:pt x="5060084" y="705915"/>
                  <a:pt x="5060084" y="685763"/>
                </a:cubicBezTo>
                <a:cubicBezTo>
                  <a:pt x="5060084" y="685763"/>
                  <a:pt x="5060084" y="685763"/>
                  <a:pt x="5115469" y="665610"/>
                </a:cubicBezTo>
                <a:cubicBezTo>
                  <a:pt x="5115469" y="665610"/>
                  <a:pt x="5115469" y="665610"/>
                  <a:pt x="5145677" y="640419"/>
                </a:cubicBezTo>
                <a:cubicBezTo>
                  <a:pt x="5145677" y="637899"/>
                  <a:pt x="5143474" y="638529"/>
                  <a:pt x="5140879" y="640182"/>
                </a:cubicBezTo>
                <a:lnTo>
                  <a:pt x="5137769" y="642747"/>
                </a:lnTo>
                <a:lnTo>
                  <a:pt x="5155748" y="625304"/>
                </a:lnTo>
                <a:cubicBezTo>
                  <a:pt x="5155748" y="625304"/>
                  <a:pt x="5155748" y="625304"/>
                  <a:pt x="5175888" y="640419"/>
                </a:cubicBezTo>
                <a:cubicBezTo>
                  <a:pt x="5175888" y="640419"/>
                  <a:pt x="5175888" y="640419"/>
                  <a:pt x="5190992" y="625304"/>
                </a:cubicBezTo>
                <a:cubicBezTo>
                  <a:pt x="5190992" y="625304"/>
                  <a:pt x="5190992" y="625304"/>
                  <a:pt x="5170854" y="620267"/>
                </a:cubicBezTo>
                <a:cubicBezTo>
                  <a:pt x="5170854" y="620267"/>
                  <a:pt x="5170854" y="620267"/>
                  <a:pt x="5185959" y="605151"/>
                </a:cubicBezTo>
                <a:cubicBezTo>
                  <a:pt x="5185959" y="605151"/>
                  <a:pt x="5185959" y="605151"/>
                  <a:pt x="5190992" y="620267"/>
                </a:cubicBezTo>
                <a:cubicBezTo>
                  <a:pt x="5190992" y="620267"/>
                  <a:pt x="5190992" y="620267"/>
                  <a:pt x="5226236" y="605151"/>
                </a:cubicBezTo>
                <a:cubicBezTo>
                  <a:pt x="5226236" y="605151"/>
                  <a:pt x="5226236" y="605151"/>
                  <a:pt x="5246377" y="579962"/>
                </a:cubicBezTo>
                <a:cubicBezTo>
                  <a:pt x="5246377" y="579962"/>
                  <a:pt x="5246377" y="579962"/>
                  <a:pt x="5266516" y="574923"/>
                </a:cubicBezTo>
                <a:cubicBezTo>
                  <a:pt x="5266516" y="574923"/>
                  <a:pt x="5266516" y="574923"/>
                  <a:pt x="5281621" y="549732"/>
                </a:cubicBezTo>
                <a:cubicBezTo>
                  <a:pt x="5281621" y="549732"/>
                  <a:pt x="5281621" y="549732"/>
                  <a:pt x="5316865" y="539657"/>
                </a:cubicBezTo>
                <a:cubicBezTo>
                  <a:pt x="5316865" y="539657"/>
                  <a:pt x="5316865" y="539657"/>
                  <a:pt x="5326934" y="524541"/>
                </a:cubicBezTo>
                <a:cubicBezTo>
                  <a:pt x="5326934" y="524541"/>
                  <a:pt x="5326934" y="524541"/>
                  <a:pt x="5377283" y="499352"/>
                </a:cubicBezTo>
                <a:cubicBezTo>
                  <a:pt x="5377283" y="499352"/>
                  <a:pt x="5377283" y="499352"/>
                  <a:pt x="5407493" y="479199"/>
                </a:cubicBezTo>
                <a:cubicBezTo>
                  <a:pt x="5413787" y="475420"/>
                  <a:pt x="5427632" y="466604"/>
                  <a:pt x="5452808" y="448970"/>
                </a:cubicBezTo>
                <a:cubicBezTo>
                  <a:pt x="5452808" y="448970"/>
                  <a:pt x="5452808" y="448970"/>
                  <a:pt x="5447773" y="469123"/>
                </a:cubicBezTo>
                <a:cubicBezTo>
                  <a:pt x="5447773" y="469123"/>
                  <a:pt x="5447773" y="469123"/>
                  <a:pt x="5452808" y="479199"/>
                </a:cubicBezTo>
                <a:cubicBezTo>
                  <a:pt x="5452808" y="479199"/>
                  <a:pt x="5452808" y="479199"/>
                  <a:pt x="5462878" y="464084"/>
                </a:cubicBezTo>
                <a:cubicBezTo>
                  <a:pt x="5462878" y="464084"/>
                  <a:pt x="5462878" y="464084"/>
                  <a:pt x="5493087" y="474161"/>
                </a:cubicBezTo>
                <a:cubicBezTo>
                  <a:pt x="5493087" y="474161"/>
                  <a:pt x="5493087" y="474161"/>
                  <a:pt x="5493087" y="448970"/>
                </a:cubicBezTo>
                <a:cubicBezTo>
                  <a:pt x="5493087" y="448970"/>
                  <a:pt x="5493087" y="448970"/>
                  <a:pt x="5477982" y="438893"/>
                </a:cubicBezTo>
                <a:cubicBezTo>
                  <a:pt x="5483017" y="433856"/>
                  <a:pt x="5488053" y="428818"/>
                  <a:pt x="5493087" y="423779"/>
                </a:cubicBezTo>
                <a:cubicBezTo>
                  <a:pt x="5493087" y="423779"/>
                  <a:pt x="5493087" y="423779"/>
                  <a:pt x="5563574" y="363322"/>
                </a:cubicBezTo>
                <a:cubicBezTo>
                  <a:pt x="5563574" y="363322"/>
                  <a:pt x="5563574" y="363322"/>
                  <a:pt x="5593784" y="358283"/>
                </a:cubicBezTo>
                <a:cubicBezTo>
                  <a:pt x="5593784" y="358283"/>
                  <a:pt x="5593784" y="358283"/>
                  <a:pt x="5613925" y="333094"/>
                </a:cubicBezTo>
                <a:cubicBezTo>
                  <a:pt x="5613925" y="333094"/>
                  <a:pt x="5613925" y="333094"/>
                  <a:pt x="5634064" y="328055"/>
                </a:cubicBezTo>
                <a:cubicBezTo>
                  <a:pt x="5634064" y="328055"/>
                  <a:pt x="5634064" y="328055"/>
                  <a:pt x="5639098" y="312940"/>
                </a:cubicBezTo>
                <a:cubicBezTo>
                  <a:pt x="5644134" y="282712"/>
                  <a:pt x="5689448" y="343170"/>
                  <a:pt x="5689448" y="287751"/>
                </a:cubicBezTo>
                <a:cubicBezTo>
                  <a:pt x="5689448" y="287751"/>
                  <a:pt x="5689448" y="287751"/>
                  <a:pt x="5694482" y="267598"/>
                </a:cubicBezTo>
                <a:cubicBezTo>
                  <a:pt x="5694482" y="267598"/>
                  <a:pt x="5694482" y="267598"/>
                  <a:pt x="5714622" y="262560"/>
                </a:cubicBezTo>
                <a:cubicBezTo>
                  <a:pt x="5714622" y="262560"/>
                  <a:pt x="5714622" y="262560"/>
                  <a:pt x="5709588" y="267598"/>
                </a:cubicBezTo>
                <a:cubicBezTo>
                  <a:pt x="5709588" y="267598"/>
                  <a:pt x="5714622" y="272635"/>
                  <a:pt x="5714622" y="277674"/>
                </a:cubicBezTo>
                <a:cubicBezTo>
                  <a:pt x="5714622" y="277674"/>
                  <a:pt x="5714622" y="277674"/>
                  <a:pt x="5729727" y="262560"/>
                </a:cubicBezTo>
                <a:cubicBezTo>
                  <a:pt x="5729727" y="262560"/>
                  <a:pt x="5729727" y="262560"/>
                  <a:pt x="5719658" y="257521"/>
                </a:cubicBezTo>
                <a:cubicBezTo>
                  <a:pt x="5719658" y="257521"/>
                  <a:pt x="5719658" y="257521"/>
                  <a:pt x="5780076" y="207141"/>
                </a:cubicBezTo>
                <a:cubicBezTo>
                  <a:pt x="5780076" y="207141"/>
                  <a:pt x="5780076" y="207141"/>
                  <a:pt x="5800215" y="202102"/>
                </a:cubicBezTo>
                <a:cubicBezTo>
                  <a:pt x="5800215" y="202102"/>
                  <a:pt x="5800215" y="202102"/>
                  <a:pt x="5810286" y="176911"/>
                </a:cubicBezTo>
                <a:cubicBezTo>
                  <a:pt x="5830425" y="186988"/>
                  <a:pt x="5850566" y="151720"/>
                  <a:pt x="5860635" y="176911"/>
                </a:cubicBezTo>
                <a:cubicBezTo>
                  <a:pt x="5860635" y="176911"/>
                  <a:pt x="5860635" y="176911"/>
                  <a:pt x="5860635" y="136606"/>
                </a:cubicBezTo>
                <a:cubicBezTo>
                  <a:pt x="5870704" y="116454"/>
                  <a:pt x="5875738" y="171873"/>
                  <a:pt x="5905948" y="116454"/>
                </a:cubicBezTo>
                <a:cubicBezTo>
                  <a:pt x="5905948" y="116454"/>
                  <a:pt x="5905948" y="116454"/>
                  <a:pt x="5921054" y="116454"/>
                </a:cubicBezTo>
                <a:cubicBezTo>
                  <a:pt x="5921054" y="116454"/>
                  <a:pt x="5921054" y="116454"/>
                  <a:pt x="5921054" y="121493"/>
                </a:cubicBezTo>
                <a:cubicBezTo>
                  <a:pt x="5921054" y="121493"/>
                  <a:pt x="5921054" y="121493"/>
                  <a:pt x="5931123" y="116454"/>
                </a:cubicBezTo>
                <a:cubicBezTo>
                  <a:pt x="5931123" y="116454"/>
                  <a:pt x="5931123" y="116454"/>
                  <a:pt x="5921054" y="101340"/>
                </a:cubicBezTo>
                <a:cubicBezTo>
                  <a:pt x="5921054" y="101340"/>
                  <a:pt x="5921054" y="101340"/>
                  <a:pt x="5921054" y="91263"/>
                </a:cubicBezTo>
                <a:cubicBezTo>
                  <a:pt x="5921054" y="91263"/>
                  <a:pt x="5921054" y="91263"/>
                  <a:pt x="5956298" y="76149"/>
                </a:cubicBezTo>
                <a:cubicBezTo>
                  <a:pt x="5956298" y="76149"/>
                  <a:pt x="5956298" y="76149"/>
                  <a:pt x="5956298" y="66072"/>
                </a:cubicBezTo>
                <a:cubicBezTo>
                  <a:pt x="5956298" y="66072"/>
                  <a:pt x="5956298" y="66072"/>
                  <a:pt x="5986508" y="76149"/>
                </a:cubicBezTo>
                <a:cubicBezTo>
                  <a:pt x="5996577" y="76149"/>
                  <a:pt x="5966367" y="106377"/>
                  <a:pt x="6001613" y="71111"/>
                </a:cubicBezTo>
                <a:cubicBezTo>
                  <a:pt x="6001613" y="71111"/>
                  <a:pt x="6001613" y="71111"/>
                  <a:pt x="5981472" y="50958"/>
                </a:cubicBezTo>
                <a:cubicBezTo>
                  <a:pt x="5981472" y="50958"/>
                  <a:pt x="5981472" y="50958"/>
                  <a:pt x="6051960" y="15692"/>
                </a:cubicBezTo>
                <a:cubicBezTo>
                  <a:pt x="6051960" y="15692"/>
                  <a:pt x="6051960" y="15692"/>
                  <a:pt x="6051960" y="5064"/>
                </a:cubicBezTo>
                <a:lnTo>
                  <a:pt x="6051960" y="104"/>
                </a:lnTo>
                <a:lnTo>
                  <a:pt x="6224984" y="104"/>
                </a:lnTo>
                <a:lnTo>
                  <a:pt x="6223148" y="5615"/>
                </a:lnTo>
                <a:cubicBezTo>
                  <a:pt x="6223148" y="5615"/>
                  <a:pt x="6223148" y="5615"/>
                  <a:pt x="6218112" y="5615"/>
                </a:cubicBezTo>
                <a:cubicBezTo>
                  <a:pt x="6218112" y="5615"/>
                  <a:pt x="6218112" y="5615"/>
                  <a:pt x="6213078" y="578"/>
                </a:cubicBezTo>
                <a:cubicBezTo>
                  <a:pt x="6213078" y="578"/>
                  <a:pt x="6213078" y="578"/>
                  <a:pt x="6203008" y="10653"/>
                </a:cubicBezTo>
                <a:cubicBezTo>
                  <a:pt x="6203008" y="10653"/>
                  <a:pt x="6203008" y="10653"/>
                  <a:pt x="6213078" y="30806"/>
                </a:cubicBezTo>
                <a:cubicBezTo>
                  <a:pt x="6213078" y="30806"/>
                  <a:pt x="6213078" y="30806"/>
                  <a:pt x="6208043" y="55997"/>
                </a:cubicBezTo>
                <a:cubicBezTo>
                  <a:pt x="6208043" y="55997"/>
                  <a:pt x="6208043" y="55997"/>
                  <a:pt x="6197974" y="55997"/>
                </a:cubicBezTo>
                <a:cubicBezTo>
                  <a:pt x="6197974" y="55997"/>
                  <a:pt x="6197974" y="55997"/>
                  <a:pt x="6197974" y="76149"/>
                </a:cubicBezTo>
                <a:cubicBezTo>
                  <a:pt x="6197974" y="76149"/>
                  <a:pt x="6197974" y="76149"/>
                  <a:pt x="6218112" y="91263"/>
                </a:cubicBezTo>
                <a:cubicBezTo>
                  <a:pt x="6218112" y="91263"/>
                  <a:pt x="6218112" y="91263"/>
                  <a:pt x="6238253" y="50958"/>
                </a:cubicBezTo>
                <a:cubicBezTo>
                  <a:pt x="6238253" y="50958"/>
                  <a:pt x="6238253" y="50958"/>
                  <a:pt x="6278532" y="61035"/>
                </a:cubicBezTo>
                <a:cubicBezTo>
                  <a:pt x="6278532" y="61035"/>
                  <a:pt x="6278532" y="61035"/>
                  <a:pt x="6258392" y="81188"/>
                </a:cubicBezTo>
                <a:cubicBezTo>
                  <a:pt x="6258392" y="81188"/>
                  <a:pt x="6258392" y="81188"/>
                  <a:pt x="6228184" y="86225"/>
                </a:cubicBezTo>
                <a:cubicBezTo>
                  <a:pt x="6228184" y="86225"/>
                  <a:pt x="6223148" y="91263"/>
                  <a:pt x="6218112" y="96302"/>
                </a:cubicBezTo>
                <a:cubicBezTo>
                  <a:pt x="6218112" y="96302"/>
                  <a:pt x="6218112" y="96302"/>
                  <a:pt x="6208043" y="86225"/>
                </a:cubicBezTo>
                <a:cubicBezTo>
                  <a:pt x="6208043" y="86225"/>
                  <a:pt x="6208043" y="86225"/>
                  <a:pt x="6167764" y="101340"/>
                </a:cubicBezTo>
                <a:cubicBezTo>
                  <a:pt x="6167764" y="101340"/>
                  <a:pt x="6167764" y="101340"/>
                  <a:pt x="6147624" y="101340"/>
                </a:cubicBezTo>
                <a:cubicBezTo>
                  <a:pt x="6147624" y="101340"/>
                  <a:pt x="6147624" y="101340"/>
                  <a:pt x="6147624" y="126529"/>
                </a:cubicBezTo>
                <a:cubicBezTo>
                  <a:pt x="6147624" y="126529"/>
                  <a:pt x="6147624" y="126529"/>
                  <a:pt x="6117414" y="136606"/>
                </a:cubicBezTo>
                <a:cubicBezTo>
                  <a:pt x="6117414" y="136606"/>
                  <a:pt x="6117414" y="136606"/>
                  <a:pt x="6107345" y="151720"/>
                </a:cubicBezTo>
                <a:cubicBezTo>
                  <a:pt x="6107345" y="151720"/>
                  <a:pt x="6107345" y="151720"/>
                  <a:pt x="6062032" y="161797"/>
                </a:cubicBezTo>
                <a:cubicBezTo>
                  <a:pt x="6062032" y="161797"/>
                  <a:pt x="6062032" y="161797"/>
                  <a:pt x="6056996" y="176911"/>
                </a:cubicBezTo>
                <a:cubicBezTo>
                  <a:pt x="6056996" y="176911"/>
                  <a:pt x="6056996" y="176911"/>
                  <a:pt x="5996577" y="212178"/>
                </a:cubicBezTo>
                <a:cubicBezTo>
                  <a:pt x="5996577" y="212178"/>
                  <a:pt x="5996577" y="212178"/>
                  <a:pt x="6006647" y="197064"/>
                </a:cubicBezTo>
                <a:cubicBezTo>
                  <a:pt x="6011682" y="197064"/>
                  <a:pt x="6011682" y="197064"/>
                  <a:pt x="6006647" y="192025"/>
                </a:cubicBezTo>
                <a:cubicBezTo>
                  <a:pt x="6006647" y="186988"/>
                  <a:pt x="6001613" y="176911"/>
                  <a:pt x="5991542" y="161797"/>
                </a:cubicBezTo>
                <a:cubicBezTo>
                  <a:pt x="5991542" y="161797"/>
                  <a:pt x="5991542" y="161797"/>
                  <a:pt x="5956298" y="181950"/>
                </a:cubicBezTo>
                <a:cubicBezTo>
                  <a:pt x="5956298" y="181950"/>
                  <a:pt x="5956298" y="181950"/>
                  <a:pt x="5946228" y="186988"/>
                </a:cubicBezTo>
                <a:cubicBezTo>
                  <a:pt x="5946228" y="186988"/>
                  <a:pt x="5946228" y="186988"/>
                  <a:pt x="5986508" y="197064"/>
                </a:cubicBezTo>
                <a:cubicBezTo>
                  <a:pt x="5986508" y="197064"/>
                  <a:pt x="5986508" y="197064"/>
                  <a:pt x="5961333" y="227293"/>
                </a:cubicBezTo>
                <a:cubicBezTo>
                  <a:pt x="5961333" y="227293"/>
                  <a:pt x="5961333" y="227293"/>
                  <a:pt x="5961333" y="247446"/>
                </a:cubicBezTo>
                <a:cubicBezTo>
                  <a:pt x="5961333" y="247446"/>
                  <a:pt x="5961333" y="247446"/>
                  <a:pt x="5991542" y="237369"/>
                </a:cubicBezTo>
                <a:cubicBezTo>
                  <a:pt x="5991542" y="237369"/>
                  <a:pt x="5991542" y="237369"/>
                  <a:pt x="5966367" y="257521"/>
                </a:cubicBezTo>
                <a:cubicBezTo>
                  <a:pt x="5966367" y="257521"/>
                  <a:pt x="5966367" y="257521"/>
                  <a:pt x="5941192" y="267598"/>
                </a:cubicBezTo>
                <a:cubicBezTo>
                  <a:pt x="5941192" y="267598"/>
                  <a:pt x="5941192" y="267598"/>
                  <a:pt x="5921054" y="257521"/>
                </a:cubicBezTo>
                <a:cubicBezTo>
                  <a:pt x="5916018" y="262560"/>
                  <a:pt x="5910984" y="272635"/>
                  <a:pt x="5895879" y="297826"/>
                </a:cubicBezTo>
                <a:cubicBezTo>
                  <a:pt x="5895879" y="297826"/>
                  <a:pt x="5895879" y="297826"/>
                  <a:pt x="5900914" y="302864"/>
                </a:cubicBezTo>
                <a:cubicBezTo>
                  <a:pt x="5900914" y="302864"/>
                  <a:pt x="5900914" y="302864"/>
                  <a:pt x="5895879" y="317978"/>
                </a:cubicBezTo>
                <a:cubicBezTo>
                  <a:pt x="5895879" y="317978"/>
                  <a:pt x="5895879" y="317978"/>
                  <a:pt x="5865669" y="323017"/>
                </a:cubicBezTo>
                <a:cubicBezTo>
                  <a:pt x="5865669" y="323017"/>
                  <a:pt x="5865669" y="323017"/>
                  <a:pt x="5830425" y="317978"/>
                </a:cubicBezTo>
                <a:cubicBezTo>
                  <a:pt x="5830425" y="317978"/>
                  <a:pt x="5830425" y="317978"/>
                  <a:pt x="5825391" y="328055"/>
                </a:cubicBezTo>
                <a:cubicBezTo>
                  <a:pt x="5825391" y="328055"/>
                  <a:pt x="5825391" y="328055"/>
                  <a:pt x="5840494" y="343170"/>
                </a:cubicBezTo>
                <a:cubicBezTo>
                  <a:pt x="5840494" y="343170"/>
                  <a:pt x="5840494" y="343170"/>
                  <a:pt x="5860635" y="343170"/>
                </a:cubicBezTo>
                <a:cubicBezTo>
                  <a:pt x="5860635" y="343170"/>
                  <a:pt x="5860635" y="343170"/>
                  <a:pt x="5790146" y="368360"/>
                </a:cubicBezTo>
                <a:cubicBezTo>
                  <a:pt x="5790146" y="368360"/>
                  <a:pt x="5790146" y="368360"/>
                  <a:pt x="5795181" y="378436"/>
                </a:cubicBezTo>
                <a:cubicBezTo>
                  <a:pt x="5790146" y="378436"/>
                  <a:pt x="5785112" y="378436"/>
                  <a:pt x="5775042" y="378436"/>
                </a:cubicBezTo>
                <a:cubicBezTo>
                  <a:pt x="5775042" y="378436"/>
                  <a:pt x="5775042" y="378436"/>
                  <a:pt x="5729727" y="393551"/>
                </a:cubicBezTo>
                <a:cubicBezTo>
                  <a:pt x="5729727" y="393551"/>
                  <a:pt x="5729727" y="393551"/>
                  <a:pt x="5754902" y="403627"/>
                </a:cubicBezTo>
                <a:cubicBezTo>
                  <a:pt x="5759937" y="403627"/>
                  <a:pt x="5759937" y="403627"/>
                  <a:pt x="5759937" y="408665"/>
                </a:cubicBezTo>
                <a:cubicBezTo>
                  <a:pt x="5754902" y="408665"/>
                  <a:pt x="5744832" y="408665"/>
                  <a:pt x="5719658" y="418741"/>
                </a:cubicBezTo>
                <a:cubicBezTo>
                  <a:pt x="5719658" y="418741"/>
                  <a:pt x="5719658" y="418741"/>
                  <a:pt x="5714622" y="423779"/>
                </a:cubicBezTo>
                <a:cubicBezTo>
                  <a:pt x="5714622" y="423779"/>
                  <a:pt x="5714622" y="423779"/>
                  <a:pt x="5729727" y="438893"/>
                </a:cubicBezTo>
                <a:cubicBezTo>
                  <a:pt x="5729727" y="438893"/>
                  <a:pt x="5729727" y="438893"/>
                  <a:pt x="5699518" y="433856"/>
                </a:cubicBezTo>
                <a:cubicBezTo>
                  <a:pt x="5699518" y="433856"/>
                  <a:pt x="5699518" y="433856"/>
                  <a:pt x="5654203" y="479199"/>
                </a:cubicBezTo>
                <a:cubicBezTo>
                  <a:pt x="5654203" y="479199"/>
                  <a:pt x="5654203" y="479199"/>
                  <a:pt x="5654203" y="489275"/>
                </a:cubicBezTo>
                <a:cubicBezTo>
                  <a:pt x="5654203" y="489275"/>
                  <a:pt x="5654203" y="489275"/>
                  <a:pt x="5644134" y="489275"/>
                </a:cubicBezTo>
                <a:cubicBezTo>
                  <a:pt x="5629028" y="494314"/>
                  <a:pt x="5593784" y="484236"/>
                  <a:pt x="5613925" y="514466"/>
                </a:cubicBezTo>
                <a:cubicBezTo>
                  <a:pt x="5613925" y="514466"/>
                  <a:pt x="5613925" y="514466"/>
                  <a:pt x="5593784" y="529580"/>
                </a:cubicBezTo>
                <a:cubicBezTo>
                  <a:pt x="5593784" y="529580"/>
                  <a:pt x="5593784" y="529580"/>
                  <a:pt x="5593784" y="539657"/>
                </a:cubicBezTo>
                <a:cubicBezTo>
                  <a:pt x="5593784" y="539657"/>
                  <a:pt x="5593784" y="539657"/>
                  <a:pt x="5573644" y="539657"/>
                </a:cubicBezTo>
                <a:cubicBezTo>
                  <a:pt x="5573644" y="539657"/>
                  <a:pt x="5573644" y="539657"/>
                  <a:pt x="5568610" y="549732"/>
                </a:cubicBezTo>
                <a:cubicBezTo>
                  <a:pt x="5568610" y="549732"/>
                  <a:pt x="5568610" y="549732"/>
                  <a:pt x="5523297" y="584999"/>
                </a:cubicBezTo>
                <a:cubicBezTo>
                  <a:pt x="5523297" y="584999"/>
                  <a:pt x="5523297" y="584999"/>
                  <a:pt x="5518261" y="605151"/>
                </a:cubicBezTo>
                <a:cubicBezTo>
                  <a:pt x="5518261" y="605151"/>
                  <a:pt x="5518261" y="605151"/>
                  <a:pt x="5462878" y="630342"/>
                </a:cubicBezTo>
                <a:cubicBezTo>
                  <a:pt x="5462878" y="630342"/>
                  <a:pt x="5462878" y="630342"/>
                  <a:pt x="5452808" y="640419"/>
                </a:cubicBezTo>
                <a:cubicBezTo>
                  <a:pt x="5452808" y="640419"/>
                  <a:pt x="5452808" y="640419"/>
                  <a:pt x="5467913" y="645458"/>
                </a:cubicBezTo>
                <a:cubicBezTo>
                  <a:pt x="5467913" y="645458"/>
                  <a:pt x="5467913" y="645458"/>
                  <a:pt x="5452808" y="645458"/>
                </a:cubicBezTo>
                <a:cubicBezTo>
                  <a:pt x="5452808" y="645458"/>
                  <a:pt x="5452808" y="645458"/>
                  <a:pt x="5331970" y="731104"/>
                </a:cubicBezTo>
                <a:cubicBezTo>
                  <a:pt x="5331970" y="731104"/>
                  <a:pt x="5331970" y="731104"/>
                  <a:pt x="5306796" y="761334"/>
                </a:cubicBezTo>
                <a:cubicBezTo>
                  <a:pt x="5306796" y="761334"/>
                  <a:pt x="5306796" y="761334"/>
                  <a:pt x="5251411" y="791562"/>
                </a:cubicBezTo>
                <a:cubicBezTo>
                  <a:pt x="5251411" y="791562"/>
                  <a:pt x="5251411" y="791562"/>
                  <a:pt x="5241341" y="801639"/>
                </a:cubicBezTo>
                <a:cubicBezTo>
                  <a:pt x="5241341" y="801639"/>
                  <a:pt x="5241341" y="801639"/>
                  <a:pt x="5246377" y="811716"/>
                </a:cubicBezTo>
                <a:cubicBezTo>
                  <a:pt x="5246377" y="811716"/>
                  <a:pt x="5246377" y="811716"/>
                  <a:pt x="5256446" y="801639"/>
                </a:cubicBezTo>
                <a:cubicBezTo>
                  <a:pt x="5256446" y="801639"/>
                  <a:pt x="5256446" y="801639"/>
                  <a:pt x="5266516" y="806677"/>
                </a:cubicBezTo>
                <a:cubicBezTo>
                  <a:pt x="5266516" y="806677"/>
                  <a:pt x="5266516" y="806677"/>
                  <a:pt x="5367214" y="756295"/>
                </a:cubicBezTo>
                <a:cubicBezTo>
                  <a:pt x="5367214" y="756295"/>
                  <a:pt x="5367214" y="756295"/>
                  <a:pt x="5392388" y="756295"/>
                </a:cubicBezTo>
                <a:cubicBezTo>
                  <a:pt x="5392388" y="756295"/>
                  <a:pt x="5392388" y="756295"/>
                  <a:pt x="5518261" y="670647"/>
                </a:cubicBezTo>
                <a:cubicBezTo>
                  <a:pt x="5518261" y="650495"/>
                  <a:pt x="5538402" y="685763"/>
                  <a:pt x="5533366" y="660572"/>
                </a:cubicBezTo>
                <a:cubicBezTo>
                  <a:pt x="5533366" y="660572"/>
                  <a:pt x="5533366" y="660572"/>
                  <a:pt x="5644134" y="600114"/>
                </a:cubicBezTo>
                <a:cubicBezTo>
                  <a:pt x="5644134" y="600114"/>
                  <a:pt x="5644134" y="600114"/>
                  <a:pt x="5578680" y="665610"/>
                </a:cubicBezTo>
                <a:cubicBezTo>
                  <a:pt x="5578680" y="665610"/>
                  <a:pt x="5578680" y="665610"/>
                  <a:pt x="5563574" y="680724"/>
                </a:cubicBezTo>
                <a:cubicBezTo>
                  <a:pt x="5563574" y="680724"/>
                  <a:pt x="5563574" y="680724"/>
                  <a:pt x="5623994" y="680724"/>
                </a:cubicBezTo>
                <a:cubicBezTo>
                  <a:pt x="5629028" y="665610"/>
                  <a:pt x="5639098" y="710952"/>
                  <a:pt x="5644134" y="655533"/>
                </a:cubicBezTo>
                <a:cubicBezTo>
                  <a:pt x="5644134" y="655533"/>
                  <a:pt x="5644134" y="655533"/>
                  <a:pt x="5664272" y="665610"/>
                </a:cubicBezTo>
                <a:cubicBezTo>
                  <a:pt x="5664272" y="665610"/>
                  <a:pt x="5664272" y="665610"/>
                  <a:pt x="5608890" y="705915"/>
                </a:cubicBezTo>
                <a:cubicBezTo>
                  <a:pt x="5608890" y="705915"/>
                  <a:pt x="5608890" y="705915"/>
                  <a:pt x="5608890" y="715990"/>
                </a:cubicBezTo>
                <a:cubicBezTo>
                  <a:pt x="5608890" y="715990"/>
                  <a:pt x="5608890" y="715990"/>
                  <a:pt x="5583715" y="731104"/>
                </a:cubicBezTo>
                <a:cubicBezTo>
                  <a:pt x="5583715" y="731104"/>
                  <a:pt x="5583715" y="731104"/>
                  <a:pt x="5583715" y="741181"/>
                </a:cubicBezTo>
                <a:cubicBezTo>
                  <a:pt x="5583715" y="741181"/>
                  <a:pt x="5583715" y="741181"/>
                  <a:pt x="5568610" y="731104"/>
                </a:cubicBezTo>
                <a:cubicBezTo>
                  <a:pt x="5568610" y="731104"/>
                  <a:pt x="5568610" y="731104"/>
                  <a:pt x="5558541" y="731104"/>
                </a:cubicBezTo>
                <a:cubicBezTo>
                  <a:pt x="5558541" y="731104"/>
                  <a:pt x="5558541" y="731104"/>
                  <a:pt x="5548471" y="746220"/>
                </a:cubicBezTo>
                <a:cubicBezTo>
                  <a:pt x="5548471" y="746220"/>
                  <a:pt x="5548471" y="746220"/>
                  <a:pt x="5563574" y="751257"/>
                </a:cubicBezTo>
                <a:cubicBezTo>
                  <a:pt x="5563574" y="751257"/>
                  <a:pt x="5563574" y="751257"/>
                  <a:pt x="5558541" y="756295"/>
                </a:cubicBezTo>
                <a:cubicBezTo>
                  <a:pt x="5543436" y="766372"/>
                  <a:pt x="5553505" y="771411"/>
                  <a:pt x="5558541" y="771411"/>
                </a:cubicBezTo>
                <a:cubicBezTo>
                  <a:pt x="5553505" y="771411"/>
                  <a:pt x="5543436" y="771411"/>
                  <a:pt x="5528331" y="766372"/>
                </a:cubicBezTo>
                <a:cubicBezTo>
                  <a:pt x="5528331" y="766372"/>
                  <a:pt x="5528331" y="766372"/>
                  <a:pt x="5513226" y="796600"/>
                </a:cubicBezTo>
                <a:cubicBezTo>
                  <a:pt x="5513226" y="796600"/>
                  <a:pt x="5513226" y="796600"/>
                  <a:pt x="5518261" y="806677"/>
                </a:cubicBezTo>
                <a:cubicBezTo>
                  <a:pt x="5528331" y="806677"/>
                  <a:pt x="5548471" y="816753"/>
                  <a:pt x="5533366" y="791562"/>
                </a:cubicBezTo>
                <a:cubicBezTo>
                  <a:pt x="5548471" y="796600"/>
                  <a:pt x="5558541" y="791562"/>
                  <a:pt x="5563574" y="791562"/>
                </a:cubicBezTo>
                <a:cubicBezTo>
                  <a:pt x="5563574" y="791562"/>
                  <a:pt x="5563574" y="791562"/>
                  <a:pt x="5558541" y="786525"/>
                </a:cubicBezTo>
                <a:cubicBezTo>
                  <a:pt x="5563574" y="781486"/>
                  <a:pt x="5568610" y="781486"/>
                  <a:pt x="5578680" y="776448"/>
                </a:cubicBezTo>
                <a:cubicBezTo>
                  <a:pt x="5578680" y="776448"/>
                  <a:pt x="5578680" y="776448"/>
                  <a:pt x="5563574" y="806677"/>
                </a:cubicBezTo>
                <a:cubicBezTo>
                  <a:pt x="5563574" y="806677"/>
                  <a:pt x="5563574" y="806677"/>
                  <a:pt x="5608890" y="816753"/>
                </a:cubicBezTo>
                <a:cubicBezTo>
                  <a:pt x="5593784" y="816753"/>
                  <a:pt x="5623994" y="852020"/>
                  <a:pt x="5613925" y="791562"/>
                </a:cubicBezTo>
                <a:cubicBezTo>
                  <a:pt x="5613925" y="791562"/>
                  <a:pt x="5613925" y="791562"/>
                  <a:pt x="5598820" y="791562"/>
                </a:cubicBezTo>
                <a:cubicBezTo>
                  <a:pt x="5603854" y="786525"/>
                  <a:pt x="5629028" y="776448"/>
                  <a:pt x="5639098" y="801639"/>
                </a:cubicBezTo>
                <a:cubicBezTo>
                  <a:pt x="5639098" y="801639"/>
                  <a:pt x="5639098" y="801639"/>
                  <a:pt x="5694482" y="786525"/>
                </a:cubicBezTo>
                <a:cubicBezTo>
                  <a:pt x="5694482" y="786525"/>
                  <a:pt x="5694482" y="786525"/>
                  <a:pt x="5699518" y="761334"/>
                </a:cubicBezTo>
                <a:cubicBezTo>
                  <a:pt x="5699518" y="761334"/>
                  <a:pt x="5699518" y="761334"/>
                  <a:pt x="5699518" y="776448"/>
                </a:cubicBezTo>
                <a:cubicBezTo>
                  <a:pt x="5699518" y="776448"/>
                  <a:pt x="5699518" y="776448"/>
                  <a:pt x="5759937" y="781486"/>
                </a:cubicBezTo>
                <a:cubicBezTo>
                  <a:pt x="5759937" y="781486"/>
                  <a:pt x="5759937" y="781486"/>
                  <a:pt x="5770006" y="766372"/>
                </a:cubicBezTo>
                <a:cubicBezTo>
                  <a:pt x="5770006" y="766372"/>
                  <a:pt x="5770006" y="766372"/>
                  <a:pt x="5800215" y="766372"/>
                </a:cubicBezTo>
                <a:cubicBezTo>
                  <a:pt x="5800215" y="766372"/>
                  <a:pt x="5800215" y="766372"/>
                  <a:pt x="5800215" y="746220"/>
                </a:cubicBezTo>
                <a:cubicBezTo>
                  <a:pt x="5820356" y="726067"/>
                  <a:pt x="5805250" y="766372"/>
                  <a:pt x="5825391" y="766372"/>
                </a:cubicBezTo>
                <a:cubicBezTo>
                  <a:pt x="5825391" y="766372"/>
                  <a:pt x="5825391" y="766372"/>
                  <a:pt x="5830425" y="756295"/>
                </a:cubicBezTo>
                <a:cubicBezTo>
                  <a:pt x="5830425" y="756295"/>
                  <a:pt x="5830425" y="756295"/>
                  <a:pt x="5850566" y="766372"/>
                </a:cubicBezTo>
                <a:cubicBezTo>
                  <a:pt x="5850566" y="766372"/>
                  <a:pt x="5850566" y="766372"/>
                  <a:pt x="5860635" y="751257"/>
                </a:cubicBezTo>
                <a:cubicBezTo>
                  <a:pt x="5860635" y="751257"/>
                  <a:pt x="5860635" y="751257"/>
                  <a:pt x="5941192" y="741181"/>
                </a:cubicBezTo>
                <a:cubicBezTo>
                  <a:pt x="5941192" y="741181"/>
                  <a:pt x="5941192" y="741181"/>
                  <a:pt x="5941192" y="731104"/>
                </a:cubicBezTo>
                <a:cubicBezTo>
                  <a:pt x="5941192" y="731104"/>
                  <a:pt x="5941192" y="731104"/>
                  <a:pt x="5961333" y="736143"/>
                </a:cubicBezTo>
                <a:cubicBezTo>
                  <a:pt x="5961333" y="736143"/>
                  <a:pt x="5961333" y="736143"/>
                  <a:pt x="5991542" y="726067"/>
                </a:cubicBezTo>
                <a:cubicBezTo>
                  <a:pt x="5991542" y="726067"/>
                  <a:pt x="5991542" y="726067"/>
                  <a:pt x="6051960" y="721029"/>
                </a:cubicBezTo>
                <a:cubicBezTo>
                  <a:pt x="6051960" y="721029"/>
                  <a:pt x="6051960" y="721029"/>
                  <a:pt x="6062032" y="710952"/>
                </a:cubicBezTo>
                <a:cubicBezTo>
                  <a:pt x="6062032" y="715990"/>
                  <a:pt x="6072101" y="715990"/>
                  <a:pt x="6087206" y="710952"/>
                </a:cubicBezTo>
                <a:cubicBezTo>
                  <a:pt x="6087206" y="710952"/>
                  <a:pt x="6087206" y="710952"/>
                  <a:pt x="6097276" y="705915"/>
                </a:cubicBezTo>
                <a:cubicBezTo>
                  <a:pt x="6097276" y="705915"/>
                  <a:pt x="6097276" y="705915"/>
                  <a:pt x="6102310" y="705915"/>
                </a:cubicBezTo>
                <a:cubicBezTo>
                  <a:pt x="6102310" y="705915"/>
                  <a:pt x="6102310" y="705915"/>
                  <a:pt x="6072101" y="726067"/>
                </a:cubicBezTo>
                <a:cubicBezTo>
                  <a:pt x="6072101" y="726067"/>
                  <a:pt x="6072101" y="726067"/>
                  <a:pt x="6072101" y="741181"/>
                </a:cubicBezTo>
                <a:cubicBezTo>
                  <a:pt x="6072101" y="741181"/>
                  <a:pt x="6072101" y="741181"/>
                  <a:pt x="6112380" y="741181"/>
                </a:cubicBezTo>
                <a:cubicBezTo>
                  <a:pt x="6112380" y="741181"/>
                  <a:pt x="6112380" y="741181"/>
                  <a:pt x="6132520" y="715990"/>
                </a:cubicBezTo>
                <a:cubicBezTo>
                  <a:pt x="6132520" y="715990"/>
                  <a:pt x="6132520" y="715990"/>
                  <a:pt x="6122450" y="705915"/>
                </a:cubicBezTo>
                <a:cubicBezTo>
                  <a:pt x="6122450" y="705915"/>
                  <a:pt x="6122450" y="705915"/>
                  <a:pt x="6197974" y="685763"/>
                </a:cubicBezTo>
                <a:cubicBezTo>
                  <a:pt x="6197974" y="685763"/>
                  <a:pt x="6197974" y="685763"/>
                  <a:pt x="6192938" y="680724"/>
                </a:cubicBezTo>
                <a:cubicBezTo>
                  <a:pt x="6192938" y="680724"/>
                  <a:pt x="6192938" y="680724"/>
                  <a:pt x="6208043" y="670647"/>
                </a:cubicBezTo>
                <a:cubicBezTo>
                  <a:pt x="6208043" y="670647"/>
                  <a:pt x="6208043" y="670647"/>
                  <a:pt x="6223148" y="680724"/>
                </a:cubicBezTo>
                <a:cubicBezTo>
                  <a:pt x="6238253" y="685763"/>
                  <a:pt x="6253358" y="665610"/>
                  <a:pt x="6268462" y="675686"/>
                </a:cubicBezTo>
                <a:cubicBezTo>
                  <a:pt x="6268462" y="680724"/>
                  <a:pt x="6283567" y="670647"/>
                  <a:pt x="6263428" y="680724"/>
                </a:cubicBezTo>
                <a:cubicBezTo>
                  <a:pt x="6268462" y="685763"/>
                  <a:pt x="6273497" y="680724"/>
                  <a:pt x="6278532" y="685763"/>
                </a:cubicBezTo>
                <a:cubicBezTo>
                  <a:pt x="6278532" y="685763"/>
                  <a:pt x="6278532" y="685763"/>
                  <a:pt x="6278532" y="665610"/>
                </a:cubicBezTo>
                <a:cubicBezTo>
                  <a:pt x="6278532" y="665610"/>
                  <a:pt x="6278532" y="665610"/>
                  <a:pt x="6328882" y="655533"/>
                </a:cubicBezTo>
                <a:cubicBezTo>
                  <a:pt x="6328882" y="655533"/>
                  <a:pt x="6328882" y="655533"/>
                  <a:pt x="6328882" y="630342"/>
                </a:cubicBezTo>
                <a:cubicBezTo>
                  <a:pt x="6328882" y="630342"/>
                  <a:pt x="6328882" y="630342"/>
                  <a:pt x="6364126" y="645458"/>
                </a:cubicBezTo>
                <a:cubicBezTo>
                  <a:pt x="6364126" y="645458"/>
                  <a:pt x="6364126" y="645458"/>
                  <a:pt x="6399370" y="640419"/>
                </a:cubicBezTo>
                <a:cubicBezTo>
                  <a:pt x="6399370" y="640419"/>
                  <a:pt x="6399370" y="640419"/>
                  <a:pt x="6389300" y="625304"/>
                </a:cubicBezTo>
                <a:cubicBezTo>
                  <a:pt x="6389300" y="625304"/>
                  <a:pt x="6389300" y="625304"/>
                  <a:pt x="6414475" y="595076"/>
                </a:cubicBezTo>
                <a:cubicBezTo>
                  <a:pt x="6414475" y="595076"/>
                  <a:pt x="6414475" y="595076"/>
                  <a:pt x="6429580" y="595076"/>
                </a:cubicBezTo>
                <a:cubicBezTo>
                  <a:pt x="6429580" y="595076"/>
                  <a:pt x="6429580" y="595076"/>
                  <a:pt x="6449719" y="600114"/>
                </a:cubicBezTo>
                <a:cubicBezTo>
                  <a:pt x="6449719" y="600114"/>
                  <a:pt x="6449719" y="600114"/>
                  <a:pt x="6479929" y="579962"/>
                </a:cubicBezTo>
                <a:cubicBezTo>
                  <a:pt x="6479929" y="579962"/>
                  <a:pt x="6479929" y="579962"/>
                  <a:pt x="6484963" y="595076"/>
                </a:cubicBezTo>
                <a:cubicBezTo>
                  <a:pt x="6484963" y="595076"/>
                  <a:pt x="6484963" y="595076"/>
                  <a:pt x="6500068" y="600114"/>
                </a:cubicBezTo>
                <a:cubicBezTo>
                  <a:pt x="6500068" y="595076"/>
                  <a:pt x="6510138" y="590037"/>
                  <a:pt x="6520207" y="579962"/>
                </a:cubicBezTo>
                <a:cubicBezTo>
                  <a:pt x="6520207" y="579962"/>
                  <a:pt x="6520207" y="579962"/>
                  <a:pt x="6500068" y="569885"/>
                </a:cubicBezTo>
                <a:cubicBezTo>
                  <a:pt x="6500068" y="564846"/>
                  <a:pt x="6474894" y="579962"/>
                  <a:pt x="6505104" y="559809"/>
                </a:cubicBezTo>
                <a:cubicBezTo>
                  <a:pt x="6505104" y="559809"/>
                  <a:pt x="6505104" y="559809"/>
                  <a:pt x="6479929" y="564846"/>
                </a:cubicBezTo>
                <a:cubicBezTo>
                  <a:pt x="6479929" y="564846"/>
                  <a:pt x="6479929" y="564846"/>
                  <a:pt x="6479929" y="529580"/>
                </a:cubicBezTo>
                <a:cubicBezTo>
                  <a:pt x="6479929" y="529580"/>
                  <a:pt x="6479929" y="529580"/>
                  <a:pt x="6489998" y="524541"/>
                </a:cubicBezTo>
                <a:cubicBezTo>
                  <a:pt x="6489998" y="524541"/>
                  <a:pt x="6489998" y="524541"/>
                  <a:pt x="6535312" y="529580"/>
                </a:cubicBezTo>
                <a:cubicBezTo>
                  <a:pt x="6535312" y="529580"/>
                  <a:pt x="6535312" y="529580"/>
                  <a:pt x="6575592" y="499352"/>
                </a:cubicBezTo>
                <a:cubicBezTo>
                  <a:pt x="6585662" y="509428"/>
                  <a:pt x="6600766" y="494314"/>
                  <a:pt x="6615872" y="489275"/>
                </a:cubicBezTo>
                <a:cubicBezTo>
                  <a:pt x="6615872" y="489275"/>
                  <a:pt x="6615872" y="489275"/>
                  <a:pt x="6620906" y="494314"/>
                </a:cubicBezTo>
                <a:cubicBezTo>
                  <a:pt x="6620906" y="494314"/>
                  <a:pt x="6620906" y="494314"/>
                  <a:pt x="6646080" y="469123"/>
                </a:cubicBezTo>
                <a:cubicBezTo>
                  <a:pt x="6646080" y="469123"/>
                  <a:pt x="6646080" y="469123"/>
                  <a:pt x="6651116" y="448970"/>
                </a:cubicBezTo>
                <a:cubicBezTo>
                  <a:pt x="6651116" y="448970"/>
                  <a:pt x="6651116" y="448970"/>
                  <a:pt x="6666220" y="433856"/>
                </a:cubicBezTo>
                <a:cubicBezTo>
                  <a:pt x="6666220" y="433856"/>
                  <a:pt x="6666220" y="433856"/>
                  <a:pt x="6726639" y="423779"/>
                </a:cubicBezTo>
                <a:cubicBezTo>
                  <a:pt x="6716570" y="418741"/>
                  <a:pt x="6741744" y="393551"/>
                  <a:pt x="6706500" y="403627"/>
                </a:cubicBezTo>
                <a:cubicBezTo>
                  <a:pt x="6706500" y="403627"/>
                  <a:pt x="6706500" y="403627"/>
                  <a:pt x="6741744" y="383474"/>
                </a:cubicBezTo>
                <a:cubicBezTo>
                  <a:pt x="6741744" y="383474"/>
                  <a:pt x="6741744" y="383474"/>
                  <a:pt x="6736708" y="378436"/>
                </a:cubicBezTo>
                <a:cubicBezTo>
                  <a:pt x="6736708" y="378436"/>
                  <a:pt x="6736708" y="378436"/>
                  <a:pt x="6756849" y="368360"/>
                </a:cubicBezTo>
                <a:cubicBezTo>
                  <a:pt x="6756849" y="368360"/>
                  <a:pt x="6756849" y="368360"/>
                  <a:pt x="6822302" y="307903"/>
                </a:cubicBezTo>
                <a:cubicBezTo>
                  <a:pt x="6817268" y="302864"/>
                  <a:pt x="6792093" y="312940"/>
                  <a:pt x="6817268" y="287751"/>
                </a:cubicBezTo>
                <a:cubicBezTo>
                  <a:pt x="6817268" y="287751"/>
                  <a:pt x="6817268" y="287751"/>
                  <a:pt x="6852512" y="297826"/>
                </a:cubicBezTo>
                <a:cubicBezTo>
                  <a:pt x="6852512" y="297826"/>
                  <a:pt x="6852512" y="297826"/>
                  <a:pt x="6877686" y="262560"/>
                </a:cubicBezTo>
                <a:cubicBezTo>
                  <a:pt x="6877686" y="262560"/>
                  <a:pt x="6877686" y="262560"/>
                  <a:pt x="6852512" y="252483"/>
                </a:cubicBezTo>
                <a:cubicBezTo>
                  <a:pt x="6852512" y="252483"/>
                  <a:pt x="6877686" y="252483"/>
                  <a:pt x="6847476" y="242407"/>
                </a:cubicBezTo>
                <a:cubicBezTo>
                  <a:pt x="6847476" y="242407"/>
                  <a:pt x="6847476" y="242407"/>
                  <a:pt x="6912930" y="181950"/>
                </a:cubicBezTo>
                <a:cubicBezTo>
                  <a:pt x="6912930" y="181950"/>
                  <a:pt x="6912930" y="181950"/>
                  <a:pt x="6912930" y="202102"/>
                </a:cubicBezTo>
                <a:cubicBezTo>
                  <a:pt x="6912930" y="202102"/>
                  <a:pt x="6912930" y="202102"/>
                  <a:pt x="6958246" y="197064"/>
                </a:cubicBezTo>
                <a:cubicBezTo>
                  <a:pt x="6963280" y="197064"/>
                  <a:pt x="6912930" y="217216"/>
                  <a:pt x="6978384" y="202102"/>
                </a:cubicBezTo>
                <a:cubicBezTo>
                  <a:pt x="6978384" y="202102"/>
                  <a:pt x="6978384" y="202102"/>
                  <a:pt x="6963280" y="166836"/>
                </a:cubicBezTo>
                <a:cubicBezTo>
                  <a:pt x="6963280" y="166836"/>
                  <a:pt x="6963280" y="166836"/>
                  <a:pt x="6953210" y="171873"/>
                </a:cubicBezTo>
                <a:cubicBezTo>
                  <a:pt x="6953210" y="171873"/>
                  <a:pt x="6953210" y="171873"/>
                  <a:pt x="6943140" y="171873"/>
                </a:cubicBezTo>
                <a:cubicBezTo>
                  <a:pt x="6943140" y="171873"/>
                  <a:pt x="6943140" y="171873"/>
                  <a:pt x="6963280" y="141645"/>
                </a:cubicBezTo>
                <a:cubicBezTo>
                  <a:pt x="6963280" y="141645"/>
                  <a:pt x="6963280" y="141645"/>
                  <a:pt x="6988454" y="151720"/>
                </a:cubicBezTo>
                <a:cubicBezTo>
                  <a:pt x="6988454" y="151720"/>
                  <a:pt x="6988454" y="151720"/>
                  <a:pt x="7023698" y="166836"/>
                </a:cubicBezTo>
                <a:cubicBezTo>
                  <a:pt x="7023698" y="166836"/>
                  <a:pt x="7023698" y="166836"/>
                  <a:pt x="7033769" y="161797"/>
                </a:cubicBezTo>
                <a:cubicBezTo>
                  <a:pt x="7033769" y="161797"/>
                  <a:pt x="7033769" y="161797"/>
                  <a:pt x="7003559" y="136606"/>
                </a:cubicBezTo>
                <a:cubicBezTo>
                  <a:pt x="7003559" y="136606"/>
                  <a:pt x="7003559" y="136606"/>
                  <a:pt x="7058944" y="96302"/>
                </a:cubicBezTo>
                <a:cubicBezTo>
                  <a:pt x="7058944" y="96302"/>
                  <a:pt x="7058944" y="96302"/>
                  <a:pt x="7048872" y="81188"/>
                </a:cubicBezTo>
                <a:cubicBezTo>
                  <a:pt x="7048872" y="81188"/>
                  <a:pt x="7048872" y="81188"/>
                  <a:pt x="7028734" y="76149"/>
                </a:cubicBezTo>
                <a:cubicBezTo>
                  <a:pt x="7028734" y="76149"/>
                  <a:pt x="7028734" y="76149"/>
                  <a:pt x="7023698" y="76149"/>
                </a:cubicBezTo>
                <a:cubicBezTo>
                  <a:pt x="7023698" y="76149"/>
                  <a:pt x="7023698" y="76149"/>
                  <a:pt x="7058944" y="50958"/>
                </a:cubicBezTo>
                <a:cubicBezTo>
                  <a:pt x="7074047" y="66072"/>
                  <a:pt x="7023698" y="61035"/>
                  <a:pt x="7074047" y="71111"/>
                </a:cubicBezTo>
                <a:cubicBezTo>
                  <a:pt x="7074047" y="71111"/>
                  <a:pt x="7074047" y="71111"/>
                  <a:pt x="7114327" y="50958"/>
                </a:cubicBezTo>
                <a:cubicBezTo>
                  <a:pt x="7114327" y="50958"/>
                  <a:pt x="7114327" y="50958"/>
                  <a:pt x="7099222" y="25767"/>
                </a:cubicBezTo>
                <a:cubicBezTo>
                  <a:pt x="7099222" y="25767"/>
                  <a:pt x="7099222" y="25767"/>
                  <a:pt x="7119362" y="578"/>
                </a:cubicBezTo>
                <a:lnTo>
                  <a:pt x="7119007" y="104"/>
                </a:lnTo>
                <a:lnTo>
                  <a:pt x="7381486" y="104"/>
                </a:lnTo>
                <a:lnTo>
                  <a:pt x="7381177" y="578"/>
                </a:lnTo>
                <a:cubicBezTo>
                  <a:pt x="7356002" y="10653"/>
                  <a:pt x="7315723" y="20730"/>
                  <a:pt x="7320758" y="45920"/>
                </a:cubicBezTo>
                <a:cubicBezTo>
                  <a:pt x="7320758" y="45920"/>
                  <a:pt x="7320758" y="45920"/>
                  <a:pt x="7300618" y="55997"/>
                </a:cubicBezTo>
                <a:cubicBezTo>
                  <a:pt x="7300618" y="55997"/>
                  <a:pt x="7300618" y="55997"/>
                  <a:pt x="7315723" y="71111"/>
                </a:cubicBezTo>
                <a:cubicBezTo>
                  <a:pt x="7315723" y="71111"/>
                  <a:pt x="7315723" y="71111"/>
                  <a:pt x="7290548" y="71111"/>
                </a:cubicBezTo>
                <a:cubicBezTo>
                  <a:pt x="7290548" y="71111"/>
                  <a:pt x="7290548" y="71111"/>
                  <a:pt x="7290548" y="101340"/>
                </a:cubicBezTo>
                <a:cubicBezTo>
                  <a:pt x="7285514" y="121493"/>
                  <a:pt x="7240200" y="96302"/>
                  <a:pt x="7260340" y="131568"/>
                </a:cubicBezTo>
                <a:cubicBezTo>
                  <a:pt x="7260340" y="131568"/>
                  <a:pt x="7260340" y="131568"/>
                  <a:pt x="7235166" y="136606"/>
                </a:cubicBezTo>
                <a:cubicBezTo>
                  <a:pt x="7235166" y="136606"/>
                  <a:pt x="7235166" y="136606"/>
                  <a:pt x="7209991" y="151720"/>
                </a:cubicBezTo>
                <a:cubicBezTo>
                  <a:pt x="7189850" y="166836"/>
                  <a:pt x="7154606" y="176911"/>
                  <a:pt x="7149571" y="202102"/>
                </a:cubicBezTo>
                <a:cubicBezTo>
                  <a:pt x="7149571" y="202102"/>
                  <a:pt x="7149571" y="202102"/>
                  <a:pt x="7114327" y="237369"/>
                </a:cubicBezTo>
                <a:cubicBezTo>
                  <a:pt x="7114327" y="237369"/>
                  <a:pt x="7114327" y="237369"/>
                  <a:pt x="7119362" y="262560"/>
                </a:cubicBezTo>
                <a:cubicBezTo>
                  <a:pt x="7119362" y="262560"/>
                  <a:pt x="7119362" y="262560"/>
                  <a:pt x="7104257" y="277674"/>
                </a:cubicBezTo>
                <a:cubicBezTo>
                  <a:pt x="7104257" y="277674"/>
                  <a:pt x="7104257" y="277674"/>
                  <a:pt x="7089152" y="267598"/>
                </a:cubicBezTo>
                <a:cubicBezTo>
                  <a:pt x="7089152" y="267598"/>
                  <a:pt x="7089152" y="267598"/>
                  <a:pt x="7058944" y="282712"/>
                </a:cubicBezTo>
                <a:cubicBezTo>
                  <a:pt x="7058944" y="282712"/>
                  <a:pt x="7058944" y="282712"/>
                  <a:pt x="7038803" y="317978"/>
                </a:cubicBezTo>
                <a:cubicBezTo>
                  <a:pt x="7013628" y="338131"/>
                  <a:pt x="6963280" y="338131"/>
                  <a:pt x="6973349" y="373399"/>
                </a:cubicBezTo>
                <a:cubicBezTo>
                  <a:pt x="6973349" y="373399"/>
                  <a:pt x="6973349" y="373399"/>
                  <a:pt x="6953210" y="378436"/>
                </a:cubicBezTo>
                <a:cubicBezTo>
                  <a:pt x="6953210" y="378436"/>
                  <a:pt x="6953210" y="378436"/>
                  <a:pt x="6953210" y="408665"/>
                </a:cubicBezTo>
                <a:cubicBezTo>
                  <a:pt x="6953210" y="408665"/>
                  <a:pt x="6953210" y="408665"/>
                  <a:pt x="6983420" y="408665"/>
                </a:cubicBezTo>
                <a:cubicBezTo>
                  <a:pt x="6983420" y="408665"/>
                  <a:pt x="6983420" y="408665"/>
                  <a:pt x="7018664" y="378436"/>
                </a:cubicBezTo>
                <a:cubicBezTo>
                  <a:pt x="7018664" y="378436"/>
                  <a:pt x="7018664" y="378436"/>
                  <a:pt x="7018664" y="358283"/>
                </a:cubicBezTo>
                <a:cubicBezTo>
                  <a:pt x="7018664" y="358283"/>
                  <a:pt x="7018664" y="358283"/>
                  <a:pt x="7038803" y="363322"/>
                </a:cubicBezTo>
                <a:cubicBezTo>
                  <a:pt x="7038803" y="363322"/>
                  <a:pt x="7038803" y="363322"/>
                  <a:pt x="7074047" y="333094"/>
                </a:cubicBezTo>
                <a:cubicBezTo>
                  <a:pt x="7074047" y="333094"/>
                  <a:pt x="7074047" y="333094"/>
                  <a:pt x="7069013" y="317978"/>
                </a:cubicBezTo>
                <a:cubicBezTo>
                  <a:pt x="7069013" y="317978"/>
                  <a:pt x="7069013" y="317978"/>
                  <a:pt x="7084118" y="323017"/>
                </a:cubicBezTo>
                <a:cubicBezTo>
                  <a:pt x="7084118" y="323017"/>
                  <a:pt x="7084118" y="323017"/>
                  <a:pt x="7089152" y="333094"/>
                </a:cubicBezTo>
                <a:cubicBezTo>
                  <a:pt x="7089152" y="333094"/>
                  <a:pt x="7089152" y="333094"/>
                  <a:pt x="7074047" y="368360"/>
                </a:cubicBezTo>
                <a:cubicBezTo>
                  <a:pt x="7069013" y="363322"/>
                  <a:pt x="7048872" y="317978"/>
                  <a:pt x="7043838" y="388513"/>
                </a:cubicBezTo>
                <a:cubicBezTo>
                  <a:pt x="7033769" y="383474"/>
                  <a:pt x="7023698" y="373399"/>
                  <a:pt x="7013628" y="413704"/>
                </a:cubicBezTo>
                <a:cubicBezTo>
                  <a:pt x="7008594" y="413704"/>
                  <a:pt x="7008594" y="423779"/>
                  <a:pt x="7003559" y="413704"/>
                </a:cubicBezTo>
                <a:cubicBezTo>
                  <a:pt x="7003559" y="413704"/>
                  <a:pt x="7003559" y="413704"/>
                  <a:pt x="6993490" y="443932"/>
                </a:cubicBezTo>
                <a:cubicBezTo>
                  <a:pt x="6993490" y="443932"/>
                  <a:pt x="6993490" y="443932"/>
                  <a:pt x="6978384" y="454009"/>
                </a:cubicBezTo>
                <a:cubicBezTo>
                  <a:pt x="6978384" y="454009"/>
                  <a:pt x="6978384" y="454009"/>
                  <a:pt x="6993490" y="464084"/>
                </a:cubicBezTo>
                <a:cubicBezTo>
                  <a:pt x="7003559" y="454009"/>
                  <a:pt x="7008594" y="438893"/>
                  <a:pt x="7023698" y="418741"/>
                </a:cubicBezTo>
                <a:cubicBezTo>
                  <a:pt x="7023698" y="418741"/>
                  <a:pt x="7023698" y="418741"/>
                  <a:pt x="7048872" y="413704"/>
                </a:cubicBezTo>
                <a:cubicBezTo>
                  <a:pt x="7048872" y="413704"/>
                  <a:pt x="7048872" y="413704"/>
                  <a:pt x="7084118" y="438893"/>
                </a:cubicBezTo>
                <a:cubicBezTo>
                  <a:pt x="7084118" y="438893"/>
                  <a:pt x="7084118" y="438893"/>
                  <a:pt x="7099222" y="423779"/>
                </a:cubicBezTo>
                <a:cubicBezTo>
                  <a:pt x="7114327" y="428818"/>
                  <a:pt x="7104257" y="413704"/>
                  <a:pt x="7119362" y="408665"/>
                </a:cubicBezTo>
                <a:cubicBezTo>
                  <a:pt x="7119362" y="408665"/>
                  <a:pt x="7119362" y="408665"/>
                  <a:pt x="7119362" y="388513"/>
                </a:cubicBezTo>
                <a:cubicBezTo>
                  <a:pt x="7129432" y="393551"/>
                  <a:pt x="7149571" y="373399"/>
                  <a:pt x="7164676" y="363322"/>
                </a:cubicBezTo>
                <a:cubicBezTo>
                  <a:pt x="7189850" y="358283"/>
                  <a:pt x="7149571" y="353246"/>
                  <a:pt x="7169712" y="343170"/>
                </a:cubicBezTo>
                <a:cubicBezTo>
                  <a:pt x="7169712" y="343170"/>
                  <a:pt x="7169712" y="343170"/>
                  <a:pt x="7154606" y="333094"/>
                </a:cubicBezTo>
                <a:cubicBezTo>
                  <a:pt x="7159642" y="333094"/>
                  <a:pt x="7164676" y="323017"/>
                  <a:pt x="7174746" y="307903"/>
                </a:cubicBezTo>
                <a:cubicBezTo>
                  <a:pt x="7179781" y="312940"/>
                  <a:pt x="7189850" y="317978"/>
                  <a:pt x="7199920" y="328055"/>
                </a:cubicBezTo>
                <a:cubicBezTo>
                  <a:pt x="7199920" y="328055"/>
                  <a:pt x="7199920" y="328055"/>
                  <a:pt x="7209991" y="287751"/>
                </a:cubicBezTo>
                <a:cubicBezTo>
                  <a:pt x="7209991" y="287751"/>
                  <a:pt x="7220060" y="277674"/>
                  <a:pt x="7209991" y="272635"/>
                </a:cubicBezTo>
                <a:cubicBezTo>
                  <a:pt x="7209991" y="272635"/>
                  <a:pt x="7209991" y="272635"/>
                  <a:pt x="7220060" y="277674"/>
                </a:cubicBezTo>
                <a:cubicBezTo>
                  <a:pt x="7220060" y="277674"/>
                  <a:pt x="7220060" y="277674"/>
                  <a:pt x="7220060" y="297826"/>
                </a:cubicBezTo>
                <a:cubicBezTo>
                  <a:pt x="7220060" y="297826"/>
                  <a:pt x="7220060" y="297826"/>
                  <a:pt x="7245235" y="282712"/>
                </a:cubicBezTo>
                <a:cubicBezTo>
                  <a:pt x="7245235" y="282712"/>
                  <a:pt x="7245235" y="282712"/>
                  <a:pt x="7250269" y="277674"/>
                </a:cubicBezTo>
                <a:cubicBezTo>
                  <a:pt x="7250269" y="277674"/>
                  <a:pt x="7250269" y="277674"/>
                  <a:pt x="7209991" y="252483"/>
                </a:cubicBezTo>
                <a:cubicBezTo>
                  <a:pt x="7209991" y="252483"/>
                  <a:pt x="7209991" y="252483"/>
                  <a:pt x="7179781" y="252483"/>
                </a:cubicBezTo>
                <a:cubicBezTo>
                  <a:pt x="7179781" y="252483"/>
                  <a:pt x="7179781" y="252483"/>
                  <a:pt x="7169712" y="267598"/>
                </a:cubicBezTo>
                <a:cubicBezTo>
                  <a:pt x="7169712" y="267598"/>
                  <a:pt x="7169712" y="267598"/>
                  <a:pt x="7154606" y="272635"/>
                </a:cubicBezTo>
                <a:cubicBezTo>
                  <a:pt x="7154606" y="272635"/>
                  <a:pt x="7154606" y="272635"/>
                  <a:pt x="7144537" y="302864"/>
                </a:cubicBezTo>
                <a:cubicBezTo>
                  <a:pt x="7144537" y="302864"/>
                  <a:pt x="7144537" y="302864"/>
                  <a:pt x="7134468" y="287751"/>
                </a:cubicBezTo>
                <a:cubicBezTo>
                  <a:pt x="7134468" y="287751"/>
                  <a:pt x="7134468" y="287751"/>
                  <a:pt x="7144537" y="257521"/>
                </a:cubicBezTo>
                <a:cubicBezTo>
                  <a:pt x="7144537" y="257521"/>
                  <a:pt x="7144537" y="257521"/>
                  <a:pt x="7189850" y="227293"/>
                </a:cubicBezTo>
                <a:cubicBezTo>
                  <a:pt x="7169712" y="202102"/>
                  <a:pt x="7230130" y="232330"/>
                  <a:pt x="7194886" y="181950"/>
                </a:cubicBezTo>
                <a:cubicBezTo>
                  <a:pt x="7225094" y="166836"/>
                  <a:pt x="7204956" y="197064"/>
                  <a:pt x="7209991" y="197064"/>
                </a:cubicBezTo>
                <a:cubicBezTo>
                  <a:pt x="7209991" y="197064"/>
                  <a:pt x="7209991" y="197064"/>
                  <a:pt x="7215025" y="207141"/>
                </a:cubicBezTo>
                <a:cubicBezTo>
                  <a:pt x="7215025" y="207141"/>
                  <a:pt x="7215025" y="207141"/>
                  <a:pt x="7230130" y="212178"/>
                </a:cubicBezTo>
                <a:cubicBezTo>
                  <a:pt x="7230130" y="212178"/>
                  <a:pt x="7230130" y="212178"/>
                  <a:pt x="7240200" y="212178"/>
                </a:cubicBezTo>
                <a:cubicBezTo>
                  <a:pt x="7240200" y="212178"/>
                  <a:pt x="7240200" y="212178"/>
                  <a:pt x="7230130" y="227293"/>
                </a:cubicBezTo>
                <a:cubicBezTo>
                  <a:pt x="7240200" y="217216"/>
                  <a:pt x="7250269" y="222255"/>
                  <a:pt x="7250269" y="227293"/>
                </a:cubicBezTo>
                <a:cubicBezTo>
                  <a:pt x="7250269" y="227293"/>
                  <a:pt x="7250269" y="227293"/>
                  <a:pt x="7250269" y="237369"/>
                </a:cubicBezTo>
                <a:cubicBezTo>
                  <a:pt x="7250269" y="237369"/>
                  <a:pt x="7250269" y="237369"/>
                  <a:pt x="7230130" y="237369"/>
                </a:cubicBezTo>
                <a:cubicBezTo>
                  <a:pt x="7230130" y="237369"/>
                  <a:pt x="7225094" y="242407"/>
                  <a:pt x="7215025" y="247446"/>
                </a:cubicBezTo>
                <a:cubicBezTo>
                  <a:pt x="7215025" y="247446"/>
                  <a:pt x="7215025" y="247446"/>
                  <a:pt x="7230130" y="247446"/>
                </a:cubicBezTo>
                <a:cubicBezTo>
                  <a:pt x="7230130" y="247446"/>
                  <a:pt x="7230130" y="247446"/>
                  <a:pt x="7230130" y="262560"/>
                </a:cubicBezTo>
                <a:cubicBezTo>
                  <a:pt x="7230130" y="262560"/>
                  <a:pt x="7230130" y="262560"/>
                  <a:pt x="7270410" y="272635"/>
                </a:cubicBezTo>
                <a:cubicBezTo>
                  <a:pt x="7270410" y="272635"/>
                  <a:pt x="7270410" y="272635"/>
                  <a:pt x="7280479" y="267598"/>
                </a:cubicBezTo>
                <a:cubicBezTo>
                  <a:pt x="7275444" y="262560"/>
                  <a:pt x="7275444" y="257521"/>
                  <a:pt x="7270410" y="252483"/>
                </a:cubicBezTo>
                <a:cubicBezTo>
                  <a:pt x="7270410" y="252483"/>
                  <a:pt x="7270410" y="252483"/>
                  <a:pt x="7300618" y="247446"/>
                </a:cubicBezTo>
                <a:cubicBezTo>
                  <a:pt x="7300618" y="247446"/>
                  <a:pt x="7300618" y="247446"/>
                  <a:pt x="7290548" y="242407"/>
                </a:cubicBezTo>
                <a:cubicBezTo>
                  <a:pt x="7290548" y="242407"/>
                  <a:pt x="7290548" y="242407"/>
                  <a:pt x="7310688" y="227293"/>
                </a:cubicBezTo>
                <a:cubicBezTo>
                  <a:pt x="7310688" y="227293"/>
                  <a:pt x="7310688" y="227293"/>
                  <a:pt x="7310688" y="212178"/>
                </a:cubicBezTo>
                <a:cubicBezTo>
                  <a:pt x="7310688" y="212178"/>
                  <a:pt x="7310688" y="212178"/>
                  <a:pt x="7320758" y="202102"/>
                </a:cubicBezTo>
                <a:cubicBezTo>
                  <a:pt x="7320758" y="202102"/>
                  <a:pt x="7356002" y="192025"/>
                  <a:pt x="7310688" y="197064"/>
                </a:cubicBezTo>
                <a:cubicBezTo>
                  <a:pt x="7310688" y="197064"/>
                  <a:pt x="7310688" y="197064"/>
                  <a:pt x="7320758" y="186988"/>
                </a:cubicBezTo>
                <a:cubicBezTo>
                  <a:pt x="7320758" y="186988"/>
                  <a:pt x="7320758" y="186988"/>
                  <a:pt x="7356002" y="202102"/>
                </a:cubicBezTo>
                <a:cubicBezTo>
                  <a:pt x="7356002" y="202102"/>
                  <a:pt x="7356002" y="202102"/>
                  <a:pt x="7366072" y="161797"/>
                </a:cubicBezTo>
                <a:cubicBezTo>
                  <a:pt x="7366072" y="161797"/>
                  <a:pt x="7366072" y="161797"/>
                  <a:pt x="7361036" y="151720"/>
                </a:cubicBezTo>
                <a:cubicBezTo>
                  <a:pt x="7361036" y="151720"/>
                  <a:pt x="7361036" y="151720"/>
                  <a:pt x="7340898" y="156759"/>
                </a:cubicBezTo>
                <a:cubicBezTo>
                  <a:pt x="7335862" y="151720"/>
                  <a:pt x="7340898" y="141645"/>
                  <a:pt x="7340898" y="136606"/>
                </a:cubicBezTo>
                <a:cubicBezTo>
                  <a:pt x="7340898" y="136606"/>
                  <a:pt x="7340898" y="136606"/>
                  <a:pt x="7401316" y="146683"/>
                </a:cubicBezTo>
                <a:cubicBezTo>
                  <a:pt x="7381177" y="111416"/>
                  <a:pt x="7431526" y="161797"/>
                  <a:pt x="7426491" y="101340"/>
                </a:cubicBezTo>
                <a:cubicBezTo>
                  <a:pt x="7426491" y="101340"/>
                  <a:pt x="7426491" y="101340"/>
                  <a:pt x="7446632" y="91263"/>
                </a:cubicBezTo>
                <a:cubicBezTo>
                  <a:pt x="7446632" y="91263"/>
                  <a:pt x="7446632" y="91263"/>
                  <a:pt x="7426491" y="81188"/>
                </a:cubicBezTo>
                <a:cubicBezTo>
                  <a:pt x="7426491" y="81188"/>
                  <a:pt x="7426491" y="81188"/>
                  <a:pt x="7411386" y="91263"/>
                </a:cubicBezTo>
                <a:cubicBezTo>
                  <a:pt x="7411386" y="91263"/>
                  <a:pt x="7411386" y="86225"/>
                  <a:pt x="7411386" y="86225"/>
                </a:cubicBezTo>
                <a:cubicBezTo>
                  <a:pt x="7401316" y="91263"/>
                  <a:pt x="7391247" y="91263"/>
                  <a:pt x="7381177" y="96302"/>
                </a:cubicBezTo>
                <a:cubicBezTo>
                  <a:pt x="7381177" y="96302"/>
                  <a:pt x="7381177" y="96302"/>
                  <a:pt x="7361036" y="106377"/>
                </a:cubicBezTo>
                <a:cubicBezTo>
                  <a:pt x="7350967" y="91263"/>
                  <a:pt x="7411386" y="101340"/>
                  <a:pt x="7340898" y="91263"/>
                </a:cubicBezTo>
                <a:cubicBezTo>
                  <a:pt x="7340898" y="91263"/>
                  <a:pt x="7340898" y="91263"/>
                  <a:pt x="7361036" y="86225"/>
                </a:cubicBezTo>
                <a:cubicBezTo>
                  <a:pt x="7361036" y="61035"/>
                  <a:pt x="7406352" y="96302"/>
                  <a:pt x="7381177" y="50958"/>
                </a:cubicBezTo>
                <a:cubicBezTo>
                  <a:pt x="7386211" y="55997"/>
                  <a:pt x="7386211" y="50958"/>
                  <a:pt x="7391247" y="61035"/>
                </a:cubicBezTo>
                <a:cubicBezTo>
                  <a:pt x="7406352" y="50958"/>
                  <a:pt x="7406352" y="96302"/>
                  <a:pt x="7421457" y="66072"/>
                </a:cubicBezTo>
                <a:cubicBezTo>
                  <a:pt x="7421457" y="66072"/>
                  <a:pt x="7421457" y="66072"/>
                  <a:pt x="7446632" y="55997"/>
                </a:cubicBezTo>
                <a:cubicBezTo>
                  <a:pt x="7446632" y="55997"/>
                  <a:pt x="7446632" y="55997"/>
                  <a:pt x="7471806" y="81188"/>
                </a:cubicBezTo>
                <a:cubicBezTo>
                  <a:pt x="7481876" y="81188"/>
                  <a:pt x="7476840" y="71111"/>
                  <a:pt x="7496980" y="66072"/>
                </a:cubicBezTo>
                <a:cubicBezTo>
                  <a:pt x="7496980" y="66072"/>
                  <a:pt x="7496980" y="66072"/>
                  <a:pt x="7486910" y="61035"/>
                </a:cubicBezTo>
                <a:cubicBezTo>
                  <a:pt x="7486910" y="61035"/>
                  <a:pt x="7486910" y="61035"/>
                  <a:pt x="7496980" y="40883"/>
                </a:cubicBezTo>
                <a:cubicBezTo>
                  <a:pt x="7502014" y="35844"/>
                  <a:pt x="7532224" y="40883"/>
                  <a:pt x="7567468" y="10653"/>
                </a:cubicBezTo>
                <a:cubicBezTo>
                  <a:pt x="7567468" y="10653"/>
                  <a:pt x="7567468" y="10653"/>
                  <a:pt x="7561096" y="2152"/>
                </a:cubicBezTo>
                <a:lnTo>
                  <a:pt x="7559562" y="104"/>
                </a:lnTo>
                <a:lnTo>
                  <a:pt x="7677479" y="104"/>
                </a:lnTo>
                <a:lnTo>
                  <a:pt x="7676624" y="863"/>
                </a:lnTo>
                <a:cubicBezTo>
                  <a:pt x="7657153" y="18132"/>
                  <a:pt x="7605230" y="64184"/>
                  <a:pt x="7466770" y="186988"/>
                </a:cubicBezTo>
                <a:cubicBezTo>
                  <a:pt x="7466770" y="186988"/>
                  <a:pt x="7466770" y="186988"/>
                  <a:pt x="7421457" y="237369"/>
                </a:cubicBezTo>
                <a:cubicBezTo>
                  <a:pt x="7421457" y="237369"/>
                  <a:pt x="7421457" y="237369"/>
                  <a:pt x="7381177" y="242407"/>
                </a:cubicBezTo>
                <a:cubicBezTo>
                  <a:pt x="7381177" y="242407"/>
                  <a:pt x="7381177" y="242407"/>
                  <a:pt x="7391247" y="262560"/>
                </a:cubicBezTo>
                <a:cubicBezTo>
                  <a:pt x="7391247" y="262560"/>
                  <a:pt x="7391247" y="262560"/>
                  <a:pt x="7270410" y="368360"/>
                </a:cubicBezTo>
                <a:cubicBezTo>
                  <a:pt x="7270410" y="368360"/>
                  <a:pt x="7270410" y="368360"/>
                  <a:pt x="7209991" y="408665"/>
                </a:cubicBezTo>
                <a:cubicBezTo>
                  <a:pt x="7209991" y="408665"/>
                  <a:pt x="7209991" y="408665"/>
                  <a:pt x="7194886" y="443932"/>
                </a:cubicBezTo>
                <a:cubicBezTo>
                  <a:pt x="7194886" y="443932"/>
                  <a:pt x="7194886" y="443932"/>
                  <a:pt x="7189850" y="438893"/>
                </a:cubicBezTo>
                <a:cubicBezTo>
                  <a:pt x="7189850" y="438893"/>
                  <a:pt x="7189850" y="438893"/>
                  <a:pt x="7179781" y="469123"/>
                </a:cubicBezTo>
                <a:cubicBezTo>
                  <a:pt x="7179781" y="469123"/>
                  <a:pt x="7179781" y="469123"/>
                  <a:pt x="7144537" y="484236"/>
                </a:cubicBezTo>
                <a:cubicBezTo>
                  <a:pt x="7144537" y="484236"/>
                  <a:pt x="7144537" y="484236"/>
                  <a:pt x="7134468" y="494314"/>
                </a:cubicBezTo>
                <a:cubicBezTo>
                  <a:pt x="7134468" y="494314"/>
                  <a:pt x="7134468" y="494314"/>
                  <a:pt x="7169712" y="504389"/>
                </a:cubicBezTo>
                <a:cubicBezTo>
                  <a:pt x="7169712" y="504389"/>
                  <a:pt x="7169712" y="504389"/>
                  <a:pt x="7189850" y="494314"/>
                </a:cubicBezTo>
                <a:cubicBezTo>
                  <a:pt x="7189850" y="494314"/>
                  <a:pt x="7199920" y="484236"/>
                  <a:pt x="7194886" y="504389"/>
                </a:cubicBezTo>
                <a:cubicBezTo>
                  <a:pt x="7194886" y="504389"/>
                  <a:pt x="7194886" y="504389"/>
                  <a:pt x="7220060" y="489275"/>
                </a:cubicBezTo>
                <a:cubicBezTo>
                  <a:pt x="7220060" y="489275"/>
                  <a:pt x="7235166" y="484236"/>
                  <a:pt x="7215025" y="494314"/>
                </a:cubicBezTo>
                <a:cubicBezTo>
                  <a:pt x="7230130" y="484236"/>
                  <a:pt x="7255304" y="504389"/>
                  <a:pt x="7250269" y="479199"/>
                </a:cubicBezTo>
                <a:cubicBezTo>
                  <a:pt x="7250269" y="479199"/>
                  <a:pt x="7250269" y="479199"/>
                  <a:pt x="7295584" y="469123"/>
                </a:cubicBezTo>
                <a:cubicBezTo>
                  <a:pt x="7295584" y="469123"/>
                  <a:pt x="7295584" y="469123"/>
                  <a:pt x="7356002" y="433856"/>
                </a:cubicBezTo>
                <a:cubicBezTo>
                  <a:pt x="7356002" y="433856"/>
                  <a:pt x="7356002" y="433856"/>
                  <a:pt x="7376142" y="403627"/>
                </a:cubicBezTo>
                <a:cubicBezTo>
                  <a:pt x="7391247" y="398588"/>
                  <a:pt x="7416422" y="408665"/>
                  <a:pt x="7421457" y="383474"/>
                </a:cubicBezTo>
                <a:cubicBezTo>
                  <a:pt x="7421457" y="383474"/>
                  <a:pt x="7421457" y="383474"/>
                  <a:pt x="7436560" y="388513"/>
                </a:cubicBezTo>
                <a:cubicBezTo>
                  <a:pt x="7436560" y="388513"/>
                  <a:pt x="7436560" y="388513"/>
                  <a:pt x="7456701" y="378436"/>
                </a:cubicBezTo>
                <a:cubicBezTo>
                  <a:pt x="7456701" y="378436"/>
                  <a:pt x="7456701" y="378436"/>
                  <a:pt x="7466770" y="353246"/>
                </a:cubicBezTo>
                <a:cubicBezTo>
                  <a:pt x="7486910" y="317978"/>
                  <a:pt x="7481876" y="403627"/>
                  <a:pt x="7496980" y="328055"/>
                </a:cubicBezTo>
                <a:cubicBezTo>
                  <a:pt x="7496980" y="328055"/>
                  <a:pt x="7496980" y="328055"/>
                  <a:pt x="7512084" y="333094"/>
                </a:cubicBezTo>
                <a:cubicBezTo>
                  <a:pt x="7512084" y="333094"/>
                  <a:pt x="7512084" y="333094"/>
                  <a:pt x="7542294" y="297826"/>
                </a:cubicBezTo>
                <a:cubicBezTo>
                  <a:pt x="7542294" y="297826"/>
                  <a:pt x="7542294" y="297826"/>
                  <a:pt x="7567468" y="302864"/>
                </a:cubicBezTo>
                <a:cubicBezTo>
                  <a:pt x="7567468" y="302864"/>
                  <a:pt x="7567468" y="302864"/>
                  <a:pt x="7567468" y="277674"/>
                </a:cubicBezTo>
                <a:cubicBezTo>
                  <a:pt x="7567468" y="277674"/>
                  <a:pt x="7567468" y="277674"/>
                  <a:pt x="7587608" y="252483"/>
                </a:cubicBezTo>
                <a:cubicBezTo>
                  <a:pt x="7587608" y="252483"/>
                  <a:pt x="7587608" y="252483"/>
                  <a:pt x="7587608" y="242407"/>
                </a:cubicBezTo>
                <a:cubicBezTo>
                  <a:pt x="7587608" y="242407"/>
                  <a:pt x="7587608" y="242407"/>
                  <a:pt x="7587608" y="237369"/>
                </a:cubicBezTo>
                <a:cubicBezTo>
                  <a:pt x="7587608" y="237369"/>
                  <a:pt x="7587608" y="237369"/>
                  <a:pt x="7622853" y="242407"/>
                </a:cubicBezTo>
                <a:cubicBezTo>
                  <a:pt x="7622853" y="242407"/>
                  <a:pt x="7622853" y="242407"/>
                  <a:pt x="7627887" y="217216"/>
                </a:cubicBezTo>
                <a:cubicBezTo>
                  <a:pt x="7627887" y="217216"/>
                  <a:pt x="7627887" y="217216"/>
                  <a:pt x="7653062" y="202102"/>
                </a:cubicBezTo>
                <a:cubicBezTo>
                  <a:pt x="7653062" y="202102"/>
                  <a:pt x="7653062" y="202102"/>
                  <a:pt x="7673202" y="202102"/>
                </a:cubicBezTo>
                <a:cubicBezTo>
                  <a:pt x="7673202" y="202102"/>
                  <a:pt x="7673202" y="202102"/>
                  <a:pt x="7698377" y="166836"/>
                </a:cubicBezTo>
                <a:cubicBezTo>
                  <a:pt x="7698377" y="166836"/>
                  <a:pt x="7698377" y="166836"/>
                  <a:pt x="7698377" y="161797"/>
                </a:cubicBezTo>
                <a:cubicBezTo>
                  <a:pt x="7698377" y="161797"/>
                  <a:pt x="7698377" y="161797"/>
                  <a:pt x="7678236" y="156759"/>
                </a:cubicBezTo>
                <a:cubicBezTo>
                  <a:pt x="7678236" y="156759"/>
                  <a:pt x="7678236" y="156759"/>
                  <a:pt x="7668166" y="146683"/>
                </a:cubicBezTo>
                <a:cubicBezTo>
                  <a:pt x="7668166" y="146683"/>
                  <a:pt x="7668166" y="146683"/>
                  <a:pt x="7688306" y="126529"/>
                </a:cubicBezTo>
                <a:cubicBezTo>
                  <a:pt x="7688306" y="126529"/>
                  <a:pt x="7688306" y="126529"/>
                  <a:pt x="7698377" y="146683"/>
                </a:cubicBezTo>
                <a:cubicBezTo>
                  <a:pt x="7698377" y="146683"/>
                  <a:pt x="7698377" y="146683"/>
                  <a:pt x="7753760" y="136606"/>
                </a:cubicBezTo>
                <a:cubicBezTo>
                  <a:pt x="7753760" y="136606"/>
                  <a:pt x="7753760" y="136606"/>
                  <a:pt x="7783970" y="91263"/>
                </a:cubicBezTo>
                <a:cubicBezTo>
                  <a:pt x="7783970" y="91263"/>
                  <a:pt x="7783970" y="91263"/>
                  <a:pt x="7814178" y="76149"/>
                </a:cubicBezTo>
                <a:cubicBezTo>
                  <a:pt x="7819214" y="71111"/>
                  <a:pt x="7748726" y="96302"/>
                  <a:pt x="7834319" y="55997"/>
                </a:cubicBezTo>
                <a:cubicBezTo>
                  <a:pt x="7834319" y="55997"/>
                  <a:pt x="7834319" y="55997"/>
                  <a:pt x="7839353" y="66072"/>
                </a:cubicBezTo>
                <a:cubicBezTo>
                  <a:pt x="7839353" y="66072"/>
                  <a:pt x="7839353" y="66072"/>
                  <a:pt x="7859494" y="45920"/>
                </a:cubicBezTo>
                <a:cubicBezTo>
                  <a:pt x="7859494" y="45920"/>
                  <a:pt x="7859494" y="45920"/>
                  <a:pt x="7854458" y="35844"/>
                </a:cubicBezTo>
                <a:cubicBezTo>
                  <a:pt x="7854458" y="35844"/>
                  <a:pt x="7854458" y="35844"/>
                  <a:pt x="7884668" y="578"/>
                </a:cubicBezTo>
                <a:cubicBezTo>
                  <a:pt x="7884668" y="578"/>
                  <a:pt x="7884668" y="578"/>
                  <a:pt x="7894738" y="578"/>
                </a:cubicBezTo>
                <a:lnTo>
                  <a:pt x="7894833" y="104"/>
                </a:lnTo>
                <a:lnTo>
                  <a:pt x="8063837" y="104"/>
                </a:lnTo>
                <a:lnTo>
                  <a:pt x="8040750" y="20730"/>
                </a:lnTo>
                <a:cubicBezTo>
                  <a:pt x="8065924" y="10653"/>
                  <a:pt x="8045785" y="15692"/>
                  <a:pt x="8035716" y="50958"/>
                </a:cubicBezTo>
                <a:cubicBezTo>
                  <a:pt x="8035716" y="50958"/>
                  <a:pt x="8035716" y="50958"/>
                  <a:pt x="8060890" y="45920"/>
                </a:cubicBezTo>
                <a:cubicBezTo>
                  <a:pt x="8060890" y="45920"/>
                  <a:pt x="8060890" y="45920"/>
                  <a:pt x="8050820" y="66072"/>
                </a:cubicBezTo>
                <a:cubicBezTo>
                  <a:pt x="8050820" y="66072"/>
                  <a:pt x="8050820" y="66072"/>
                  <a:pt x="7980331" y="136606"/>
                </a:cubicBezTo>
                <a:cubicBezTo>
                  <a:pt x="7980331" y="136606"/>
                  <a:pt x="7980331" y="136606"/>
                  <a:pt x="7965226" y="136606"/>
                </a:cubicBezTo>
                <a:cubicBezTo>
                  <a:pt x="7965226" y="136606"/>
                  <a:pt x="7965226" y="136606"/>
                  <a:pt x="7965226" y="106377"/>
                </a:cubicBezTo>
                <a:cubicBezTo>
                  <a:pt x="7965226" y="106377"/>
                  <a:pt x="7965226" y="106377"/>
                  <a:pt x="7914876" y="131568"/>
                </a:cubicBezTo>
                <a:cubicBezTo>
                  <a:pt x="7914876" y="131568"/>
                  <a:pt x="7914876" y="131568"/>
                  <a:pt x="7914876" y="141645"/>
                </a:cubicBezTo>
                <a:cubicBezTo>
                  <a:pt x="7914876" y="141645"/>
                  <a:pt x="7914876" y="141645"/>
                  <a:pt x="7899773" y="146683"/>
                </a:cubicBezTo>
                <a:cubicBezTo>
                  <a:pt x="7904807" y="141645"/>
                  <a:pt x="7904807" y="141645"/>
                  <a:pt x="7894738" y="146683"/>
                </a:cubicBezTo>
                <a:cubicBezTo>
                  <a:pt x="7894738" y="146683"/>
                  <a:pt x="7894738" y="146683"/>
                  <a:pt x="7889702" y="146683"/>
                </a:cubicBezTo>
                <a:cubicBezTo>
                  <a:pt x="7889702" y="146683"/>
                  <a:pt x="7879632" y="151720"/>
                  <a:pt x="7874598" y="151720"/>
                </a:cubicBezTo>
                <a:cubicBezTo>
                  <a:pt x="7874598" y="151720"/>
                  <a:pt x="7874598" y="151720"/>
                  <a:pt x="7884668" y="161797"/>
                </a:cubicBezTo>
                <a:cubicBezTo>
                  <a:pt x="7884668" y="161797"/>
                  <a:pt x="7884668" y="161797"/>
                  <a:pt x="7859494" y="192025"/>
                </a:cubicBezTo>
                <a:cubicBezTo>
                  <a:pt x="7859494" y="192025"/>
                  <a:pt x="7859494" y="192025"/>
                  <a:pt x="7859494" y="207141"/>
                </a:cubicBezTo>
                <a:cubicBezTo>
                  <a:pt x="7859494" y="207141"/>
                  <a:pt x="7859494" y="207141"/>
                  <a:pt x="7834319" y="202102"/>
                </a:cubicBezTo>
                <a:cubicBezTo>
                  <a:pt x="7834319" y="202102"/>
                  <a:pt x="7834319" y="202102"/>
                  <a:pt x="7814178" y="242407"/>
                </a:cubicBezTo>
                <a:cubicBezTo>
                  <a:pt x="7814178" y="242407"/>
                  <a:pt x="7814178" y="242407"/>
                  <a:pt x="7839353" y="257521"/>
                </a:cubicBezTo>
                <a:cubicBezTo>
                  <a:pt x="7839353" y="257521"/>
                  <a:pt x="7839353" y="257521"/>
                  <a:pt x="7844388" y="252483"/>
                </a:cubicBezTo>
                <a:cubicBezTo>
                  <a:pt x="7844388" y="252483"/>
                  <a:pt x="7844388" y="252483"/>
                  <a:pt x="7839353" y="282712"/>
                </a:cubicBezTo>
                <a:cubicBezTo>
                  <a:pt x="7839353" y="282712"/>
                  <a:pt x="7839353" y="282712"/>
                  <a:pt x="7834319" y="287751"/>
                </a:cubicBezTo>
                <a:cubicBezTo>
                  <a:pt x="7834319" y="287751"/>
                  <a:pt x="7834319" y="287751"/>
                  <a:pt x="7773900" y="277674"/>
                </a:cubicBezTo>
                <a:cubicBezTo>
                  <a:pt x="7773900" y="277674"/>
                  <a:pt x="7773900" y="277674"/>
                  <a:pt x="7738655" y="302864"/>
                </a:cubicBezTo>
                <a:cubicBezTo>
                  <a:pt x="7738655" y="302864"/>
                  <a:pt x="7738655" y="302864"/>
                  <a:pt x="7733621" y="307903"/>
                </a:cubicBezTo>
                <a:cubicBezTo>
                  <a:pt x="7733621" y="307903"/>
                  <a:pt x="7733621" y="307903"/>
                  <a:pt x="7773900" y="312940"/>
                </a:cubicBezTo>
                <a:cubicBezTo>
                  <a:pt x="7794040" y="317978"/>
                  <a:pt x="7824250" y="277674"/>
                  <a:pt x="7844388" y="333094"/>
                </a:cubicBezTo>
                <a:cubicBezTo>
                  <a:pt x="7844388" y="333094"/>
                  <a:pt x="7844388" y="333094"/>
                  <a:pt x="7864528" y="317978"/>
                </a:cubicBezTo>
                <a:cubicBezTo>
                  <a:pt x="7869563" y="317978"/>
                  <a:pt x="7884668" y="328055"/>
                  <a:pt x="7889702" y="307903"/>
                </a:cubicBezTo>
                <a:cubicBezTo>
                  <a:pt x="7889702" y="307903"/>
                  <a:pt x="7889702" y="307903"/>
                  <a:pt x="7884668" y="287751"/>
                </a:cubicBezTo>
                <a:cubicBezTo>
                  <a:pt x="7884668" y="287751"/>
                  <a:pt x="7884668" y="287751"/>
                  <a:pt x="7965226" y="247446"/>
                </a:cubicBezTo>
                <a:cubicBezTo>
                  <a:pt x="7965226" y="247446"/>
                  <a:pt x="7965226" y="247446"/>
                  <a:pt x="7965226" y="227293"/>
                </a:cubicBezTo>
                <a:cubicBezTo>
                  <a:pt x="7965226" y="227293"/>
                  <a:pt x="7965226" y="227293"/>
                  <a:pt x="8025646" y="202102"/>
                </a:cubicBezTo>
                <a:cubicBezTo>
                  <a:pt x="8025646" y="202102"/>
                  <a:pt x="8025646" y="202102"/>
                  <a:pt x="8040750" y="186988"/>
                </a:cubicBezTo>
                <a:cubicBezTo>
                  <a:pt x="8040750" y="186988"/>
                  <a:pt x="8040750" y="186988"/>
                  <a:pt x="8040750" y="176911"/>
                </a:cubicBezTo>
                <a:cubicBezTo>
                  <a:pt x="8040750" y="176911"/>
                  <a:pt x="8040750" y="176911"/>
                  <a:pt x="8030680" y="171873"/>
                </a:cubicBezTo>
                <a:cubicBezTo>
                  <a:pt x="8030680" y="171873"/>
                  <a:pt x="8030680" y="171873"/>
                  <a:pt x="8015575" y="176911"/>
                </a:cubicBezTo>
                <a:cubicBezTo>
                  <a:pt x="8015575" y="176911"/>
                  <a:pt x="8015575" y="176911"/>
                  <a:pt x="8020610" y="161797"/>
                </a:cubicBezTo>
                <a:cubicBezTo>
                  <a:pt x="8020610" y="161797"/>
                  <a:pt x="8020610" y="161797"/>
                  <a:pt x="8055854" y="171873"/>
                </a:cubicBezTo>
                <a:cubicBezTo>
                  <a:pt x="8055854" y="171873"/>
                  <a:pt x="8055854" y="171873"/>
                  <a:pt x="8106204" y="121493"/>
                </a:cubicBezTo>
                <a:cubicBezTo>
                  <a:pt x="8106204" y="121493"/>
                  <a:pt x="8106204" y="121493"/>
                  <a:pt x="8136414" y="101340"/>
                </a:cubicBezTo>
                <a:cubicBezTo>
                  <a:pt x="8131378" y="111416"/>
                  <a:pt x="8136414" y="116454"/>
                  <a:pt x="8141448" y="116454"/>
                </a:cubicBezTo>
                <a:cubicBezTo>
                  <a:pt x="8136414" y="121493"/>
                  <a:pt x="8131378" y="126529"/>
                  <a:pt x="8156552" y="141645"/>
                </a:cubicBezTo>
                <a:cubicBezTo>
                  <a:pt x="8156552" y="141645"/>
                  <a:pt x="8156552" y="141645"/>
                  <a:pt x="8136414" y="156759"/>
                </a:cubicBezTo>
                <a:cubicBezTo>
                  <a:pt x="8136414" y="156759"/>
                  <a:pt x="8136414" y="156759"/>
                  <a:pt x="8131378" y="161797"/>
                </a:cubicBezTo>
                <a:cubicBezTo>
                  <a:pt x="8131378" y="161797"/>
                  <a:pt x="8131378" y="161797"/>
                  <a:pt x="8131378" y="171873"/>
                </a:cubicBezTo>
                <a:cubicBezTo>
                  <a:pt x="8131378" y="171873"/>
                  <a:pt x="8131378" y="171873"/>
                  <a:pt x="8151518" y="171873"/>
                </a:cubicBezTo>
                <a:cubicBezTo>
                  <a:pt x="8151518" y="171873"/>
                  <a:pt x="8151518" y="171873"/>
                  <a:pt x="8166622" y="151720"/>
                </a:cubicBezTo>
                <a:cubicBezTo>
                  <a:pt x="8166622" y="151720"/>
                  <a:pt x="8171658" y="151720"/>
                  <a:pt x="8191796" y="136606"/>
                </a:cubicBezTo>
                <a:cubicBezTo>
                  <a:pt x="8191796" y="136606"/>
                  <a:pt x="8191796" y="136606"/>
                  <a:pt x="8126344" y="212178"/>
                </a:cubicBezTo>
                <a:cubicBezTo>
                  <a:pt x="8126344" y="212178"/>
                  <a:pt x="8126344" y="212178"/>
                  <a:pt x="8091098" y="202102"/>
                </a:cubicBezTo>
                <a:cubicBezTo>
                  <a:pt x="8091098" y="202102"/>
                  <a:pt x="8091098" y="202102"/>
                  <a:pt x="8060890" y="217216"/>
                </a:cubicBezTo>
                <a:lnTo>
                  <a:pt x="8075995" y="217216"/>
                </a:lnTo>
                <a:cubicBezTo>
                  <a:pt x="8075995" y="217216"/>
                  <a:pt x="8075995" y="217216"/>
                  <a:pt x="8035716" y="252483"/>
                </a:cubicBezTo>
                <a:cubicBezTo>
                  <a:pt x="8035716" y="252483"/>
                  <a:pt x="8035716" y="252483"/>
                  <a:pt x="8050820" y="262560"/>
                </a:cubicBezTo>
                <a:cubicBezTo>
                  <a:pt x="8050820" y="262560"/>
                  <a:pt x="8050820" y="262560"/>
                  <a:pt x="8081029" y="247446"/>
                </a:cubicBezTo>
                <a:cubicBezTo>
                  <a:pt x="8081029" y="247446"/>
                  <a:pt x="8081029" y="247446"/>
                  <a:pt x="8075995" y="267598"/>
                </a:cubicBezTo>
                <a:cubicBezTo>
                  <a:pt x="8075995" y="267598"/>
                  <a:pt x="8075995" y="267598"/>
                  <a:pt x="8035716" y="287751"/>
                </a:cubicBezTo>
                <a:cubicBezTo>
                  <a:pt x="8035716" y="287751"/>
                  <a:pt x="8035716" y="287751"/>
                  <a:pt x="8020610" y="317978"/>
                </a:cubicBezTo>
                <a:cubicBezTo>
                  <a:pt x="8020610" y="317978"/>
                  <a:pt x="8020610" y="317978"/>
                  <a:pt x="8055854" y="307903"/>
                </a:cubicBezTo>
                <a:cubicBezTo>
                  <a:pt x="8055854" y="307903"/>
                  <a:pt x="8055854" y="307903"/>
                  <a:pt x="8065924" y="297826"/>
                </a:cubicBezTo>
                <a:cubicBezTo>
                  <a:pt x="8065924" y="297826"/>
                  <a:pt x="8065924" y="297826"/>
                  <a:pt x="8086064" y="287751"/>
                </a:cubicBezTo>
                <a:cubicBezTo>
                  <a:pt x="8086064" y="287751"/>
                  <a:pt x="8086064" y="287751"/>
                  <a:pt x="8091098" y="287751"/>
                </a:cubicBezTo>
                <a:cubicBezTo>
                  <a:pt x="8091098" y="297826"/>
                  <a:pt x="8075995" y="282712"/>
                  <a:pt x="8081029" y="297826"/>
                </a:cubicBezTo>
                <a:cubicBezTo>
                  <a:pt x="8081029" y="297826"/>
                  <a:pt x="8081029" y="297826"/>
                  <a:pt x="8151518" y="282712"/>
                </a:cubicBezTo>
                <a:cubicBezTo>
                  <a:pt x="8151518" y="282712"/>
                  <a:pt x="8151518" y="282712"/>
                  <a:pt x="8201868" y="267598"/>
                </a:cubicBezTo>
                <a:cubicBezTo>
                  <a:pt x="8201868" y="267598"/>
                  <a:pt x="8201868" y="267598"/>
                  <a:pt x="8196832" y="227293"/>
                </a:cubicBezTo>
                <a:cubicBezTo>
                  <a:pt x="8196832" y="227293"/>
                  <a:pt x="8196832" y="227293"/>
                  <a:pt x="8216971" y="222255"/>
                </a:cubicBezTo>
                <a:cubicBezTo>
                  <a:pt x="8216971" y="222255"/>
                  <a:pt x="8216971" y="222255"/>
                  <a:pt x="8242146" y="232330"/>
                </a:cubicBezTo>
                <a:cubicBezTo>
                  <a:pt x="8242146" y="232330"/>
                  <a:pt x="8242146" y="232330"/>
                  <a:pt x="8262286" y="227293"/>
                </a:cubicBezTo>
                <a:cubicBezTo>
                  <a:pt x="8262286" y="227293"/>
                  <a:pt x="8262286" y="227293"/>
                  <a:pt x="8262286" y="212178"/>
                </a:cubicBezTo>
                <a:cubicBezTo>
                  <a:pt x="8262286" y="212178"/>
                  <a:pt x="8262286" y="212178"/>
                  <a:pt x="8312636" y="186988"/>
                </a:cubicBezTo>
                <a:cubicBezTo>
                  <a:pt x="8312636" y="186988"/>
                  <a:pt x="8312636" y="186988"/>
                  <a:pt x="8307600" y="176911"/>
                </a:cubicBezTo>
                <a:cubicBezTo>
                  <a:pt x="8307600" y="176911"/>
                  <a:pt x="8307600" y="176911"/>
                  <a:pt x="8347880" y="156759"/>
                </a:cubicBezTo>
                <a:cubicBezTo>
                  <a:pt x="8347880" y="156759"/>
                  <a:pt x="8347880" y="156759"/>
                  <a:pt x="8347880" y="136606"/>
                </a:cubicBezTo>
                <a:cubicBezTo>
                  <a:pt x="8347880" y="136606"/>
                  <a:pt x="8347880" y="136606"/>
                  <a:pt x="8378090" y="126529"/>
                </a:cubicBezTo>
                <a:cubicBezTo>
                  <a:pt x="8378090" y="126529"/>
                  <a:pt x="8378090" y="126529"/>
                  <a:pt x="8423403" y="76149"/>
                </a:cubicBezTo>
                <a:cubicBezTo>
                  <a:pt x="8428439" y="76149"/>
                  <a:pt x="8433473" y="76149"/>
                  <a:pt x="8438508" y="66072"/>
                </a:cubicBezTo>
                <a:cubicBezTo>
                  <a:pt x="8438508" y="66072"/>
                  <a:pt x="8438508" y="66072"/>
                  <a:pt x="8443542" y="91263"/>
                </a:cubicBezTo>
                <a:cubicBezTo>
                  <a:pt x="8443542" y="91263"/>
                  <a:pt x="8443542" y="91263"/>
                  <a:pt x="8468717" y="101340"/>
                </a:cubicBezTo>
                <a:cubicBezTo>
                  <a:pt x="8468717" y="101340"/>
                  <a:pt x="8468717" y="101340"/>
                  <a:pt x="8458647" y="116454"/>
                </a:cubicBezTo>
                <a:cubicBezTo>
                  <a:pt x="8458647" y="116454"/>
                  <a:pt x="8458647" y="116454"/>
                  <a:pt x="8483822" y="121493"/>
                </a:cubicBezTo>
                <a:cubicBezTo>
                  <a:pt x="8493891" y="106377"/>
                  <a:pt x="8519066" y="136606"/>
                  <a:pt x="8508996" y="96302"/>
                </a:cubicBezTo>
                <a:cubicBezTo>
                  <a:pt x="8508996" y="96302"/>
                  <a:pt x="8508996" y="96302"/>
                  <a:pt x="8503962" y="66072"/>
                </a:cubicBezTo>
                <a:cubicBezTo>
                  <a:pt x="8503962" y="66072"/>
                  <a:pt x="8503962" y="66072"/>
                  <a:pt x="8498927" y="61035"/>
                </a:cubicBezTo>
                <a:cubicBezTo>
                  <a:pt x="8498927" y="61035"/>
                  <a:pt x="8498927" y="61035"/>
                  <a:pt x="8519066" y="50958"/>
                </a:cubicBezTo>
                <a:cubicBezTo>
                  <a:pt x="8519066" y="50958"/>
                  <a:pt x="8519066" y="50958"/>
                  <a:pt x="8519066" y="55997"/>
                </a:cubicBezTo>
                <a:cubicBezTo>
                  <a:pt x="8519066" y="55997"/>
                  <a:pt x="8519066" y="55997"/>
                  <a:pt x="8529137" y="66072"/>
                </a:cubicBezTo>
                <a:cubicBezTo>
                  <a:pt x="8529137" y="66072"/>
                  <a:pt x="8529137" y="66072"/>
                  <a:pt x="8569415" y="45920"/>
                </a:cubicBezTo>
                <a:cubicBezTo>
                  <a:pt x="8569415" y="45920"/>
                  <a:pt x="8569415" y="45920"/>
                  <a:pt x="8569415" y="66072"/>
                </a:cubicBezTo>
                <a:cubicBezTo>
                  <a:pt x="8569415" y="66072"/>
                  <a:pt x="8569415" y="66072"/>
                  <a:pt x="8579486" y="71111"/>
                </a:cubicBezTo>
                <a:cubicBezTo>
                  <a:pt x="8579486" y="71111"/>
                  <a:pt x="8579486" y="71111"/>
                  <a:pt x="8594589" y="50958"/>
                </a:cubicBezTo>
                <a:cubicBezTo>
                  <a:pt x="8594589" y="50958"/>
                  <a:pt x="8594589" y="50958"/>
                  <a:pt x="8579486" y="30806"/>
                </a:cubicBezTo>
                <a:cubicBezTo>
                  <a:pt x="8579486" y="30806"/>
                  <a:pt x="8579486" y="30806"/>
                  <a:pt x="8579486" y="10653"/>
                </a:cubicBezTo>
                <a:cubicBezTo>
                  <a:pt x="8579486" y="10653"/>
                  <a:pt x="8579486" y="10653"/>
                  <a:pt x="8609694" y="5615"/>
                </a:cubicBezTo>
                <a:cubicBezTo>
                  <a:pt x="8609694" y="5615"/>
                  <a:pt x="8609694" y="5615"/>
                  <a:pt x="8609694" y="2466"/>
                </a:cubicBezTo>
                <a:lnTo>
                  <a:pt x="8609694" y="104"/>
                </a:lnTo>
                <a:lnTo>
                  <a:pt x="8742451" y="104"/>
                </a:lnTo>
                <a:lnTo>
                  <a:pt x="8728880" y="10968"/>
                </a:lnTo>
                <a:cubicBezTo>
                  <a:pt x="8718260" y="19470"/>
                  <a:pt x="8704099" y="30805"/>
                  <a:pt x="8685218" y="45920"/>
                </a:cubicBezTo>
                <a:cubicBezTo>
                  <a:pt x="8685218" y="45920"/>
                  <a:pt x="8685218" y="45920"/>
                  <a:pt x="8634869" y="91263"/>
                </a:cubicBezTo>
                <a:cubicBezTo>
                  <a:pt x="8619764" y="116454"/>
                  <a:pt x="8584520" y="91263"/>
                  <a:pt x="8594589" y="151720"/>
                </a:cubicBezTo>
                <a:cubicBezTo>
                  <a:pt x="8589555" y="141645"/>
                  <a:pt x="8579486" y="151720"/>
                  <a:pt x="8579486" y="141645"/>
                </a:cubicBezTo>
                <a:cubicBezTo>
                  <a:pt x="8579486" y="141645"/>
                  <a:pt x="8579486" y="141645"/>
                  <a:pt x="8564381" y="161797"/>
                </a:cubicBezTo>
                <a:cubicBezTo>
                  <a:pt x="8564381" y="161797"/>
                  <a:pt x="8564381" y="161797"/>
                  <a:pt x="8594589" y="166836"/>
                </a:cubicBezTo>
                <a:cubicBezTo>
                  <a:pt x="8594589" y="166836"/>
                  <a:pt x="8594589" y="166836"/>
                  <a:pt x="8539206" y="181950"/>
                </a:cubicBezTo>
                <a:cubicBezTo>
                  <a:pt x="8539206" y="181950"/>
                  <a:pt x="8539206" y="181950"/>
                  <a:pt x="8534171" y="192025"/>
                </a:cubicBezTo>
                <a:cubicBezTo>
                  <a:pt x="8534171" y="192025"/>
                  <a:pt x="8534171" y="192025"/>
                  <a:pt x="8559345" y="202102"/>
                </a:cubicBezTo>
                <a:cubicBezTo>
                  <a:pt x="8559345" y="202102"/>
                  <a:pt x="8559345" y="202102"/>
                  <a:pt x="8614730" y="176911"/>
                </a:cubicBezTo>
                <a:cubicBezTo>
                  <a:pt x="8614730" y="176911"/>
                  <a:pt x="8614730" y="176911"/>
                  <a:pt x="8665079" y="171873"/>
                </a:cubicBezTo>
                <a:cubicBezTo>
                  <a:pt x="8665079" y="171873"/>
                  <a:pt x="8665079" y="171873"/>
                  <a:pt x="8670113" y="161797"/>
                </a:cubicBezTo>
                <a:cubicBezTo>
                  <a:pt x="8670113" y="161797"/>
                  <a:pt x="8670113" y="161797"/>
                  <a:pt x="8665079" y="146683"/>
                </a:cubicBezTo>
                <a:cubicBezTo>
                  <a:pt x="8665079" y="146683"/>
                  <a:pt x="8665079" y="146683"/>
                  <a:pt x="8710393" y="146683"/>
                </a:cubicBezTo>
                <a:cubicBezTo>
                  <a:pt x="8710393" y="146683"/>
                  <a:pt x="8710393" y="146683"/>
                  <a:pt x="8710393" y="151720"/>
                </a:cubicBezTo>
                <a:cubicBezTo>
                  <a:pt x="8710393" y="151720"/>
                  <a:pt x="8710393" y="151720"/>
                  <a:pt x="8690254" y="161797"/>
                </a:cubicBezTo>
                <a:cubicBezTo>
                  <a:pt x="8690254" y="161797"/>
                  <a:pt x="8690254" y="161797"/>
                  <a:pt x="8695288" y="166836"/>
                </a:cubicBezTo>
                <a:cubicBezTo>
                  <a:pt x="8695288" y="166836"/>
                  <a:pt x="8695288" y="166836"/>
                  <a:pt x="8806057" y="136606"/>
                </a:cubicBezTo>
                <a:cubicBezTo>
                  <a:pt x="8806057" y="136606"/>
                  <a:pt x="8806057" y="136606"/>
                  <a:pt x="8806057" y="126529"/>
                </a:cubicBezTo>
                <a:cubicBezTo>
                  <a:pt x="8806057" y="126529"/>
                  <a:pt x="8806057" y="126529"/>
                  <a:pt x="8836265" y="136606"/>
                </a:cubicBezTo>
                <a:cubicBezTo>
                  <a:pt x="8836265" y="136606"/>
                  <a:pt x="8836265" y="136606"/>
                  <a:pt x="8896684" y="116454"/>
                </a:cubicBezTo>
                <a:cubicBezTo>
                  <a:pt x="8896684" y="116454"/>
                  <a:pt x="8896684" y="116454"/>
                  <a:pt x="8896684" y="106377"/>
                </a:cubicBezTo>
                <a:cubicBezTo>
                  <a:pt x="8896684" y="106377"/>
                  <a:pt x="8896684" y="106377"/>
                  <a:pt x="8911789" y="121493"/>
                </a:cubicBezTo>
                <a:cubicBezTo>
                  <a:pt x="8911789" y="121493"/>
                  <a:pt x="8911789" y="121493"/>
                  <a:pt x="8916824" y="116454"/>
                </a:cubicBezTo>
                <a:cubicBezTo>
                  <a:pt x="8916824" y="116454"/>
                  <a:pt x="8916824" y="116454"/>
                  <a:pt x="8926894" y="121493"/>
                </a:cubicBezTo>
                <a:cubicBezTo>
                  <a:pt x="8926894" y="121493"/>
                  <a:pt x="8926894" y="121493"/>
                  <a:pt x="8957104" y="101340"/>
                </a:cubicBezTo>
                <a:cubicBezTo>
                  <a:pt x="8957104" y="101340"/>
                  <a:pt x="8957104" y="101340"/>
                  <a:pt x="8972208" y="106377"/>
                </a:cubicBezTo>
                <a:cubicBezTo>
                  <a:pt x="8972208" y="106377"/>
                  <a:pt x="8972208" y="106377"/>
                  <a:pt x="8977243" y="91263"/>
                </a:cubicBezTo>
                <a:cubicBezTo>
                  <a:pt x="8977243" y="91263"/>
                  <a:pt x="8977243" y="91263"/>
                  <a:pt x="8997382" y="96302"/>
                </a:cubicBezTo>
                <a:cubicBezTo>
                  <a:pt x="9007453" y="96302"/>
                  <a:pt x="9012487" y="91263"/>
                  <a:pt x="9027592" y="86225"/>
                </a:cubicBezTo>
                <a:cubicBezTo>
                  <a:pt x="9027592" y="86225"/>
                  <a:pt x="9027592" y="86225"/>
                  <a:pt x="9032628" y="91263"/>
                </a:cubicBezTo>
                <a:cubicBezTo>
                  <a:pt x="9032628" y="91263"/>
                  <a:pt x="9032628" y="91263"/>
                  <a:pt x="9062836" y="55997"/>
                </a:cubicBezTo>
                <a:cubicBezTo>
                  <a:pt x="9062836" y="55997"/>
                  <a:pt x="9062836" y="55997"/>
                  <a:pt x="9072906" y="55997"/>
                </a:cubicBezTo>
                <a:cubicBezTo>
                  <a:pt x="9077941" y="50958"/>
                  <a:pt x="9077941" y="45920"/>
                  <a:pt x="9082977" y="40883"/>
                </a:cubicBezTo>
                <a:cubicBezTo>
                  <a:pt x="9088011" y="40883"/>
                  <a:pt x="9098080" y="45920"/>
                  <a:pt x="9103116" y="45920"/>
                </a:cubicBezTo>
                <a:cubicBezTo>
                  <a:pt x="9103116" y="45920"/>
                  <a:pt x="9103116" y="45920"/>
                  <a:pt x="9103116" y="15692"/>
                </a:cubicBezTo>
                <a:cubicBezTo>
                  <a:pt x="9103116" y="15692"/>
                  <a:pt x="9103116" y="15692"/>
                  <a:pt x="9148429" y="578"/>
                </a:cubicBezTo>
                <a:lnTo>
                  <a:pt x="9148784" y="104"/>
                </a:lnTo>
                <a:lnTo>
                  <a:pt x="9304512" y="104"/>
                </a:lnTo>
                <a:lnTo>
                  <a:pt x="9304512" y="578"/>
                </a:lnTo>
                <a:cubicBezTo>
                  <a:pt x="9304512" y="578"/>
                  <a:pt x="9304512" y="578"/>
                  <a:pt x="9274302" y="25767"/>
                </a:cubicBezTo>
                <a:cubicBezTo>
                  <a:pt x="9274302" y="25767"/>
                  <a:pt x="9274302" y="25767"/>
                  <a:pt x="9274302" y="35844"/>
                </a:cubicBezTo>
                <a:cubicBezTo>
                  <a:pt x="9274302" y="35844"/>
                  <a:pt x="9274302" y="35844"/>
                  <a:pt x="9304512" y="20730"/>
                </a:cubicBezTo>
                <a:cubicBezTo>
                  <a:pt x="9304512" y="20730"/>
                  <a:pt x="9304512" y="20730"/>
                  <a:pt x="9309547" y="14433"/>
                </a:cubicBezTo>
                <a:lnTo>
                  <a:pt x="9321003" y="104"/>
                </a:lnTo>
                <a:lnTo>
                  <a:pt x="9355098" y="104"/>
                </a:lnTo>
                <a:lnTo>
                  <a:pt x="9354861" y="578"/>
                </a:lnTo>
                <a:cubicBezTo>
                  <a:pt x="9339756" y="-4461"/>
                  <a:pt x="9349826" y="25767"/>
                  <a:pt x="9329687" y="578"/>
                </a:cubicBezTo>
                <a:cubicBezTo>
                  <a:pt x="9329687" y="578"/>
                  <a:pt x="9329687" y="578"/>
                  <a:pt x="9304512" y="35844"/>
                </a:cubicBezTo>
                <a:cubicBezTo>
                  <a:pt x="9304512" y="35844"/>
                  <a:pt x="9304512" y="35844"/>
                  <a:pt x="9344792" y="30806"/>
                </a:cubicBezTo>
                <a:cubicBezTo>
                  <a:pt x="9344792" y="30806"/>
                  <a:pt x="9344792" y="30806"/>
                  <a:pt x="9364931" y="10653"/>
                </a:cubicBezTo>
                <a:lnTo>
                  <a:pt x="9366542" y="10452"/>
                </a:lnTo>
                <a:lnTo>
                  <a:pt x="9366542" y="43447"/>
                </a:lnTo>
                <a:lnTo>
                  <a:pt x="9347860" y="51667"/>
                </a:lnTo>
                <a:cubicBezTo>
                  <a:pt x="9338183" y="54422"/>
                  <a:pt x="9324652" y="57256"/>
                  <a:pt x="9304512" y="61035"/>
                </a:cubicBezTo>
                <a:cubicBezTo>
                  <a:pt x="9304512" y="61035"/>
                  <a:pt x="9304512" y="61035"/>
                  <a:pt x="9351242" y="52533"/>
                </a:cubicBezTo>
                <a:lnTo>
                  <a:pt x="9366542" y="49750"/>
                </a:lnTo>
                <a:lnTo>
                  <a:pt x="9366542" y="90078"/>
                </a:lnTo>
                <a:lnTo>
                  <a:pt x="9344792" y="101340"/>
                </a:lnTo>
                <a:cubicBezTo>
                  <a:pt x="9344792" y="101340"/>
                  <a:pt x="9344792" y="101340"/>
                  <a:pt x="9334722" y="116454"/>
                </a:cubicBezTo>
                <a:cubicBezTo>
                  <a:pt x="9334722" y="116454"/>
                  <a:pt x="9334722" y="116454"/>
                  <a:pt x="9324651" y="101340"/>
                </a:cubicBezTo>
                <a:cubicBezTo>
                  <a:pt x="9324651" y="101340"/>
                  <a:pt x="9294443" y="111416"/>
                  <a:pt x="9329687" y="86225"/>
                </a:cubicBezTo>
                <a:cubicBezTo>
                  <a:pt x="9329687" y="86225"/>
                  <a:pt x="9329687" y="86225"/>
                  <a:pt x="9294443" y="86225"/>
                </a:cubicBezTo>
                <a:cubicBezTo>
                  <a:pt x="9294443" y="86225"/>
                  <a:pt x="9294443" y="86225"/>
                  <a:pt x="9304512" y="116454"/>
                </a:cubicBezTo>
                <a:cubicBezTo>
                  <a:pt x="9304512" y="116454"/>
                  <a:pt x="9304512" y="116454"/>
                  <a:pt x="9284373" y="126529"/>
                </a:cubicBezTo>
                <a:cubicBezTo>
                  <a:pt x="9284373" y="126529"/>
                  <a:pt x="9284373" y="126529"/>
                  <a:pt x="9284373" y="121493"/>
                </a:cubicBezTo>
                <a:cubicBezTo>
                  <a:pt x="9284373" y="121493"/>
                  <a:pt x="9284373" y="121493"/>
                  <a:pt x="9234024" y="121493"/>
                </a:cubicBezTo>
                <a:cubicBezTo>
                  <a:pt x="9234024" y="146683"/>
                  <a:pt x="9208850" y="146683"/>
                  <a:pt x="9183675" y="146683"/>
                </a:cubicBezTo>
                <a:cubicBezTo>
                  <a:pt x="9183675" y="146683"/>
                  <a:pt x="9183675" y="146683"/>
                  <a:pt x="9143395" y="156759"/>
                </a:cubicBezTo>
                <a:cubicBezTo>
                  <a:pt x="9113185" y="161797"/>
                  <a:pt x="9123255" y="202102"/>
                  <a:pt x="9077941" y="212178"/>
                </a:cubicBezTo>
                <a:cubicBezTo>
                  <a:pt x="9077941" y="212178"/>
                  <a:pt x="9077941" y="212178"/>
                  <a:pt x="9098080" y="227293"/>
                </a:cubicBezTo>
                <a:cubicBezTo>
                  <a:pt x="9098080" y="227293"/>
                  <a:pt x="9098080" y="227293"/>
                  <a:pt x="9012487" y="287751"/>
                </a:cubicBezTo>
                <a:cubicBezTo>
                  <a:pt x="9002418" y="292789"/>
                  <a:pt x="8967174" y="333094"/>
                  <a:pt x="8987313" y="328055"/>
                </a:cubicBezTo>
                <a:cubicBezTo>
                  <a:pt x="8987313" y="328055"/>
                  <a:pt x="8972208" y="343170"/>
                  <a:pt x="9002418" y="333094"/>
                </a:cubicBezTo>
                <a:cubicBezTo>
                  <a:pt x="9002418" y="333094"/>
                  <a:pt x="9002418" y="333094"/>
                  <a:pt x="9007453" y="317978"/>
                </a:cubicBezTo>
                <a:cubicBezTo>
                  <a:pt x="9007453" y="317978"/>
                  <a:pt x="9007453" y="317978"/>
                  <a:pt x="9032628" y="353246"/>
                </a:cubicBezTo>
                <a:cubicBezTo>
                  <a:pt x="9032628" y="353246"/>
                  <a:pt x="9032628" y="353246"/>
                  <a:pt x="9057802" y="358283"/>
                </a:cubicBezTo>
                <a:cubicBezTo>
                  <a:pt x="9057802" y="358283"/>
                  <a:pt x="9057802" y="358283"/>
                  <a:pt x="9067872" y="353246"/>
                </a:cubicBezTo>
                <a:cubicBezTo>
                  <a:pt x="9067872" y="353246"/>
                  <a:pt x="9067872" y="353246"/>
                  <a:pt x="9047731" y="343170"/>
                </a:cubicBezTo>
                <a:cubicBezTo>
                  <a:pt x="9047731" y="343170"/>
                  <a:pt x="9047731" y="343170"/>
                  <a:pt x="9093046" y="323017"/>
                </a:cubicBezTo>
                <a:cubicBezTo>
                  <a:pt x="9093046" y="323017"/>
                  <a:pt x="9093046" y="323017"/>
                  <a:pt x="9103116" y="333094"/>
                </a:cubicBezTo>
                <a:cubicBezTo>
                  <a:pt x="9103116" y="333094"/>
                  <a:pt x="9103116" y="333094"/>
                  <a:pt x="9113185" y="323017"/>
                </a:cubicBezTo>
                <a:cubicBezTo>
                  <a:pt x="9113185" y="317978"/>
                  <a:pt x="9113185" y="312940"/>
                  <a:pt x="9113185" y="302864"/>
                </a:cubicBezTo>
                <a:cubicBezTo>
                  <a:pt x="9113185" y="302864"/>
                  <a:pt x="9113185" y="302864"/>
                  <a:pt x="9138360" y="312940"/>
                </a:cubicBezTo>
                <a:cubicBezTo>
                  <a:pt x="9138360" y="312940"/>
                  <a:pt x="9138360" y="312940"/>
                  <a:pt x="9178639" y="317978"/>
                </a:cubicBezTo>
                <a:cubicBezTo>
                  <a:pt x="9178639" y="317978"/>
                  <a:pt x="9178639" y="317978"/>
                  <a:pt x="9193744" y="302864"/>
                </a:cubicBezTo>
                <a:cubicBezTo>
                  <a:pt x="9193744" y="302864"/>
                  <a:pt x="9193744" y="302864"/>
                  <a:pt x="9234024" y="292789"/>
                </a:cubicBezTo>
                <a:cubicBezTo>
                  <a:pt x="9234024" y="292789"/>
                  <a:pt x="9234024" y="292789"/>
                  <a:pt x="9228989" y="312940"/>
                </a:cubicBezTo>
                <a:cubicBezTo>
                  <a:pt x="9228989" y="312940"/>
                  <a:pt x="9228989" y="312940"/>
                  <a:pt x="9244094" y="323017"/>
                </a:cubicBezTo>
                <a:cubicBezTo>
                  <a:pt x="9244094" y="323017"/>
                  <a:pt x="9244094" y="323017"/>
                  <a:pt x="9339756" y="307903"/>
                </a:cubicBezTo>
                <a:cubicBezTo>
                  <a:pt x="9339756" y="307903"/>
                  <a:pt x="9339756" y="307903"/>
                  <a:pt x="9354861" y="304124"/>
                </a:cubicBezTo>
                <a:lnTo>
                  <a:pt x="9366542" y="301202"/>
                </a:lnTo>
                <a:lnTo>
                  <a:pt x="9366542" y="317978"/>
                </a:lnTo>
                <a:lnTo>
                  <a:pt x="9364931" y="317978"/>
                </a:lnTo>
                <a:cubicBezTo>
                  <a:pt x="9364931" y="317978"/>
                  <a:pt x="9364931" y="317978"/>
                  <a:pt x="9234024" y="343170"/>
                </a:cubicBezTo>
                <a:cubicBezTo>
                  <a:pt x="9234024" y="343170"/>
                  <a:pt x="9234024" y="343170"/>
                  <a:pt x="9158500" y="368360"/>
                </a:cubicBezTo>
                <a:cubicBezTo>
                  <a:pt x="9188709" y="338131"/>
                  <a:pt x="9108151" y="368360"/>
                  <a:pt x="9178639" y="338131"/>
                </a:cubicBezTo>
                <a:cubicBezTo>
                  <a:pt x="9178639" y="338131"/>
                  <a:pt x="9178639" y="338131"/>
                  <a:pt x="9178639" y="333094"/>
                </a:cubicBezTo>
                <a:cubicBezTo>
                  <a:pt x="9178639" y="333094"/>
                  <a:pt x="9178639" y="333094"/>
                  <a:pt x="9153465" y="333094"/>
                </a:cubicBezTo>
                <a:cubicBezTo>
                  <a:pt x="9153465" y="333094"/>
                  <a:pt x="9153465" y="333094"/>
                  <a:pt x="9138360" y="343170"/>
                </a:cubicBezTo>
                <a:cubicBezTo>
                  <a:pt x="9138360" y="343170"/>
                  <a:pt x="9138360" y="343170"/>
                  <a:pt x="9143395" y="348208"/>
                </a:cubicBezTo>
                <a:cubicBezTo>
                  <a:pt x="9143395" y="348208"/>
                  <a:pt x="9143395" y="348208"/>
                  <a:pt x="9143395" y="363322"/>
                </a:cubicBezTo>
                <a:cubicBezTo>
                  <a:pt x="9143395" y="363322"/>
                  <a:pt x="9143395" y="363322"/>
                  <a:pt x="9103116" y="378436"/>
                </a:cubicBezTo>
                <a:cubicBezTo>
                  <a:pt x="9103116" y="378436"/>
                  <a:pt x="9103116" y="378436"/>
                  <a:pt x="9067872" y="378436"/>
                </a:cubicBezTo>
                <a:cubicBezTo>
                  <a:pt x="9047731" y="393551"/>
                  <a:pt x="9017523" y="423779"/>
                  <a:pt x="9007453" y="423779"/>
                </a:cubicBezTo>
                <a:cubicBezTo>
                  <a:pt x="9007453" y="423779"/>
                  <a:pt x="9007453" y="423779"/>
                  <a:pt x="9017523" y="403627"/>
                </a:cubicBezTo>
                <a:cubicBezTo>
                  <a:pt x="9017523" y="403627"/>
                  <a:pt x="9017523" y="403627"/>
                  <a:pt x="8997382" y="393551"/>
                </a:cubicBezTo>
                <a:cubicBezTo>
                  <a:pt x="8997382" y="393551"/>
                  <a:pt x="8997382" y="393551"/>
                  <a:pt x="8926894" y="413704"/>
                </a:cubicBezTo>
                <a:cubicBezTo>
                  <a:pt x="8926894" y="413704"/>
                  <a:pt x="8926894" y="413704"/>
                  <a:pt x="8916824" y="423779"/>
                </a:cubicBezTo>
                <a:cubicBezTo>
                  <a:pt x="8916824" y="423779"/>
                  <a:pt x="8916824" y="423779"/>
                  <a:pt x="8921858" y="428818"/>
                </a:cubicBezTo>
                <a:cubicBezTo>
                  <a:pt x="8921858" y="428818"/>
                  <a:pt x="8921858" y="428818"/>
                  <a:pt x="8861440" y="433856"/>
                </a:cubicBezTo>
                <a:cubicBezTo>
                  <a:pt x="8861440" y="433856"/>
                  <a:pt x="8861440" y="433856"/>
                  <a:pt x="8841301" y="464084"/>
                </a:cubicBezTo>
                <a:cubicBezTo>
                  <a:pt x="8841301" y="464084"/>
                  <a:pt x="8841301" y="464084"/>
                  <a:pt x="8866475" y="469123"/>
                </a:cubicBezTo>
                <a:cubicBezTo>
                  <a:pt x="8866475" y="469123"/>
                  <a:pt x="8866475" y="469123"/>
                  <a:pt x="8876545" y="469123"/>
                </a:cubicBezTo>
                <a:cubicBezTo>
                  <a:pt x="8866475" y="474161"/>
                  <a:pt x="8846335" y="479199"/>
                  <a:pt x="8806057" y="499352"/>
                </a:cubicBezTo>
                <a:cubicBezTo>
                  <a:pt x="8806057" y="499352"/>
                  <a:pt x="8806057" y="499352"/>
                  <a:pt x="8806057" y="514466"/>
                </a:cubicBezTo>
                <a:cubicBezTo>
                  <a:pt x="8806057" y="514466"/>
                  <a:pt x="8806057" y="514466"/>
                  <a:pt x="8856406" y="539657"/>
                </a:cubicBezTo>
                <a:cubicBezTo>
                  <a:pt x="8856406" y="539657"/>
                  <a:pt x="8856406" y="539657"/>
                  <a:pt x="8876545" y="539657"/>
                </a:cubicBezTo>
                <a:cubicBezTo>
                  <a:pt x="8876545" y="539657"/>
                  <a:pt x="8876545" y="539657"/>
                  <a:pt x="8876545" y="524541"/>
                </a:cubicBezTo>
                <a:cubicBezTo>
                  <a:pt x="8876545" y="524541"/>
                  <a:pt x="8876545" y="524541"/>
                  <a:pt x="8906755" y="504389"/>
                </a:cubicBezTo>
                <a:cubicBezTo>
                  <a:pt x="8906755" y="504389"/>
                  <a:pt x="8906755" y="504389"/>
                  <a:pt x="8936964" y="509428"/>
                </a:cubicBezTo>
                <a:cubicBezTo>
                  <a:pt x="8936964" y="509428"/>
                  <a:pt x="8936964" y="509428"/>
                  <a:pt x="8941999" y="529580"/>
                </a:cubicBezTo>
                <a:cubicBezTo>
                  <a:pt x="8941999" y="529580"/>
                  <a:pt x="8941999" y="529580"/>
                  <a:pt x="8967174" y="519504"/>
                </a:cubicBezTo>
                <a:cubicBezTo>
                  <a:pt x="8967174" y="519504"/>
                  <a:pt x="8967174" y="519504"/>
                  <a:pt x="8997382" y="494314"/>
                </a:cubicBezTo>
                <a:cubicBezTo>
                  <a:pt x="8997382" y="494314"/>
                  <a:pt x="8997382" y="494314"/>
                  <a:pt x="8952069" y="448970"/>
                </a:cubicBezTo>
                <a:cubicBezTo>
                  <a:pt x="8952069" y="448970"/>
                  <a:pt x="8952069" y="448970"/>
                  <a:pt x="9027592" y="479199"/>
                </a:cubicBezTo>
                <a:cubicBezTo>
                  <a:pt x="9027592" y="479199"/>
                  <a:pt x="9027592" y="479199"/>
                  <a:pt x="9057802" y="469123"/>
                </a:cubicBezTo>
                <a:cubicBezTo>
                  <a:pt x="9057802" y="469123"/>
                  <a:pt x="9057802" y="469123"/>
                  <a:pt x="9088011" y="454009"/>
                </a:cubicBezTo>
                <a:cubicBezTo>
                  <a:pt x="9088011" y="454009"/>
                  <a:pt x="9088011" y="454009"/>
                  <a:pt x="9098080" y="438893"/>
                </a:cubicBezTo>
                <a:cubicBezTo>
                  <a:pt x="9098080" y="438893"/>
                  <a:pt x="9098080" y="438893"/>
                  <a:pt x="9098080" y="428818"/>
                </a:cubicBezTo>
                <a:cubicBezTo>
                  <a:pt x="9098080" y="428818"/>
                  <a:pt x="9098080" y="428818"/>
                  <a:pt x="9123255" y="443932"/>
                </a:cubicBezTo>
                <a:cubicBezTo>
                  <a:pt x="9128290" y="433856"/>
                  <a:pt x="9133326" y="438893"/>
                  <a:pt x="9143395" y="443932"/>
                </a:cubicBezTo>
                <a:cubicBezTo>
                  <a:pt x="9143395" y="443932"/>
                  <a:pt x="9143395" y="443932"/>
                  <a:pt x="9108151" y="459046"/>
                </a:cubicBezTo>
                <a:cubicBezTo>
                  <a:pt x="9108151" y="459046"/>
                  <a:pt x="9108151" y="459046"/>
                  <a:pt x="9088011" y="459046"/>
                </a:cubicBezTo>
                <a:cubicBezTo>
                  <a:pt x="9088011" y="459046"/>
                  <a:pt x="9088011" y="459046"/>
                  <a:pt x="9082977" y="479199"/>
                </a:cubicBezTo>
                <a:cubicBezTo>
                  <a:pt x="9052767" y="469123"/>
                  <a:pt x="9093046" y="504389"/>
                  <a:pt x="9052767" y="479199"/>
                </a:cubicBezTo>
                <a:cubicBezTo>
                  <a:pt x="9057802" y="499352"/>
                  <a:pt x="9002418" y="479199"/>
                  <a:pt x="9062836" y="504389"/>
                </a:cubicBezTo>
                <a:cubicBezTo>
                  <a:pt x="9062836" y="504389"/>
                  <a:pt x="9062836" y="504389"/>
                  <a:pt x="9098080" y="494314"/>
                </a:cubicBezTo>
                <a:cubicBezTo>
                  <a:pt x="9098080" y="494314"/>
                  <a:pt x="9098080" y="494314"/>
                  <a:pt x="9108151" y="499352"/>
                </a:cubicBezTo>
                <a:cubicBezTo>
                  <a:pt x="9108151" y="499352"/>
                  <a:pt x="9108151" y="499352"/>
                  <a:pt x="9213884" y="469123"/>
                </a:cubicBezTo>
                <a:cubicBezTo>
                  <a:pt x="9213884" y="469123"/>
                  <a:pt x="9213884" y="469123"/>
                  <a:pt x="9314582" y="438893"/>
                </a:cubicBezTo>
                <a:cubicBezTo>
                  <a:pt x="9314582" y="438893"/>
                  <a:pt x="9314582" y="438893"/>
                  <a:pt x="9354861" y="438893"/>
                </a:cubicBezTo>
                <a:cubicBezTo>
                  <a:pt x="9349826" y="438893"/>
                  <a:pt x="9334722" y="448970"/>
                  <a:pt x="9359897" y="454009"/>
                </a:cubicBezTo>
                <a:cubicBezTo>
                  <a:pt x="9359897" y="454009"/>
                  <a:pt x="9359897" y="454009"/>
                  <a:pt x="9361156" y="453379"/>
                </a:cubicBezTo>
                <a:lnTo>
                  <a:pt x="9366542" y="450684"/>
                </a:lnTo>
                <a:lnTo>
                  <a:pt x="9366542" y="5282423"/>
                </a:lnTo>
                <a:lnTo>
                  <a:pt x="9362728" y="5285095"/>
                </a:lnTo>
                <a:cubicBezTo>
                  <a:pt x="9348567" y="5295013"/>
                  <a:pt x="9329687" y="5308239"/>
                  <a:pt x="9304512" y="5325872"/>
                </a:cubicBezTo>
                <a:cubicBezTo>
                  <a:pt x="9304512" y="5325872"/>
                  <a:pt x="9304512" y="5325872"/>
                  <a:pt x="9314582" y="5335949"/>
                </a:cubicBezTo>
                <a:cubicBezTo>
                  <a:pt x="9314582" y="5335949"/>
                  <a:pt x="9314582" y="5335949"/>
                  <a:pt x="9289407" y="5346024"/>
                </a:cubicBezTo>
                <a:cubicBezTo>
                  <a:pt x="9289407" y="5346024"/>
                  <a:pt x="9289407" y="5351063"/>
                  <a:pt x="9289407" y="5351063"/>
                </a:cubicBezTo>
                <a:cubicBezTo>
                  <a:pt x="9289407" y="5351063"/>
                  <a:pt x="9289407" y="5346024"/>
                  <a:pt x="9284373" y="5346024"/>
                </a:cubicBezTo>
                <a:cubicBezTo>
                  <a:pt x="9284373" y="5346024"/>
                  <a:pt x="9284373" y="5346024"/>
                  <a:pt x="9259199" y="5386329"/>
                </a:cubicBezTo>
                <a:cubicBezTo>
                  <a:pt x="9259199" y="5386329"/>
                  <a:pt x="9259199" y="5386329"/>
                  <a:pt x="9234024" y="5391368"/>
                </a:cubicBezTo>
                <a:cubicBezTo>
                  <a:pt x="9244094" y="5396406"/>
                  <a:pt x="9239058" y="5406482"/>
                  <a:pt x="9234024" y="5416559"/>
                </a:cubicBezTo>
                <a:cubicBezTo>
                  <a:pt x="9234024" y="5416559"/>
                  <a:pt x="9234024" y="5416559"/>
                  <a:pt x="9193744" y="5436711"/>
                </a:cubicBezTo>
                <a:cubicBezTo>
                  <a:pt x="9193744" y="5436711"/>
                  <a:pt x="9193744" y="5436711"/>
                  <a:pt x="9183675" y="5456864"/>
                </a:cubicBezTo>
                <a:cubicBezTo>
                  <a:pt x="9183675" y="5456864"/>
                  <a:pt x="9183675" y="5456864"/>
                  <a:pt x="9158500" y="5461902"/>
                </a:cubicBezTo>
                <a:cubicBezTo>
                  <a:pt x="9158500" y="5461902"/>
                  <a:pt x="9158500" y="5461902"/>
                  <a:pt x="9138360" y="5502207"/>
                </a:cubicBezTo>
                <a:cubicBezTo>
                  <a:pt x="8997382" y="5623122"/>
                  <a:pt x="8851370" y="5764189"/>
                  <a:pt x="8700323" y="5905256"/>
                </a:cubicBezTo>
                <a:cubicBezTo>
                  <a:pt x="8700323" y="5905256"/>
                  <a:pt x="8700323" y="5905256"/>
                  <a:pt x="8705359" y="5905256"/>
                </a:cubicBezTo>
                <a:cubicBezTo>
                  <a:pt x="8655010" y="5930447"/>
                  <a:pt x="8629835" y="6000981"/>
                  <a:pt x="8579486" y="6000981"/>
                </a:cubicBezTo>
                <a:cubicBezTo>
                  <a:pt x="8579486" y="6000981"/>
                  <a:pt x="8579486" y="6000981"/>
                  <a:pt x="8584520" y="6006018"/>
                </a:cubicBezTo>
                <a:cubicBezTo>
                  <a:pt x="8554311" y="6041286"/>
                  <a:pt x="8493891" y="6091666"/>
                  <a:pt x="8483822" y="6121896"/>
                </a:cubicBezTo>
                <a:cubicBezTo>
                  <a:pt x="8478788" y="6142048"/>
                  <a:pt x="8458647" y="6147087"/>
                  <a:pt x="8443542" y="6157162"/>
                </a:cubicBezTo>
                <a:cubicBezTo>
                  <a:pt x="8443542" y="6157162"/>
                  <a:pt x="8443542" y="6157162"/>
                  <a:pt x="8453613" y="6162201"/>
                </a:cubicBezTo>
                <a:cubicBezTo>
                  <a:pt x="8453613" y="6167239"/>
                  <a:pt x="8478788" y="6157162"/>
                  <a:pt x="8448578" y="6172276"/>
                </a:cubicBezTo>
                <a:cubicBezTo>
                  <a:pt x="8448578" y="6172276"/>
                  <a:pt x="8448578" y="6172276"/>
                  <a:pt x="8463683" y="6182353"/>
                </a:cubicBezTo>
                <a:cubicBezTo>
                  <a:pt x="8458647" y="6202506"/>
                  <a:pt x="8443542" y="6157162"/>
                  <a:pt x="8448578" y="6197467"/>
                </a:cubicBezTo>
                <a:cubicBezTo>
                  <a:pt x="8448578" y="6197467"/>
                  <a:pt x="8448578" y="6197467"/>
                  <a:pt x="8428439" y="6182353"/>
                </a:cubicBezTo>
                <a:cubicBezTo>
                  <a:pt x="8383124" y="6207544"/>
                  <a:pt x="8337810" y="6237772"/>
                  <a:pt x="8312636" y="6278077"/>
                </a:cubicBezTo>
                <a:cubicBezTo>
                  <a:pt x="8312636" y="6278077"/>
                  <a:pt x="8312636" y="6278077"/>
                  <a:pt x="8302566" y="6298229"/>
                </a:cubicBezTo>
                <a:cubicBezTo>
                  <a:pt x="8302566" y="6298229"/>
                  <a:pt x="8302566" y="6298229"/>
                  <a:pt x="8262286" y="6308306"/>
                </a:cubicBezTo>
                <a:cubicBezTo>
                  <a:pt x="8262286" y="6308306"/>
                  <a:pt x="8262286" y="6308306"/>
                  <a:pt x="8166622" y="6308306"/>
                </a:cubicBezTo>
                <a:cubicBezTo>
                  <a:pt x="8166622" y="6308306"/>
                  <a:pt x="8166622" y="6308306"/>
                  <a:pt x="8136414" y="6293191"/>
                </a:cubicBezTo>
                <a:cubicBezTo>
                  <a:pt x="8136414" y="6293191"/>
                  <a:pt x="8136414" y="6293191"/>
                  <a:pt x="8151518" y="6283115"/>
                </a:cubicBezTo>
                <a:cubicBezTo>
                  <a:pt x="8151518" y="6283115"/>
                  <a:pt x="8151518" y="6283115"/>
                  <a:pt x="8156552" y="6268001"/>
                </a:cubicBezTo>
                <a:cubicBezTo>
                  <a:pt x="8156552" y="6268001"/>
                  <a:pt x="8156552" y="6268001"/>
                  <a:pt x="8191796" y="6227696"/>
                </a:cubicBezTo>
                <a:cubicBezTo>
                  <a:pt x="8191796" y="6227696"/>
                  <a:pt x="8191796" y="6227696"/>
                  <a:pt x="8181727" y="6217620"/>
                </a:cubicBezTo>
                <a:cubicBezTo>
                  <a:pt x="8181727" y="6217620"/>
                  <a:pt x="8181727" y="6217620"/>
                  <a:pt x="8196832" y="6207544"/>
                </a:cubicBezTo>
                <a:cubicBezTo>
                  <a:pt x="8196832" y="6207544"/>
                  <a:pt x="8196832" y="6207544"/>
                  <a:pt x="8191796" y="6192429"/>
                </a:cubicBezTo>
                <a:cubicBezTo>
                  <a:pt x="8176693" y="6207544"/>
                  <a:pt x="8146483" y="6212581"/>
                  <a:pt x="8131378" y="6222658"/>
                </a:cubicBezTo>
                <a:cubicBezTo>
                  <a:pt x="8131378" y="6222658"/>
                  <a:pt x="8131378" y="6222658"/>
                  <a:pt x="8111239" y="6268001"/>
                </a:cubicBezTo>
                <a:cubicBezTo>
                  <a:pt x="8111239" y="6268001"/>
                  <a:pt x="8111239" y="6268001"/>
                  <a:pt x="8081029" y="6283115"/>
                </a:cubicBezTo>
                <a:cubicBezTo>
                  <a:pt x="8081029" y="6283115"/>
                  <a:pt x="8081029" y="6283115"/>
                  <a:pt x="8091098" y="6293191"/>
                </a:cubicBezTo>
                <a:cubicBezTo>
                  <a:pt x="8091098" y="6293191"/>
                  <a:pt x="8091098" y="6293191"/>
                  <a:pt x="8070960" y="6308306"/>
                </a:cubicBezTo>
                <a:cubicBezTo>
                  <a:pt x="8070960" y="6308306"/>
                  <a:pt x="8070960" y="6308306"/>
                  <a:pt x="7945086" y="6308306"/>
                </a:cubicBezTo>
                <a:cubicBezTo>
                  <a:pt x="7945086" y="6308306"/>
                  <a:pt x="7945086" y="6308306"/>
                  <a:pt x="7945086" y="6298229"/>
                </a:cubicBezTo>
                <a:cubicBezTo>
                  <a:pt x="7945086" y="6298229"/>
                  <a:pt x="7945086" y="6298229"/>
                  <a:pt x="7980331" y="6283115"/>
                </a:cubicBezTo>
                <a:cubicBezTo>
                  <a:pt x="7980331" y="6283115"/>
                  <a:pt x="7980331" y="6283115"/>
                  <a:pt x="8005506" y="6257924"/>
                </a:cubicBezTo>
                <a:cubicBezTo>
                  <a:pt x="8005506" y="6257924"/>
                  <a:pt x="8005506" y="6257924"/>
                  <a:pt x="8000472" y="6242810"/>
                </a:cubicBezTo>
                <a:cubicBezTo>
                  <a:pt x="8000472" y="6242810"/>
                  <a:pt x="8000472" y="6242810"/>
                  <a:pt x="8040750" y="6217620"/>
                </a:cubicBezTo>
                <a:cubicBezTo>
                  <a:pt x="8040750" y="6217620"/>
                  <a:pt x="8040750" y="6212581"/>
                  <a:pt x="8035716" y="6207544"/>
                </a:cubicBezTo>
                <a:cubicBezTo>
                  <a:pt x="8035716" y="6207544"/>
                  <a:pt x="8035716" y="6207544"/>
                  <a:pt x="8075995" y="6232733"/>
                </a:cubicBezTo>
                <a:cubicBezTo>
                  <a:pt x="8075995" y="6232733"/>
                  <a:pt x="8075995" y="6232733"/>
                  <a:pt x="8086064" y="6227696"/>
                </a:cubicBezTo>
                <a:cubicBezTo>
                  <a:pt x="8086064" y="6227696"/>
                  <a:pt x="8086064" y="6227696"/>
                  <a:pt x="8075995" y="6217620"/>
                </a:cubicBezTo>
                <a:cubicBezTo>
                  <a:pt x="8075995" y="6217620"/>
                  <a:pt x="8075995" y="6217620"/>
                  <a:pt x="8055854" y="6212581"/>
                </a:cubicBezTo>
                <a:cubicBezTo>
                  <a:pt x="8055854" y="6212581"/>
                  <a:pt x="8055854" y="6212581"/>
                  <a:pt x="8070960" y="6192429"/>
                </a:cubicBezTo>
                <a:cubicBezTo>
                  <a:pt x="8070960" y="6192429"/>
                  <a:pt x="8070960" y="6192429"/>
                  <a:pt x="8070960" y="6182353"/>
                </a:cubicBezTo>
                <a:cubicBezTo>
                  <a:pt x="8050820" y="6222658"/>
                  <a:pt x="8000472" y="6187392"/>
                  <a:pt x="7980331" y="6197467"/>
                </a:cubicBezTo>
                <a:cubicBezTo>
                  <a:pt x="7980331" y="6197467"/>
                  <a:pt x="7980331" y="6197467"/>
                  <a:pt x="7940051" y="6237772"/>
                </a:cubicBezTo>
                <a:cubicBezTo>
                  <a:pt x="7940051" y="6237772"/>
                  <a:pt x="7940051" y="6237772"/>
                  <a:pt x="7945086" y="6242810"/>
                </a:cubicBezTo>
                <a:cubicBezTo>
                  <a:pt x="7945086" y="6242810"/>
                  <a:pt x="7945086" y="6242810"/>
                  <a:pt x="7869563" y="6308306"/>
                </a:cubicBezTo>
                <a:cubicBezTo>
                  <a:pt x="7869563" y="6308306"/>
                  <a:pt x="7869563" y="6308306"/>
                  <a:pt x="7753760" y="6308306"/>
                </a:cubicBezTo>
                <a:cubicBezTo>
                  <a:pt x="7768865" y="6298229"/>
                  <a:pt x="7728586" y="6318382"/>
                  <a:pt x="7758796" y="6293191"/>
                </a:cubicBezTo>
                <a:cubicBezTo>
                  <a:pt x="7758796" y="6293191"/>
                  <a:pt x="7758796" y="6293191"/>
                  <a:pt x="7738655" y="6298229"/>
                </a:cubicBezTo>
                <a:cubicBezTo>
                  <a:pt x="7738655" y="6298229"/>
                  <a:pt x="7738655" y="6298229"/>
                  <a:pt x="7753760" y="6262963"/>
                </a:cubicBezTo>
                <a:cubicBezTo>
                  <a:pt x="7783970" y="6262963"/>
                  <a:pt x="7733621" y="6247849"/>
                  <a:pt x="7778934" y="6242810"/>
                </a:cubicBezTo>
                <a:cubicBezTo>
                  <a:pt x="7778934" y="6242810"/>
                  <a:pt x="7778934" y="6242810"/>
                  <a:pt x="7773900" y="6237772"/>
                </a:cubicBezTo>
                <a:cubicBezTo>
                  <a:pt x="7748726" y="6252886"/>
                  <a:pt x="7723552" y="6247849"/>
                  <a:pt x="7718516" y="6252886"/>
                </a:cubicBezTo>
                <a:cubicBezTo>
                  <a:pt x="7718516" y="6252886"/>
                  <a:pt x="7718516" y="6252886"/>
                  <a:pt x="7778934" y="6192429"/>
                </a:cubicBezTo>
                <a:cubicBezTo>
                  <a:pt x="7778934" y="6192429"/>
                  <a:pt x="7778934" y="6192429"/>
                  <a:pt x="7854458" y="6142048"/>
                </a:cubicBezTo>
                <a:cubicBezTo>
                  <a:pt x="7854458" y="6142048"/>
                  <a:pt x="7854458" y="6142048"/>
                  <a:pt x="7854458" y="6131971"/>
                </a:cubicBezTo>
                <a:cubicBezTo>
                  <a:pt x="7854458" y="6131971"/>
                  <a:pt x="7854458" y="6131971"/>
                  <a:pt x="7874598" y="6126933"/>
                </a:cubicBezTo>
                <a:cubicBezTo>
                  <a:pt x="7894738" y="6111819"/>
                  <a:pt x="7904807" y="6086628"/>
                  <a:pt x="7904807" y="6061438"/>
                </a:cubicBezTo>
                <a:cubicBezTo>
                  <a:pt x="7904807" y="6061438"/>
                  <a:pt x="7904807" y="6061438"/>
                  <a:pt x="7884668" y="6081591"/>
                </a:cubicBezTo>
                <a:cubicBezTo>
                  <a:pt x="7809144" y="6116857"/>
                  <a:pt x="7733621" y="6212581"/>
                  <a:pt x="7663131" y="6262963"/>
                </a:cubicBezTo>
                <a:cubicBezTo>
                  <a:pt x="7663131" y="6262963"/>
                  <a:pt x="7663131" y="6262963"/>
                  <a:pt x="7663131" y="6283115"/>
                </a:cubicBezTo>
                <a:cubicBezTo>
                  <a:pt x="7663131" y="6283115"/>
                  <a:pt x="7663131" y="6283115"/>
                  <a:pt x="7637956" y="6308306"/>
                </a:cubicBezTo>
                <a:cubicBezTo>
                  <a:pt x="7637956" y="6308306"/>
                  <a:pt x="7637956" y="6308306"/>
                  <a:pt x="7542294" y="6308306"/>
                </a:cubicBezTo>
                <a:cubicBezTo>
                  <a:pt x="7542294" y="6308306"/>
                  <a:pt x="7542294" y="6308306"/>
                  <a:pt x="7587608" y="6252886"/>
                </a:cubicBezTo>
                <a:cubicBezTo>
                  <a:pt x="7587608" y="6252886"/>
                  <a:pt x="7587608" y="6252886"/>
                  <a:pt x="7587608" y="6242810"/>
                </a:cubicBezTo>
                <a:cubicBezTo>
                  <a:pt x="7587608" y="6242810"/>
                  <a:pt x="7587608" y="6242810"/>
                  <a:pt x="7663131" y="6167239"/>
                </a:cubicBezTo>
                <a:cubicBezTo>
                  <a:pt x="7637956" y="6152124"/>
                  <a:pt x="7668166" y="6147087"/>
                  <a:pt x="7658097" y="6131971"/>
                </a:cubicBezTo>
                <a:cubicBezTo>
                  <a:pt x="7658097" y="6131971"/>
                  <a:pt x="7658097" y="6131971"/>
                  <a:pt x="7658097" y="6121896"/>
                </a:cubicBezTo>
                <a:cubicBezTo>
                  <a:pt x="7658097" y="6121896"/>
                  <a:pt x="7658097" y="6121896"/>
                  <a:pt x="7612782" y="6142048"/>
                </a:cubicBezTo>
                <a:cubicBezTo>
                  <a:pt x="7612782" y="6142048"/>
                  <a:pt x="7612782" y="6142048"/>
                  <a:pt x="7577538" y="6177315"/>
                </a:cubicBezTo>
                <a:cubicBezTo>
                  <a:pt x="7577538" y="6177315"/>
                  <a:pt x="7577538" y="6177315"/>
                  <a:pt x="7612782" y="6121896"/>
                </a:cubicBezTo>
                <a:cubicBezTo>
                  <a:pt x="7612782" y="6121896"/>
                  <a:pt x="7612782" y="6121896"/>
                  <a:pt x="7632922" y="6106780"/>
                </a:cubicBezTo>
                <a:cubicBezTo>
                  <a:pt x="7632922" y="6106780"/>
                  <a:pt x="7632922" y="6106780"/>
                  <a:pt x="7622853" y="6096705"/>
                </a:cubicBezTo>
                <a:cubicBezTo>
                  <a:pt x="7622853" y="6096705"/>
                  <a:pt x="7622853" y="6096705"/>
                  <a:pt x="7637956" y="6081591"/>
                </a:cubicBezTo>
                <a:cubicBezTo>
                  <a:pt x="7637956" y="6081591"/>
                  <a:pt x="7637956" y="6081591"/>
                  <a:pt x="7632922" y="6071514"/>
                </a:cubicBezTo>
                <a:cubicBezTo>
                  <a:pt x="7632922" y="6071514"/>
                  <a:pt x="7632922" y="6071514"/>
                  <a:pt x="7607748" y="6081591"/>
                </a:cubicBezTo>
                <a:cubicBezTo>
                  <a:pt x="7592643" y="6086628"/>
                  <a:pt x="7632922" y="6091666"/>
                  <a:pt x="7602712" y="6101743"/>
                </a:cubicBezTo>
                <a:cubicBezTo>
                  <a:pt x="7602712" y="6101743"/>
                  <a:pt x="7602712" y="6101743"/>
                  <a:pt x="7607748" y="6106780"/>
                </a:cubicBezTo>
                <a:cubicBezTo>
                  <a:pt x="7607748" y="6106780"/>
                  <a:pt x="7607748" y="6106780"/>
                  <a:pt x="7597678" y="6116857"/>
                </a:cubicBezTo>
                <a:cubicBezTo>
                  <a:pt x="7597678" y="6116857"/>
                  <a:pt x="7597678" y="6116857"/>
                  <a:pt x="7587608" y="6101743"/>
                </a:cubicBezTo>
                <a:cubicBezTo>
                  <a:pt x="7587608" y="6101743"/>
                  <a:pt x="7587608" y="6101743"/>
                  <a:pt x="7517120" y="6162201"/>
                </a:cubicBezTo>
                <a:cubicBezTo>
                  <a:pt x="7517120" y="6162201"/>
                  <a:pt x="7517120" y="6162201"/>
                  <a:pt x="7502014" y="6152124"/>
                </a:cubicBezTo>
                <a:cubicBezTo>
                  <a:pt x="7532224" y="6142048"/>
                  <a:pt x="7496980" y="6137010"/>
                  <a:pt x="7512084" y="6116857"/>
                </a:cubicBezTo>
                <a:cubicBezTo>
                  <a:pt x="7512084" y="6116857"/>
                  <a:pt x="7512084" y="6116857"/>
                  <a:pt x="7532224" y="6116857"/>
                </a:cubicBezTo>
                <a:cubicBezTo>
                  <a:pt x="7532224" y="6116857"/>
                  <a:pt x="7532224" y="6116857"/>
                  <a:pt x="7522155" y="6121896"/>
                </a:cubicBezTo>
                <a:cubicBezTo>
                  <a:pt x="7522155" y="6121896"/>
                  <a:pt x="7522155" y="6121896"/>
                  <a:pt x="7542294" y="6121896"/>
                </a:cubicBezTo>
                <a:cubicBezTo>
                  <a:pt x="7542294" y="6121896"/>
                  <a:pt x="7542294" y="6121896"/>
                  <a:pt x="7547330" y="6106780"/>
                </a:cubicBezTo>
                <a:cubicBezTo>
                  <a:pt x="7537258" y="6111819"/>
                  <a:pt x="7562433" y="6096705"/>
                  <a:pt x="7532224" y="6091666"/>
                </a:cubicBezTo>
                <a:cubicBezTo>
                  <a:pt x="7532224" y="6091666"/>
                  <a:pt x="7532224" y="6091666"/>
                  <a:pt x="7532224" y="6086628"/>
                </a:cubicBezTo>
                <a:cubicBezTo>
                  <a:pt x="7532224" y="6086628"/>
                  <a:pt x="7532224" y="6086628"/>
                  <a:pt x="7486910" y="6111819"/>
                </a:cubicBezTo>
                <a:cubicBezTo>
                  <a:pt x="7486910" y="6111819"/>
                  <a:pt x="7486910" y="6111819"/>
                  <a:pt x="7476840" y="6131971"/>
                </a:cubicBezTo>
                <a:cubicBezTo>
                  <a:pt x="7476840" y="6131971"/>
                  <a:pt x="7476840" y="6131971"/>
                  <a:pt x="7461735" y="6142048"/>
                </a:cubicBezTo>
                <a:cubicBezTo>
                  <a:pt x="7461735" y="6142048"/>
                  <a:pt x="7461735" y="6142048"/>
                  <a:pt x="7456701" y="6131971"/>
                </a:cubicBezTo>
                <a:cubicBezTo>
                  <a:pt x="7456701" y="6131971"/>
                  <a:pt x="7456701" y="6131971"/>
                  <a:pt x="7416422" y="6152124"/>
                </a:cubicBezTo>
                <a:cubicBezTo>
                  <a:pt x="7416422" y="6152124"/>
                  <a:pt x="7416422" y="6152124"/>
                  <a:pt x="7421457" y="6172276"/>
                </a:cubicBezTo>
                <a:cubicBezTo>
                  <a:pt x="7421457" y="6172276"/>
                  <a:pt x="7421457" y="6172276"/>
                  <a:pt x="7391247" y="6182353"/>
                </a:cubicBezTo>
                <a:cubicBezTo>
                  <a:pt x="7391247" y="6182353"/>
                  <a:pt x="7391247" y="6182353"/>
                  <a:pt x="7361036" y="6207544"/>
                </a:cubicBezTo>
                <a:cubicBezTo>
                  <a:pt x="7361036" y="6207544"/>
                  <a:pt x="7361036" y="6207544"/>
                  <a:pt x="7361036" y="6227696"/>
                </a:cubicBezTo>
                <a:cubicBezTo>
                  <a:pt x="7361036" y="6227696"/>
                  <a:pt x="7361036" y="6227696"/>
                  <a:pt x="7345933" y="6232733"/>
                </a:cubicBezTo>
                <a:cubicBezTo>
                  <a:pt x="7345933" y="6232733"/>
                  <a:pt x="7345933" y="6232733"/>
                  <a:pt x="7320758" y="6212581"/>
                </a:cubicBezTo>
                <a:cubicBezTo>
                  <a:pt x="7320758" y="6212581"/>
                  <a:pt x="7320758" y="6212581"/>
                  <a:pt x="7300618" y="6222658"/>
                </a:cubicBezTo>
                <a:cubicBezTo>
                  <a:pt x="7300618" y="6222658"/>
                  <a:pt x="7300618" y="6222658"/>
                  <a:pt x="7280479" y="6227696"/>
                </a:cubicBezTo>
                <a:cubicBezTo>
                  <a:pt x="7280479" y="6227696"/>
                  <a:pt x="7280479" y="6227696"/>
                  <a:pt x="7275444" y="6227696"/>
                </a:cubicBezTo>
                <a:cubicBezTo>
                  <a:pt x="7280479" y="6227696"/>
                  <a:pt x="7280479" y="6227696"/>
                  <a:pt x="7280479" y="6222658"/>
                </a:cubicBezTo>
                <a:cubicBezTo>
                  <a:pt x="7285514" y="6217620"/>
                  <a:pt x="7285514" y="6207544"/>
                  <a:pt x="7275444" y="6192429"/>
                </a:cubicBezTo>
                <a:cubicBezTo>
                  <a:pt x="7275444" y="6192429"/>
                  <a:pt x="7275444" y="6192429"/>
                  <a:pt x="7340898" y="6152124"/>
                </a:cubicBezTo>
                <a:cubicBezTo>
                  <a:pt x="7340898" y="6152124"/>
                  <a:pt x="7340898" y="6152124"/>
                  <a:pt x="7340898" y="6131971"/>
                </a:cubicBezTo>
                <a:cubicBezTo>
                  <a:pt x="7340898" y="6131971"/>
                  <a:pt x="7340898" y="6131971"/>
                  <a:pt x="7315723" y="6121896"/>
                </a:cubicBezTo>
                <a:cubicBezTo>
                  <a:pt x="7315723" y="6121896"/>
                  <a:pt x="7315723" y="6121896"/>
                  <a:pt x="7300618" y="6121896"/>
                </a:cubicBezTo>
                <a:cubicBezTo>
                  <a:pt x="7300618" y="6121896"/>
                  <a:pt x="7300618" y="6121896"/>
                  <a:pt x="7280479" y="6142048"/>
                </a:cubicBezTo>
                <a:cubicBezTo>
                  <a:pt x="7280479" y="6142048"/>
                  <a:pt x="7280479" y="6142048"/>
                  <a:pt x="7270410" y="6137010"/>
                </a:cubicBezTo>
                <a:cubicBezTo>
                  <a:pt x="7270410" y="6137010"/>
                  <a:pt x="7270410" y="6137010"/>
                  <a:pt x="7245235" y="6157162"/>
                </a:cubicBezTo>
                <a:cubicBezTo>
                  <a:pt x="7245235" y="6157162"/>
                  <a:pt x="7245235" y="6157162"/>
                  <a:pt x="7230130" y="6142048"/>
                </a:cubicBezTo>
                <a:cubicBezTo>
                  <a:pt x="7230130" y="6142048"/>
                  <a:pt x="7230130" y="6142048"/>
                  <a:pt x="7215025" y="6157162"/>
                </a:cubicBezTo>
                <a:cubicBezTo>
                  <a:pt x="7215025" y="6157162"/>
                  <a:pt x="7215025" y="6157162"/>
                  <a:pt x="7209991" y="6157162"/>
                </a:cubicBezTo>
                <a:cubicBezTo>
                  <a:pt x="7235166" y="6101743"/>
                  <a:pt x="7285514" y="6096705"/>
                  <a:pt x="7300618" y="6036248"/>
                </a:cubicBezTo>
                <a:cubicBezTo>
                  <a:pt x="7300618" y="6036248"/>
                  <a:pt x="7300618" y="6036248"/>
                  <a:pt x="7290548" y="6031209"/>
                </a:cubicBezTo>
                <a:cubicBezTo>
                  <a:pt x="7260340" y="6046323"/>
                  <a:pt x="7240200" y="6081591"/>
                  <a:pt x="7199920" y="6076552"/>
                </a:cubicBezTo>
                <a:cubicBezTo>
                  <a:pt x="7199920" y="6076552"/>
                  <a:pt x="7199920" y="6076552"/>
                  <a:pt x="7215025" y="6066475"/>
                </a:cubicBezTo>
                <a:cubicBezTo>
                  <a:pt x="7215025" y="6066475"/>
                  <a:pt x="7215025" y="6066475"/>
                  <a:pt x="7220060" y="6046323"/>
                </a:cubicBezTo>
                <a:cubicBezTo>
                  <a:pt x="7220060" y="6046323"/>
                  <a:pt x="7220060" y="6046323"/>
                  <a:pt x="7209991" y="6046323"/>
                </a:cubicBezTo>
                <a:cubicBezTo>
                  <a:pt x="7184816" y="6061438"/>
                  <a:pt x="7154606" y="6081591"/>
                  <a:pt x="7139502" y="6106780"/>
                </a:cubicBezTo>
                <a:cubicBezTo>
                  <a:pt x="7129432" y="6101743"/>
                  <a:pt x="7144537" y="6131971"/>
                  <a:pt x="7129432" y="6101743"/>
                </a:cubicBezTo>
                <a:cubicBezTo>
                  <a:pt x="7129432" y="6101743"/>
                  <a:pt x="7129432" y="6101743"/>
                  <a:pt x="7119362" y="6106780"/>
                </a:cubicBezTo>
                <a:cubicBezTo>
                  <a:pt x="7119362" y="6106780"/>
                  <a:pt x="7119362" y="6106780"/>
                  <a:pt x="7129432" y="6116857"/>
                </a:cubicBezTo>
                <a:cubicBezTo>
                  <a:pt x="7129432" y="6116857"/>
                  <a:pt x="7129432" y="6116857"/>
                  <a:pt x="7119362" y="6111819"/>
                </a:cubicBezTo>
                <a:cubicBezTo>
                  <a:pt x="7089152" y="6116857"/>
                  <a:pt x="7129432" y="6096705"/>
                  <a:pt x="7089152" y="6116857"/>
                </a:cubicBezTo>
                <a:cubicBezTo>
                  <a:pt x="7089152" y="6116857"/>
                  <a:pt x="7089152" y="6116857"/>
                  <a:pt x="7109292" y="6101743"/>
                </a:cubicBezTo>
                <a:cubicBezTo>
                  <a:pt x="7109292" y="6101743"/>
                  <a:pt x="7109292" y="6101743"/>
                  <a:pt x="7109292" y="6081591"/>
                </a:cubicBezTo>
                <a:cubicBezTo>
                  <a:pt x="7109292" y="6081591"/>
                  <a:pt x="7109292" y="6081591"/>
                  <a:pt x="7159642" y="6051361"/>
                </a:cubicBezTo>
                <a:cubicBezTo>
                  <a:pt x="7159642" y="6051361"/>
                  <a:pt x="7159642" y="6051361"/>
                  <a:pt x="7164676" y="6031209"/>
                </a:cubicBezTo>
                <a:cubicBezTo>
                  <a:pt x="7164676" y="6031209"/>
                  <a:pt x="7164676" y="6031209"/>
                  <a:pt x="7159642" y="6026171"/>
                </a:cubicBezTo>
                <a:cubicBezTo>
                  <a:pt x="7159642" y="6026171"/>
                  <a:pt x="7159642" y="6026171"/>
                  <a:pt x="7154606" y="6011057"/>
                </a:cubicBezTo>
                <a:cubicBezTo>
                  <a:pt x="7154606" y="6011057"/>
                  <a:pt x="7154606" y="6011057"/>
                  <a:pt x="7164676" y="6000981"/>
                </a:cubicBezTo>
                <a:cubicBezTo>
                  <a:pt x="7164676" y="6000981"/>
                  <a:pt x="7164676" y="6000981"/>
                  <a:pt x="7159642" y="5990904"/>
                </a:cubicBezTo>
                <a:cubicBezTo>
                  <a:pt x="7129432" y="5985866"/>
                  <a:pt x="7124396" y="6000981"/>
                  <a:pt x="7104257" y="6006018"/>
                </a:cubicBezTo>
                <a:cubicBezTo>
                  <a:pt x="7104257" y="6006018"/>
                  <a:pt x="7104257" y="6006018"/>
                  <a:pt x="7099222" y="6016095"/>
                </a:cubicBezTo>
                <a:cubicBezTo>
                  <a:pt x="7099222" y="6016095"/>
                  <a:pt x="7099222" y="6016095"/>
                  <a:pt x="7139502" y="6011057"/>
                </a:cubicBezTo>
                <a:cubicBezTo>
                  <a:pt x="7109292" y="6021134"/>
                  <a:pt x="7089152" y="6016095"/>
                  <a:pt x="7063978" y="6021134"/>
                </a:cubicBezTo>
                <a:cubicBezTo>
                  <a:pt x="7063978" y="6021134"/>
                  <a:pt x="7063978" y="6021134"/>
                  <a:pt x="7084118" y="5990904"/>
                </a:cubicBezTo>
                <a:cubicBezTo>
                  <a:pt x="7084118" y="5990904"/>
                  <a:pt x="7084118" y="5990904"/>
                  <a:pt x="7079082" y="5975790"/>
                </a:cubicBezTo>
                <a:cubicBezTo>
                  <a:pt x="7079082" y="5980829"/>
                  <a:pt x="7074047" y="5975790"/>
                  <a:pt x="7069013" y="5970752"/>
                </a:cubicBezTo>
                <a:cubicBezTo>
                  <a:pt x="7079082" y="5960675"/>
                  <a:pt x="7079082" y="5940522"/>
                  <a:pt x="7089152" y="5935485"/>
                </a:cubicBezTo>
                <a:cubicBezTo>
                  <a:pt x="7089152" y="5935485"/>
                  <a:pt x="7089152" y="5935485"/>
                  <a:pt x="7134468" y="5920370"/>
                </a:cubicBezTo>
                <a:cubicBezTo>
                  <a:pt x="7134468" y="5920370"/>
                  <a:pt x="7134468" y="5920370"/>
                  <a:pt x="7149571" y="5885103"/>
                </a:cubicBezTo>
                <a:cubicBezTo>
                  <a:pt x="7149571" y="5885103"/>
                  <a:pt x="7149571" y="5885103"/>
                  <a:pt x="7169712" y="5880065"/>
                </a:cubicBezTo>
                <a:cubicBezTo>
                  <a:pt x="7169712" y="5880065"/>
                  <a:pt x="7169712" y="5880065"/>
                  <a:pt x="7179781" y="5864951"/>
                </a:cubicBezTo>
                <a:cubicBezTo>
                  <a:pt x="7179781" y="5864951"/>
                  <a:pt x="7179781" y="5864951"/>
                  <a:pt x="7154606" y="5864951"/>
                </a:cubicBezTo>
                <a:cubicBezTo>
                  <a:pt x="7154606" y="5864951"/>
                  <a:pt x="7154606" y="5864951"/>
                  <a:pt x="7139502" y="5895180"/>
                </a:cubicBezTo>
                <a:cubicBezTo>
                  <a:pt x="7139502" y="5895180"/>
                  <a:pt x="7139502" y="5895180"/>
                  <a:pt x="7119362" y="5880065"/>
                </a:cubicBezTo>
                <a:cubicBezTo>
                  <a:pt x="7119362" y="5880065"/>
                  <a:pt x="7119362" y="5880065"/>
                  <a:pt x="7129432" y="5869989"/>
                </a:cubicBezTo>
                <a:cubicBezTo>
                  <a:pt x="7129432" y="5869989"/>
                  <a:pt x="7129432" y="5869989"/>
                  <a:pt x="7119362" y="5864951"/>
                </a:cubicBezTo>
                <a:cubicBezTo>
                  <a:pt x="7119362" y="5864951"/>
                  <a:pt x="7119362" y="5864951"/>
                  <a:pt x="7154606" y="5804494"/>
                </a:cubicBezTo>
                <a:cubicBezTo>
                  <a:pt x="7154606" y="5804494"/>
                  <a:pt x="7154606" y="5804494"/>
                  <a:pt x="7209991" y="5764189"/>
                </a:cubicBezTo>
                <a:cubicBezTo>
                  <a:pt x="7209991" y="5764189"/>
                  <a:pt x="7209991" y="5764189"/>
                  <a:pt x="7209991" y="5754112"/>
                </a:cubicBezTo>
                <a:cubicBezTo>
                  <a:pt x="7209991" y="5754112"/>
                  <a:pt x="7209991" y="5754112"/>
                  <a:pt x="7204956" y="5754112"/>
                </a:cubicBezTo>
                <a:cubicBezTo>
                  <a:pt x="7204956" y="5754112"/>
                  <a:pt x="7204956" y="5754112"/>
                  <a:pt x="7194886" y="5764189"/>
                </a:cubicBezTo>
                <a:cubicBezTo>
                  <a:pt x="7194886" y="5764189"/>
                  <a:pt x="7194886" y="5764189"/>
                  <a:pt x="7169712" y="5769227"/>
                </a:cubicBezTo>
                <a:cubicBezTo>
                  <a:pt x="7159642" y="5829685"/>
                  <a:pt x="7084118" y="5819608"/>
                  <a:pt x="7063978" y="5885103"/>
                </a:cubicBezTo>
                <a:cubicBezTo>
                  <a:pt x="7063978" y="5885103"/>
                  <a:pt x="7063978" y="5885103"/>
                  <a:pt x="7028734" y="5885103"/>
                </a:cubicBezTo>
                <a:cubicBezTo>
                  <a:pt x="7028734" y="5885103"/>
                  <a:pt x="7028734" y="5885103"/>
                  <a:pt x="7023698" y="5905256"/>
                </a:cubicBezTo>
                <a:cubicBezTo>
                  <a:pt x="7023698" y="5905256"/>
                  <a:pt x="7023698" y="5905256"/>
                  <a:pt x="6988454" y="5920370"/>
                </a:cubicBezTo>
                <a:cubicBezTo>
                  <a:pt x="6988454" y="5920370"/>
                  <a:pt x="6988454" y="5920370"/>
                  <a:pt x="6993490" y="5930447"/>
                </a:cubicBezTo>
                <a:cubicBezTo>
                  <a:pt x="6993490" y="5930447"/>
                  <a:pt x="6993490" y="5930447"/>
                  <a:pt x="6958246" y="5955638"/>
                </a:cubicBezTo>
                <a:cubicBezTo>
                  <a:pt x="6958246" y="5955638"/>
                  <a:pt x="6958246" y="5955638"/>
                  <a:pt x="6943140" y="5950599"/>
                </a:cubicBezTo>
                <a:cubicBezTo>
                  <a:pt x="6943140" y="5950599"/>
                  <a:pt x="6943140" y="5950599"/>
                  <a:pt x="6943140" y="5965713"/>
                </a:cubicBezTo>
                <a:cubicBezTo>
                  <a:pt x="6943140" y="5965713"/>
                  <a:pt x="6943140" y="5965713"/>
                  <a:pt x="6917966" y="6000981"/>
                </a:cubicBezTo>
                <a:cubicBezTo>
                  <a:pt x="6917966" y="6000981"/>
                  <a:pt x="6917966" y="6000981"/>
                  <a:pt x="6917966" y="6021134"/>
                </a:cubicBezTo>
                <a:cubicBezTo>
                  <a:pt x="6917966" y="6021134"/>
                  <a:pt x="6917966" y="6021134"/>
                  <a:pt x="6892792" y="6021134"/>
                </a:cubicBezTo>
                <a:cubicBezTo>
                  <a:pt x="6892792" y="6016095"/>
                  <a:pt x="6872651" y="6021134"/>
                  <a:pt x="6897826" y="6006018"/>
                </a:cubicBezTo>
                <a:cubicBezTo>
                  <a:pt x="6897826" y="6006018"/>
                  <a:pt x="6897826" y="6006018"/>
                  <a:pt x="6887756" y="6000981"/>
                </a:cubicBezTo>
                <a:cubicBezTo>
                  <a:pt x="6887756" y="6000981"/>
                  <a:pt x="6887756" y="6000981"/>
                  <a:pt x="6872651" y="6021134"/>
                </a:cubicBezTo>
                <a:cubicBezTo>
                  <a:pt x="6872651" y="6021134"/>
                  <a:pt x="6872651" y="6021134"/>
                  <a:pt x="6842442" y="6000981"/>
                </a:cubicBezTo>
                <a:cubicBezTo>
                  <a:pt x="6842442" y="6000981"/>
                  <a:pt x="6842442" y="6000981"/>
                  <a:pt x="6832372" y="6011057"/>
                </a:cubicBezTo>
                <a:cubicBezTo>
                  <a:pt x="6832372" y="6011057"/>
                  <a:pt x="6832372" y="6011057"/>
                  <a:pt x="6822302" y="6036248"/>
                </a:cubicBezTo>
                <a:cubicBezTo>
                  <a:pt x="6822302" y="6036248"/>
                  <a:pt x="6822302" y="6036248"/>
                  <a:pt x="6817268" y="6021134"/>
                </a:cubicBezTo>
                <a:cubicBezTo>
                  <a:pt x="6817268" y="6021134"/>
                  <a:pt x="6817268" y="6021134"/>
                  <a:pt x="6782024" y="6046323"/>
                </a:cubicBezTo>
                <a:cubicBezTo>
                  <a:pt x="6771952" y="6056400"/>
                  <a:pt x="6761883" y="6071514"/>
                  <a:pt x="6751814" y="6086628"/>
                </a:cubicBezTo>
                <a:cubicBezTo>
                  <a:pt x="6751814" y="6086628"/>
                  <a:pt x="6751814" y="6086628"/>
                  <a:pt x="6746778" y="6086628"/>
                </a:cubicBezTo>
                <a:cubicBezTo>
                  <a:pt x="6746778" y="6086628"/>
                  <a:pt x="6746778" y="6086628"/>
                  <a:pt x="6746778" y="6061438"/>
                </a:cubicBezTo>
                <a:cubicBezTo>
                  <a:pt x="6746778" y="6061438"/>
                  <a:pt x="6746778" y="6061438"/>
                  <a:pt x="6716570" y="6061438"/>
                </a:cubicBezTo>
                <a:cubicBezTo>
                  <a:pt x="6716570" y="6061438"/>
                  <a:pt x="6716570" y="6061438"/>
                  <a:pt x="6746778" y="6051361"/>
                </a:cubicBezTo>
                <a:cubicBezTo>
                  <a:pt x="6746778" y="6051361"/>
                  <a:pt x="6746778" y="6051361"/>
                  <a:pt x="6746778" y="6031209"/>
                </a:cubicBezTo>
                <a:cubicBezTo>
                  <a:pt x="6746778" y="6031209"/>
                  <a:pt x="6746778" y="6031209"/>
                  <a:pt x="6756849" y="6031209"/>
                </a:cubicBezTo>
                <a:cubicBezTo>
                  <a:pt x="6756849" y="6031209"/>
                  <a:pt x="6756849" y="6031209"/>
                  <a:pt x="6761883" y="6006018"/>
                </a:cubicBezTo>
                <a:cubicBezTo>
                  <a:pt x="6761883" y="6006018"/>
                  <a:pt x="6761883" y="6006018"/>
                  <a:pt x="6782024" y="6016095"/>
                </a:cubicBezTo>
                <a:cubicBezTo>
                  <a:pt x="6782024" y="6016095"/>
                  <a:pt x="6782024" y="6016095"/>
                  <a:pt x="6822302" y="5990904"/>
                </a:cubicBezTo>
                <a:cubicBezTo>
                  <a:pt x="6822302" y="5990904"/>
                  <a:pt x="6822302" y="5990904"/>
                  <a:pt x="6827337" y="5970752"/>
                </a:cubicBezTo>
                <a:cubicBezTo>
                  <a:pt x="6827337" y="5970752"/>
                  <a:pt x="6827337" y="5970752"/>
                  <a:pt x="6807198" y="5970752"/>
                </a:cubicBezTo>
                <a:cubicBezTo>
                  <a:pt x="6807198" y="5970752"/>
                  <a:pt x="6807198" y="5970752"/>
                  <a:pt x="6792093" y="5985866"/>
                </a:cubicBezTo>
                <a:cubicBezTo>
                  <a:pt x="6782024" y="5980829"/>
                  <a:pt x="6812232" y="5975790"/>
                  <a:pt x="6776988" y="5980829"/>
                </a:cubicBezTo>
                <a:cubicBezTo>
                  <a:pt x="6771952" y="5980829"/>
                  <a:pt x="6807198" y="5965713"/>
                  <a:pt x="6802162" y="5955638"/>
                </a:cubicBezTo>
                <a:cubicBezTo>
                  <a:pt x="6802162" y="5955638"/>
                  <a:pt x="6802162" y="5955638"/>
                  <a:pt x="6766918" y="5955638"/>
                </a:cubicBezTo>
                <a:cubicBezTo>
                  <a:pt x="6766918" y="5955638"/>
                  <a:pt x="6766918" y="5955638"/>
                  <a:pt x="6792093" y="5940522"/>
                </a:cubicBezTo>
                <a:cubicBezTo>
                  <a:pt x="6792093" y="5940522"/>
                  <a:pt x="6792093" y="5940522"/>
                  <a:pt x="6792093" y="5920370"/>
                </a:cubicBezTo>
                <a:cubicBezTo>
                  <a:pt x="6771952" y="5925408"/>
                  <a:pt x="6756849" y="5960675"/>
                  <a:pt x="6726639" y="5955638"/>
                </a:cubicBezTo>
                <a:cubicBezTo>
                  <a:pt x="6726639" y="5955638"/>
                  <a:pt x="6726639" y="5955638"/>
                  <a:pt x="6726639" y="5935485"/>
                </a:cubicBezTo>
                <a:cubicBezTo>
                  <a:pt x="6726639" y="5935485"/>
                  <a:pt x="6726639" y="5935485"/>
                  <a:pt x="6706500" y="5945561"/>
                </a:cubicBezTo>
                <a:cubicBezTo>
                  <a:pt x="6706500" y="5945561"/>
                  <a:pt x="6706500" y="5945561"/>
                  <a:pt x="6716570" y="5930447"/>
                </a:cubicBezTo>
                <a:cubicBezTo>
                  <a:pt x="6716570" y="5930447"/>
                  <a:pt x="6716570" y="5930447"/>
                  <a:pt x="6731674" y="5930447"/>
                </a:cubicBezTo>
                <a:cubicBezTo>
                  <a:pt x="6731674" y="5930447"/>
                  <a:pt x="6731674" y="5930447"/>
                  <a:pt x="6746778" y="5915333"/>
                </a:cubicBezTo>
                <a:cubicBezTo>
                  <a:pt x="6746778" y="5915333"/>
                  <a:pt x="6746778" y="5915333"/>
                  <a:pt x="6761883" y="5920370"/>
                </a:cubicBezTo>
                <a:cubicBezTo>
                  <a:pt x="6766918" y="5915333"/>
                  <a:pt x="6736708" y="5905256"/>
                  <a:pt x="6771952" y="5915333"/>
                </a:cubicBezTo>
                <a:cubicBezTo>
                  <a:pt x="6771952" y="5915333"/>
                  <a:pt x="6771952" y="5915333"/>
                  <a:pt x="6766918" y="5905256"/>
                </a:cubicBezTo>
                <a:cubicBezTo>
                  <a:pt x="6766918" y="5905256"/>
                  <a:pt x="6766918" y="5905256"/>
                  <a:pt x="6741744" y="5895180"/>
                </a:cubicBezTo>
                <a:cubicBezTo>
                  <a:pt x="6741744" y="5895180"/>
                  <a:pt x="6741744" y="5895180"/>
                  <a:pt x="6751814" y="5880065"/>
                </a:cubicBezTo>
                <a:cubicBezTo>
                  <a:pt x="6751814" y="5880065"/>
                  <a:pt x="6751814" y="5880065"/>
                  <a:pt x="6746778" y="5880065"/>
                </a:cubicBezTo>
                <a:cubicBezTo>
                  <a:pt x="6766918" y="5875028"/>
                  <a:pt x="6736708" y="5844799"/>
                  <a:pt x="6756849" y="5854876"/>
                </a:cubicBezTo>
                <a:cubicBezTo>
                  <a:pt x="6756849" y="5854876"/>
                  <a:pt x="6756849" y="5854876"/>
                  <a:pt x="6746778" y="5849837"/>
                </a:cubicBezTo>
                <a:cubicBezTo>
                  <a:pt x="6746778" y="5849837"/>
                  <a:pt x="6746778" y="5849837"/>
                  <a:pt x="6731674" y="5864951"/>
                </a:cubicBezTo>
                <a:cubicBezTo>
                  <a:pt x="6731674" y="5864951"/>
                  <a:pt x="6731674" y="5864951"/>
                  <a:pt x="6751814" y="5829685"/>
                </a:cubicBezTo>
                <a:cubicBezTo>
                  <a:pt x="6751814" y="5829685"/>
                  <a:pt x="6751814" y="5829685"/>
                  <a:pt x="6741744" y="5794417"/>
                </a:cubicBezTo>
                <a:cubicBezTo>
                  <a:pt x="6741744" y="5794417"/>
                  <a:pt x="6741744" y="5794417"/>
                  <a:pt x="6756849" y="5774264"/>
                </a:cubicBezTo>
                <a:cubicBezTo>
                  <a:pt x="6756849" y="5774264"/>
                  <a:pt x="6756849" y="5774264"/>
                  <a:pt x="6782024" y="5779303"/>
                </a:cubicBezTo>
                <a:cubicBezTo>
                  <a:pt x="6782024" y="5779303"/>
                  <a:pt x="6782024" y="5779303"/>
                  <a:pt x="6792093" y="5779303"/>
                </a:cubicBezTo>
                <a:cubicBezTo>
                  <a:pt x="6792093" y="5779303"/>
                  <a:pt x="6792093" y="5779303"/>
                  <a:pt x="6802162" y="5769227"/>
                </a:cubicBezTo>
                <a:cubicBezTo>
                  <a:pt x="6802162" y="5769227"/>
                  <a:pt x="6802162" y="5769227"/>
                  <a:pt x="6782024" y="5749075"/>
                </a:cubicBezTo>
                <a:cubicBezTo>
                  <a:pt x="6807198" y="5738998"/>
                  <a:pt x="6787058" y="5713807"/>
                  <a:pt x="6802162" y="5703731"/>
                </a:cubicBezTo>
                <a:cubicBezTo>
                  <a:pt x="6802162" y="5703731"/>
                  <a:pt x="6802162" y="5703731"/>
                  <a:pt x="6822302" y="5703731"/>
                </a:cubicBezTo>
                <a:cubicBezTo>
                  <a:pt x="6822302" y="5703731"/>
                  <a:pt x="6822302" y="5703731"/>
                  <a:pt x="6862582" y="5653350"/>
                </a:cubicBezTo>
                <a:cubicBezTo>
                  <a:pt x="6862582" y="5653350"/>
                  <a:pt x="6862582" y="5653350"/>
                  <a:pt x="6867617" y="5633197"/>
                </a:cubicBezTo>
                <a:cubicBezTo>
                  <a:pt x="6867617" y="5633197"/>
                  <a:pt x="6867617" y="5633197"/>
                  <a:pt x="6872651" y="5628160"/>
                </a:cubicBezTo>
                <a:cubicBezTo>
                  <a:pt x="6872651" y="5628160"/>
                  <a:pt x="6872651" y="5628160"/>
                  <a:pt x="6877686" y="5648313"/>
                </a:cubicBezTo>
                <a:cubicBezTo>
                  <a:pt x="6877686" y="5648313"/>
                  <a:pt x="6877686" y="5648313"/>
                  <a:pt x="6902861" y="5643274"/>
                </a:cubicBezTo>
                <a:cubicBezTo>
                  <a:pt x="6902861" y="5643274"/>
                  <a:pt x="6902861" y="5643274"/>
                  <a:pt x="6902861" y="5628160"/>
                </a:cubicBezTo>
                <a:cubicBezTo>
                  <a:pt x="6902861" y="5628160"/>
                  <a:pt x="6902861" y="5628160"/>
                  <a:pt x="6928036" y="5618083"/>
                </a:cubicBezTo>
                <a:cubicBezTo>
                  <a:pt x="6928036" y="5618083"/>
                  <a:pt x="6928036" y="5618083"/>
                  <a:pt x="6948174" y="5587854"/>
                </a:cubicBezTo>
                <a:cubicBezTo>
                  <a:pt x="6948174" y="5587854"/>
                  <a:pt x="6948174" y="5587854"/>
                  <a:pt x="6983420" y="5567701"/>
                </a:cubicBezTo>
                <a:cubicBezTo>
                  <a:pt x="6983420" y="5567701"/>
                  <a:pt x="6983420" y="5567701"/>
                  <a:pt x="6988454" y="5547549"/>
                </a:cubicBezTo>
                <a:cubicBezTo>
                  <a:pt x="7048872" y="5512282"/>
                  <a:pt x="7074047" y="5466939"/>
                  <a:pt x="7139502" y="5426634"/>
                </a:cubicBezTo>
                <a:cubicBezTo>
                  <a:pt x="7139502" y="5426634"/>
                  <a:pt x="7139502" y="5426634"/>
                  <a:pt x="7139502" y="5401443"/>
                </a:cubicBezTo>
                <a:cubicBezTo>
                  <a:pt x="7139502" y="5401443"/>
                  <a:pt x="7139502" y="5401443"/>
                  <a:pt x="7149571" y="5411520"/>
                </a:cubicBezTo>
                <a:cubicBezTo>
                  <a:pt x="7149571" y="5411520"/>
                  <a:pt x="7149571" y="5411520"/>
                  <a:pt x="7169712" y="5401443"/>
                </a:cubicBezTo>
                <a:cubicBezTo>
                  <a:pt x="7169712" y="5401443"/>
                  <a:pt x="7169712" y="5401443"/>
                  <a:pt x="7179781" y="5376254"/>
                </a:cubicBezTo>
                <a:cubicBezTo>
                  <a:pt x="7179781" y="5376254"/>
                  <a:pt x="7179781" y="5376254"/>
                  <a:pt x="7194886" y="5386329"/>
                </a:cubicBezTo>
                <a:cubicBezTo>
                  <a:pt x="7194886" y="5386329"/>
                  <a:pt x="7194886" y="5386329"/>
                  <a:pt x="7220060" y="5340986"/>
                </a:cubicBezTo>
                <a:cubicBezTo>
                  <a:pt x="7220060" y="5340986"/>
                  <a:pt x="7220060" y="5340986"/>
                  <a:pt x="7194886" y="5325872"/>
                </a:cubicBezTo>
                <a:cubicBezTo>
                  <a:pt x="7220060" y="5325872"/>
                  <a:pt x="7225094" y="5285567"/>
                  <a:pt x="7230130" y="5290606"/>
                </a:cubicBezTo>
                <a:cubicBezTo>
                  <a:pt x="7230130" y="5290606"/>
                  <a:pt x="7230130" y="5290606"/>
                  <a:pt x="7250269" y="5290606"/>
                </a:cubicBezTo>
                <a:cubicBezTo>
                  <a:pt x="7250269" y="5290606"/>
                  <a:pt x="7250269" y="5290606"/>
                  <a:pt x="7250269" y="5280529"/>
                </a:cubicBezTo>
                <a:cubicBezTo>
                  <a:pt x="7270410" y="5300681"/>
                  <a:pt x="7260340" y="5260376"/>
                  <a:pt x="7285514" y="5275490"/>
                </a:cubicBezTo>
                <a:cubicBezTo>
                  <a:pt x="7285514" y="5275490"/>
                  <a:pt x="7285514" y="5275490"/>
                  <a:pt x="7265374" y="5265415"/>
                </a:cubicBezTo>
                <a:cubicBezTo>
                  <a:pt x="7265374" y="5265415"/>
                  <a:pt x="7265374" y="5265415"/>
                  <a:pt x="7285514" y="5260376"/>
                </a:cubicBezTo>
                <a:cubicBezTo>
                  <a:pt x="7285514" y="5260376"/>
                  <a:pt x="7285514" y="5260376"/>
                  <a:pt x="7295584" y="5250301"/>
                </a:cubicBezTo>
                <a:cubicBezTo>
                  <a:pt x="7295584" y="5250301"/>
                  <a:pt x="7295584" y="5250301"/>
                  <a:pt x="7290548" y="5240224"/>
                </a:cubicBezTo>
                <a:cubicBezTo>
                  <a:pt x="7290548" y="5240224"/>
                  <a:pt x="7290548" y="5240224"/>
                  <a:pt x="7325792" y="5220071"/>
                </a:cubicBezTo>
                <a:cubicBezTo>
                  <a:pt x="7325792" y="5220071"/>
                  <a:pt x="7325792" y="5220071"/>
                  <a:pt x="7340898" y="5220071"/>
                </a:cubicBezTo>
                <a:cubicBezTo>
                  <a:pt x="7340898" y="5220071"/>
                  <a:pt x="7340898" y="5220071"/>
                  <a:pt x="7350967" y="5220071"/>
                </a:cubicBezTo>
                <a:cubicBezTo>
                  <a:pt x="7350967" y="5220071"/>
                  <a:pt x="7350967" y="5220071"/>
                  <a:pt x="7361036" y="5215033"/>
                </a:cubicBezTo>
                <a:cubicBezTo>
                  <a:pt x="7361036" y="5215033"/>
                  <a:pt x="7361036" y="5215033"/>
                  <a:pt x="7320758" y="5209996"/>
                </a:cubicBezTo>
                <a:cubicBezTo>
                  <a:pt x="7320758" y="5209996"/>
                  <a:pt x="7320758" y="5209996"/>
                  <a:pt x="7340898" y="5199919"/>
                </a:cubicBezTo>
                <a:cubicBezTo>
                  <a:pt x="7340898" y="5199919"/>
                  <a:pt x="7340898" y="5199919"/>
                  <a:pt x="7371108" y="5209996"/>
                </a:cubicBezTo>
                <a:cubicBezTo>
                  <a:pt x="7371108" y="5209996"/>
                  <a:pt x="7371108" y="5209996"/>
                  <a:pt x="7381177" y="5199919"/>
                </a:cubicBezTo>
                <a:cubicBezTo>
                  <a:pt x="7381177" y="5199919"/>
                  <a:pt x="7381177" y="5199919"/>
                  <a:pt x="7361036" y="5174728"/>
                </a:cubicBezTo>
                <a:cubicBezTo>
                  <a:pt x="7361036" y="5174728"/>
                  <a:pt x="7361036" y="5174728"/>
                  <a:pt x="7401316" y="5114271"/>
                </a:cubicBezTo>
                <a:cubicBezTo>
                  <a:pt x="7401316" y="5114271"/>
                  <a:pt x="7401316" y="5114271"/>
                  <a:pt x="7416422" y="5124348"/>
                </a:cubicBezTo>
                <a:cubicBezTo>
                  <a:pt x="7416422" y="5124348"/>
                  <a:pt x="7416422" y="5124348"/>
                  <a:pt x="7436560" y="5104195"/>
                </a:cubicBezTo>
                <a:cubicBezTo>
                  <a:pt x="7436560" y="5104195"/>
                  <a:pt x="7436560" y="5104195"/>
                  <a:pt x="7436560" y="5124348"/>
                </a:cubicBezTo>
                <a:cubicBezTo>
                  <a:pt x="7436560" y="5124348"/>
                  <a:pt x="7436560" y="5124348"/>
                  <a:pt x="7461735" y="5114271"/>
                </a:cubicBezTo>
                <a:cubicBezTo>
                  <a:pt x="7461735" y="5114271"/>
                  <a:pt x="7461735" y="5114271"/>
                  <a:pt x="7471806" y="5099157"/>
                </a:cubicBezTo>
                <a:cubicBezTo>
                  <a:pt x="7471806" y="5099157"/>
                  <a:pt x="7471806" y="5099157"/>
                  <a:pt x="7456701" y="5073966"/>
                </a:cubicBezTo>
                <a:cubicBezTo>
                  <a:pt x="7456701" y="5073966"/>
                  <a:pt x="7456701" y="5073966"/>
                  <a:pt x="7441596" y="5079004"/>
                </a:cubicBezTo>
                <a:cubicBezTo>
                  <a:pt x="7441596" y="5079004"/>
                  <a:pt x="7441596" y="5079004"/>
                  <a:pt x="7416422" y="5099157"/>
                </a:cubicBezTo>
                <a:cubicBezTo>
                  <a:pt x="7416422" y="5099157"/>
                  <a:pt x="7416422" y="5099157"/>
                  <a:pt x="7366072" y="5094118"/>
                </a:cubicBezTo>
                <a:cubicBezTo>
                  <a:pt x="7366072" y="5094118"/>
                  <a:pt x="7366072" y="5094118"/>
                  <a:pt x="7361036" y="5073966"/>
                </a:cubicBezTo>
                <a:cubicBezTo>
                  <a:pt x="7361036" y="5073966"/>
                  <a:pt x="7361036" y="5073966"/>
                  <a:pt x="7381177" y="5073966"/>
                </a:cubicBezTo>
                <a:cubicBezTo>
                  <a:pt x="7386211" y="5053813"/>
                  <a:pt x="7401316" y="5063890"/>
                  <a:pt x="7406352" y="5043738"/>
                </a:cubicBezTo>
                <a:cubicBezTo>
                  <a:pt x="7406352" y="5043738"/>
                  <a:pt x="7406352" y="5043738"/>
                  <a:pt x="7406352" y="5058852"/>
                </a:cubicBezTo>
                <a:cubicBezTo>
                  <a:pt x="7406352" y="5058852"/>
                  <a:pt x="7406352" y="5058852"/>
                  <a:pt x="7451666" y="5048775"/>
                </a:cubicBezTo>
                <a:cubicBezTo>
                  <a:pt x="7451666" y="5048775"/>
                  <a:pt x="7451666" y="5048775"/>
                  <a:pt x="7456701" y="5053813"/>
                </a:cubicBezTo>
                <a:cubicBezTo>
                  <a:pt x="7456701" y="5053813"/>
                  <a:pt x="7456701" y="5053813"/>
                  <a:pt x="7466770" y="5028622"/>
                </a:cubicBezTo>
                <a:cubicBezTo>
                  <a:pt x="7466770" y="5028622"/>
                  <a:pt x="7466770" y="5028622"/>
                  <a:pt x="7496980" y="5013508"/>
                </a:cubicBezTo>
                <a:cubicBezTo>
                  <a:pt x="7496980" y="5013508"/>
                  <a:pt x="7496980" y="5013508"/>
                  <a:pt x="7512084" y="5028622"/>
                </a:cubicBezTo>
                <a:cubicBezTo>
                  <a:pt x="7512084" y="5028622"/>
                  <a:pt x="7512084" y="5028622"/>
                  <a:pt x="7527189" y="5003433"/>
                </a:cubicBezTo>
                <a:cubicBezTo>
                  <a:pt x="7527189" y="5003433"/>
                  <a:pt x="7527189" y="5003433"/>
                  <a:pt x="7552364" y="4998394"/>
                </a:cubicBezTo>
                <a:cubicBezTo>
                  <a:pt x="7552364" y="4998394"/>
                  <a:pt x="7552364" y="4993356"/>
                  <a:pt x="7557399" y="4978242"/>
                </a:cubicBezTo>
                <a:cubicBezTo>
                  <a:pt x="7557399" y="4978242"/>
                  <a:pt x="7557399" y="4978242"/>
                  <a:pt x="7522155" y="4993356"/>
                </a:cubicBezTo>
                <a:cubicBezTo>
                  <a:pt x="7522155" y="4993356"/>
                  <a:pt x="7522155" y="4993356"/>
                  <a:pt x="7542294" y="4968165"/>
                </a:cubicBezTo>
                <a:cubicBezTo>
                  <a:pt x="7512084" y="4963128"/>
                  <a:pt x="7512084" y="4978242"/>
                  <a:pt x="7486910" y="4973204"/>
                </a:cubicBezTo>
                <a:cubicBezTo>
                  <a:pt x="7486910" y="4973204"/>
                  <a:pt x="7486910" y="4973204"/>
                  <a:pt x="7512084" y="4983280"/>
                </a:cubicBezTo>
                <a:cubicBezTo>
                  <a:pt x="7512084" y="4983280"/>
                  <a:pt x="7512084" y="4983280"/>
                  <a:pt x="7496980" y="4998394"/>
                </a:cubicBezTo>
                <a:cubicBezTo>
                  <a:pt x="7496980" y="4998394"/>
                  <a:pt x="7496980" y="4998394"/>
                  <a:pt x="7476840" y="4993356"/>
                </a:cubicBezTo>
                <a:cubicBezTo>
                  <a:pt x="7476840" y="4993356"/>
                  <a:pt x="7476840" y="4993356"/>
                  <a:pt x="7486910" y="4978242"/>
                </a:cubicBezTo>
                <a:cubicBezTo>
                  <a:pt x="7486910" y="4978242"/>
                  <a:pt x="7486910" y="4978242"/>
                  <a:pt x="7451666" y="4978242"/>
                </a:cubicBezTo>
                <a:cubicBezTo>
                  <a:pt x="7451666" y="4978242"/>
                  <a:pt x="7451666" y="4978242"/>
                  <a:pt x="7456701" y="5008470"/>
                </a:cubicBezTo>
                <a:cubicBezTo>
                  <a:pt x="7456701" y="5008470"/>
                  <a:pt x="7456701" y="5008470"/>
                  <a:pt x="7451666" y="4998394"/>
                </a:cubicBezTo>
                <a:cubicBezTo>
                  <a:pt x="7451666" y="4998394"/>
                  <a:pt x="7451666" y="4998394"/>
                  <a:pt x="7441596" y="4998394"/>
                </a:cubicBezTo>
                <a:cubicBezTo>
                  <a:pt x="7441596" y="4998394"/>
                  <a:pt x="7441596" y="4998394"/>
                  <a:pt x="7436560" y="5018547"/>
                </a:cubicBezTo>
                <a:cubicBezTo>
                  <a:pt x="7436560" y="5018547"/>
                  <a:pt x="7436560" y="5018547"/>
                  <a:pt x="7381177" y="5023585"/>
                </a:cubicBezTo>
                <a:cubicBezTo>
                  <a:pt x="7381177" y="5023585"/>
                  <a:pt x="7381177" y="5023585"/>
                  <a:pt x="7340898" y="5038699"/>
                </a:cubicBezTo>
                <a:cubicBezTo>
                  <a:pt x="7340898" y="5038699"/>
                  <a:pt x="7340898" y="5038699"/>
                  <a:pt x="7325792" y="5033661"/>
                </a:cubicBezTo>
                <a:cubicBezTo>
                  <a:pt x="7325792" y="5033661"/>
                  <a:pt x="7325792" y="5033661"/>
                  <a:pt x="7315723" y="5043738"/>
                </a:cubicBezTo>
                <a:cubicBezTo>
                  <a:pt x="7300618" y="5053813"/>
                  <a:pt x="7280479" y="5033661"/>
                  <a:pt x="7270410" y="5048775"/>
                </a:cubicBezTo>
                <a:cubicBezTo>
                  <a:pt x="7270410" y="5048775"/>
                  <a:pt x="7270410" y="5048775"/>
                  <a:pt x="7270410" y="5038699"/>
                </a:cubicBezTo>
                <a:cubicBezTo>
                  <a:pt x="7270410" y="5038699"/>
                  <a:pt x="7270410" y="5038699"/>
                  <a:pt x="7300618" y="5033661"/>
                </a:cubicBezTo>
                <a:cubicBezTo>
                  <a:pt x="7300618" y="5033661"/>
                  <a:pt x="7300618" y="5033661"/>
                  <a:pt x="7320758" y="5013508"/>
                </a:cubicBezTo>
                <a:cubicBezTo>
                  <a:pt x="7320758" y="5013508"/>
                  <a:pt x="7320758" y="5013508"/>
                  <a:pt x="7320758" y="5003433"/>
                </a:cubicBezTo>
                <a:cubicBezTo>
                  <a:pt x="7310688" y="5008470"/>
                  <a:pt x="7300618" y="5023585"/>
                  <a:pt x="7285514" y="5013508"/>
                </a:cubicBezTo>
                <a:cubicBezTo>
                  <a:pt x="7285514" y="5013508"/>
                  <a:pt x="7285514" y="5013508"/>
                  <a:pt x="7285514" y="5023585"/>
                </a:cubicBezTo>
                <a:cubicBezTo>
                  <a:pt x="7285514" y="5023585"/>
                  <a:pt x="7285514" y="5023585"/>
                  <a:pt x="7270410" y="4998394"/>
                </a:cubicBezTo>
                <a:cubicBezTo>
                  <a:pt x="7270410" y="4998394"/>
                  <a:pt x="7270410" y="4998394"/>
                  <a:pt x="7270410" y="4983280"/>
                </a:cubicBezTo>
                <a:cubicBezTo>
                  <a:pt x="7270410" y="4983280"/>
                  <a:pt x="7270410" y="4983280"/>
                  <a:pt x="7300618" y="4983280"/>
                </a:cubicBezTo>
                <a:cubicBezTo>
                  <a:pt x="7300618" y="4983280"/>
                  <a:pt x="7300618" y="4983280"/>
                  <a:pt x="7310688" y="4973204"/>
                </a:cubicBezTo>
                <a:cubicBezTo>
                  <a:pt x="7310688" y="4973204"/>
                  <a:pt x="7310688" y="4973204"/>
                  <a:pt x="7320758" y="4983280"/>
                </a:cubicBezTo>
                <a:cubicBezTo>
                  <a:pt x="7320758" y="4983280"/>
                  <a:pt x="7340898" y="4988317"/>
                  <a:pt x="7315723" y="4983280"/>
                </a:cubicBezTo>
                <a:cubicBezTo>
                  <a:pt x="7315723" y="4983280"/>
                  <a:pt x="7315723" y="4983280"/>
                  <a:pt x="7315723" y="4993356"/>
                </a:cubicBezTo>
                <a:cubicBezTo>
                  <a:pt x="7315723" y="4993356"/>
                  <a:pt x="7315723" y="4993356"/>
                  <a:pt x="7345933" y="4988317"/>
                </a:cubicBezTo>
                <a:cubicBezTo>
                  <a:pt x="7345933" y="4988317"/>
                  <a:pt x="7345933" y="4988317"/>
                  <a:pt x="7356002" y="4973204"/>
                </a:cubicBezTo>
                <a:cubicBezTo>
                  <a:pt x="7356002" y="4963128"/>
                  <a:pt x="7335862" y="4958090"/>
                  <a:pt x="7345933" y="4948013"/>
                </a:cubicBezTo>
                <a:cubicBezTo>
                  <a:pt x="7345933" y="4948013"/>
                  <a:pt x="7345933" y="4948013"/>
                  <a:pt x="7340898" y="4942976"/>
                </a:cubicBezTo>
                <a:cubicBezTo>
                  <a:pt x="7340898" y="4942976"/>
                  <a:pt x="7340898" y="4942976"/>
                  <a:pt x="7320758" y="4948013"/>
                </a:cubicBezTo>
                <a:cubicBezTo>
                  <a:pt x="7320758" y="4948013"/>
                  <a:pt x="7320758" y="4948013"/>
                  <a:pt x="7310688" y="4937937"/>
                </a:cubicBezTo>
                <a:cubicBezTo>
                  <a:pt x="7310688" y="4937937"/>
                  <a:pt x="7310688" y="4937937"/>
                  <a:pt x="7340898" y="4912746"/>
                </a:cubicBezTo>
                <a:cubicBezTo>
                  <a:pt x="7340898" y="4912746"/>
                  <a:pt x="7340898" y="4912746"/>
                  <a:pt x="7320758" y="4907708"/>
                </a:cubicBezTo>
                <a:cubicBezTo>
                  <a:pt x="7320758" y="4907708"/>
                  <a:pt x="7320758" y="4907708"/>
                  <a:pt x="7320758" y="4897632"/>
                </a:cubicBezTo>
                <a:cubicBezTo>
                  <a:pt x="7345933" y="4887555"/>
                  <a:pt x="7305654" y="4922822"/>
                  <a:pt x="7345933" y="4887555"/>
                </a:cubicBezTo>
                <a:cubicBezTo>
                  <a:pt x="7350967" y="4897632"/>
                  <a:pt x="7340898" y="4902669"/>
                  <a:pt x="7345933" y="4912746"/>
                </a:cubicBezTo>
                <a:cubicBezTo>
                  <a:pt x="7345933" y="4912746"/>
                  <a:pt x="7345933" y="4912746"/>
                  <a:pt x="7340898" y="4922822"/>
                </a:cubicBezTo>
                <a:cubicBezTo>
                  <a:pt x="7340898" y="4922822"/>
                  <a:pt x="7340898" y="4922822"/>
                  <a:pt x="7356002" y="4922822"/>
                </a:cubicBezTo>
                <a:cubicBezTo>
                  <a:pt x="7356002" y="4922822"/>
                  <a:pt x="7356002" y="4922822"/>
                  <a:pt x="7366072" y="4942976"/>
                </a:cubicBezTo>
                <a:cubicBezTo>
                  <a:pt x="7366072" y="4942976"/>
                  <a:pt x="7366072" y="4942976"/>
                  <a:pt x="7381177" y="4948013"/>
                </a:cubicBezTo>
                <a:cubicBezTo>
                  <a:pt x="7381177" y="4948013"/>
                  <a:pt x="7381177" y="4948013"/>
                  <a:pt x="7406352" y="4927860"/>
                </a:cubicBezTo>
                <a:cubicBezTo>
                  <a:pt x="7406352" y="4927860"/>
                  <a:pt x="7406352" y="4927860"/>
                  <a:pt x="7401316" y="4912746"/>
                </a:cubicBezTo>
                <a:cubicBezTo>
                  <a:pt x="7401316" y="4912746"/>
                  <a:pt x="7401316" y="4912746"/>
                  <a:pt x="7436560" y="4907708"/>
                </a:cubicBezTo>
                <a:cubicBezTo>
                  <a:pt x="7436560" y="4912746"/>
                  <a:pt x="7461735" y="4912746"/>
                  <a:pt x="7436560" y="4922822"/>
                </a:cubicBezTo>
                <a:cubicBezTo>
                  <a:pt x="7436560" y="4922822"/>
                  <a:pt x="7436560" y="4922822"/>
                  <a:pt x="7456701" y="4927860"/>
                </a:cubicBezTo>
                <a:cubicBezTo>
                  <a:pt x="7456701" y="4927860"/>
                  <a:pt x="7456701" y="4927860"/>
                  <a:pt x="7441596" y="4932899"/>
                </a:cubicBezTo>
                <a:cubicBezTo>
                  <a:pt x="7441596" y="4932899"/>
                  <a:pt x="7441596" y="4932899"/>
                  <a:pt x="7436560" y="4942976"/>
                </a:cubicBezTo>
                <a:cubicBezTo>
                  <a:pt x="7436560" y="4942976"/>
                  <a:pt x="7436560" y="4942976"/>
                  <a:pt x="7441596" y="4953051"/>
                </a:cubicBezTo>
                <a:cubicBezTo>
                  <a:pt x="7441596" y="4953051"/>
                  <a:pt x="7441596" y="4953051"/>
                  <a:pt x="7486910" y="4922822"/>
                </a:cubicBezTo>
                <a:cubicBezTo>
                  <a:pt x="7486910" y="4922822"/>
                  <a:pt x="7486910" y="4922822"/>
                  <a:pt x="7496980" y="4912746"/>
                </a:cubicBezTo>
                <a:cubicBezTo>
                  <a:pt x="7496980" y="4912746"/>
                  <a:pt x="7496980" y="4912746"/>
                  <a:pt x="7491945" y="4897632"/>
                </a:cubicBezTo>
                <a:cubicBezTo>
                  <a:pt x="7491945" y="4897632"/>
                  <a:pt x="7491945" y="4897632"/>
                  <a:pt x="7512084" y="4897632"/>
                </a:cubicBezTo>
                <a:cubicBezTo>
                  <a:pt x="7512084" y="4897632"/>
                  <a:pt x="7512084" y="4897632"/>
                  <a:pt x="7567468" y="4857327"/>
                </a:cubicBezTo>
                <a:cubicBezTo>
                  <a:pt x="7567468" y="4857327"/>
                  <a:pt x="7567468" y="4857327"/>
                  <a:pt x="7577538" y="4862364"/>
                </a:cubicBezTo>
                <a:cubicBezTo>
                  <a:pt x="7577538" y="4862364"/>
                  <a:pt x="7577538" y="4862364"/>
                  <a:pt x="7577538" y="4857327"/>
                </a:cubicBezTo>
                <a:cubicBezTo>
                  <a:pt x="7582574" y="4862364"/>
                  <a:pt x="7587608" y="4862364"/>
                  <a:pt x="7602712" y="4872441"/>
                </a:cubicBezTo>
                <a:cubicBezTo>
                  <a:pt x="7602712" y="4872441"/>
                  <a:pt x="7602712" y="4872441"/>
                  <a:pt x="7622853" y="4872441"/>
                </a:cubicBezTo>
                <a:cubicBezTo>
                  <a:pt x="7622853" y="4867403"/>
                  <a:pt x="7637956" y="4842212"/>
                  <a:pt x="7622853" y="4887555"/>
                </a:cubicBezTo>
                <a:cubicBezTo>
                  <a:pt x="7622853" y="4887555"/>
                  <a:pt x="7622853" y="4887555"/>
                  <a:pt x="7637956" y="4862364"/>
                </a:cubicBezTo>
                <a:cubicBezTo>
                  <a:pt x="7637956" y="4867403"/>
                  <a:pt x="7658097" y="4877480"/>
                  <a:pt x="7658097" y="4847250"/>
                </a:cubicBezTo>
                <a:cubicBezTo>
                  <a:pt x="7688306" y="4842212"/>
                  <a:pt x="7703411" y="4847250"/>
                  <a:pt x="7723552" y="4832136"/>
                </a:cubicBezTo>
                <a:cubicBezTo>
                  <a:pt x="7723552" y="4832136"/>
                  <a:pt x="7723552" y="4832136"/>
                  <a:pt x="7753760" y="4781755"/>
                </a:cubicBezTo>
                <a:cubicBezTo>
                  <a:pt x="7753760" y="4781755"/>
                  <a:pt x="7753760" y="4781755"/>
                  <a:pt x="7768865" y="4776716"/>
                </a:cubicBezTo>
                <a:cubicBezTo>
                  <a:pt x="7768865" y="4776716"/>
                  <a:pt x="7768865" y="4776716"/>
                  <a:pt x="7778934" y="4756564"/>
                </a:cubicBezTo>
                <a:cubicBezTo>
                  <a:pt x="7778934" y="4756564"/>
                  <a:pt x="7778934" y="4756564"/>
                  <a:pt x="7783970" y="4756564"/>
                </a:cubicBezTo>
                <a:cubicBezTo>
                  <a:pt x="7783970" y="4756564"/>
                  <a:pt x="7789004" y="4761602"/>
                  <a:pt x="7799075" y="4766641"/>
                </a:cubicBezTo>
                <a:cubicBezTo>
                  <a:pt x="7799075" y="4766641"/>
                  <a:pt x="7799075" y="4766641"/>
                  <a:pt x="7814178" y="4746488"/>
                </a:cubicBezTo>
                <a:cubicBezTo>
                  <a:pt x="7814178" y="4746488"/>
                  <a:pt x="7814178" y="4746488"/>
                  <a:pt x="7854458" y="4761602"/>
                </a:cubicBezTo>
                <a:cubicBezTo>
                  <a:pt x="7854458" y="4761602"/>
                  <a:pt x="7854458" y="4761602"/>
                  <a:pt x="7864528" y="4741450"/>
                </a:cubicBezTo>
                <a:cubicBezTo>
                  <a:pt x="7864528" y="4741450"/>
                  <a:pt x="7864528" y="4741450"/>
                  <a:pt x="7859494" y="4731374"/>
                </a:cubicBezTo>
                <a:cubicBezTo>
                  <a:pt x="7859494" y="4731374"/>
                  <a:pt x="7859494" y="4731374"/>
                  <a:pt x="7854458" y="4721297"/>
                </a:cubicBezTo>
                <a:cubicBezTo>
                  <a:pt x="7849424" y="4731374"/>
                  <a:pt x="7839353" y="4721297"/>
                  <a:pt x="7834319" y="4731374"/>
                </a:cubicBezTo>
                <a:cubicBezTo>
                  <a:pt x="7834319" y="4731374"/>
                  <a:pt x="7834319" y="4731374"/>
                  <a:pt x="7864528" y="4701145"/>
                </a:cubicBezTo>
                <a:cubicBezTo>
                  <a:pt x="7864528" y="4701145"/>
                  <a:pt x="7864528" y="4701145"/>
                  <a:pt x="7889702" y="4686031"/>
                </a:cubicBezTo>
                <a:cubicBezTo>
                  <a:pt x="7889702" y="4691069"/>
                  <a:pt x="7894738" y="4691069"/>
                  <a:pt x="7904807" y="4696106"/>
                </a:cubicBezTo>
                <a:cubicBezTo>
                  <a:pt x="7904807" y="4696106"/>
                  <a:pt x="7904807" y="4696106"/>
                  <a:pt x="7919912" y="4680992"/>
                </a:cubicBezTo>
                <a:cubicBezTo>
                  <a:pt x="7919912" y="4680992"/>
                  <a:pt x="7919912" y="4680992"/>
                  <a:pt x="7889702" y="4670917"/>
                </a:cubicBezTo>
                <a:cubicBezTo>
                  <a:pt x="7889702" y="4670917"/>
                  <a:pt x="7889702" y="4670917"/>
                  <a:pt x="7924948" y="4645726"/>
                </a:cubicBezTo>
                <a:cubicBezTo>
                  <a:pt x="7924948" y="4645726"/>
                  <a:pt x="7924948" y="4645726"/>
                  <a:pt x="7955156" y="4640687"/>
                </a:cubicBezTo>
                <a:cubicBezTo>
                  <a:pt x="7955156" y="4640687"/>
                  <a:pt x="7955156" y="4640687"/>
                  <a:pt x="7970262" y="4615497"/>
                </a:cubicBezTo>
                <a:cubicBezTo>
                  <a:pt x="7970262" y="4615497"/>
                  <a:pt x="7970262" y="4615497"/>
                  <a:pt x="8030680" y="4560078"/>
                </a:cubicBezTo>
                <a:cubicBezTo>
                  <a:pt x="8030680" y="4560078"/>
                  <a:pt x="8025646" y="4555039"/>
                  <a:pt x="8020610" y="4555039"/>
                </a:cubicBezTo>
                <a:cubicBezTo>
                  <a:pt x="8020610" y="4555039"/>
                  <a:pt x="8020610" y="4555039"/>
                  <a:pt x="7995436" y="4570153"/>
                </a:cubicBezTo>
                <a:cubicBezTo>
                  <a:pt x="7995436" y="4570153"/>
                  <a:pt x="7995436" y="4570153"/>
                  <a:pt x="7970262" y="4560078"/>
                </a:cubicBezTo>
                <a:cubicBezTo>
                  <a:pt x="7970262" y="4560078"/>
                  <a:pt x="7970262" y="4560078"/>
                  <a:pt x="7955156" y="4565116"/>
                </a:cubicBezTo>
                <a:cubicBezTo>
                  <a:pt x="7955156" y="4565116"/>
                  <a:pt x="7955156" y="4565116"/>
                  <a:pt x="7945086" y="4580230"/>
                </a:cubicBezTo>
                <a:cubicBezTo>
                  <a:pt x="7945086" y="4580230"/>
                  <a:pt x="7945086" y="4580230"/>
                  <a:pt x="7869563" y="4595344"/>
                </a:cubicBezTo>
                <a:cubicBezTo>
                  <a:pt x="7869563" y="4595344"/>
                  <a:pt x="7869563" y="4595344"/>
                  <a:pt x="7859494" y="4605421"/>
                </a:cubicBezTo>
                <a:cubicBezTo>
                  <a:pt x="7859494" y="4605421"/>
                  <a:pt x="7859494" y="4605421"/>
                  <a:pt x="7814178" y="4620535"/>
                </a:cubicBezTo>
                <a:cubicBezTo>
                  <a:pt x="7814178" y="4620535"/>
                  <a:pt x="7814178" y="4620535"/>
                  <a:pt x="7783970" y="4595344"/>
                </a:cubicBezTo>
                <a:cubicBezTo>
                  <a:pt x="7783970" y="4595344"/>
                  <a:pt x="7783970" y="4595344"/>
                  <a:pt x="7743690" y="4605421"/>
                </a:cubicBezTo>
                <a:cubicBezTo>
                  <a:pt x="7758796" y="4610458"/>
                  <a:pt x="7713480" y="4620535"/>
                  <a:pt x="7753760" y="4630610"/>
                </a:cubicBezTo>
                <a:cubicBezTo>
                  <a:pt x="7753760" y="4630610"/>
                  <a:pt x="7753760" y="4630610"/>
                  <a:pt x="7738655" y="4640687"/>
                </a:cubicBezTo>
                <a:cubicBezTo>
                  <a:pt x="7738655" y="4640687"/>
                  <a:pt x="7738655" y="4640687"/>
                  <a:pt x="7728586" y="4635649"/>
                </a:cubicBezTo>
                <a:cubicBezTo>
                  <a:pt x="7728586" y="4635649"/>
                  <a:pt x="7728586" y="4635649"/>
                  <a:pt x="7688306" y="4645726"/>
                </a:cubicBezTo>
                <a:cubicBezTo>
                  <a:pt x="7688306" y="4645726"/>
                  <a:pt x="7688306" y="4645726"/>
                  <a:pt x="7663131" y="4630610"/>
                </a:cubicBezTo>
                <a:cubicBezTo>
                  <a:pt x="7663131" y="4630610"/>
                  <a:pt x="7663131" y="4630610"/>
                  <a:pt x="7547330" y="4655801"/>
                </a:cubicBezTo>
                <a:cubicBezTo>
                  <a:pt x="7547330" y="4655801"/>
                  <a:pt x="7547330" y="4655801"/>
                  <a:pt x="7507050" y="4665878"/>
                </a:cubicBezTo>
                <a:cubicBezTo>
                  <a:pt x="7502014" y="4670917"/>
                  <a:pt x="7507050" y="4675954"/>
                  <a:pt x="7512084" y="4670917"/>
                </a:cubicBezTo>
                <a:cubicBezTo>
                  <a:pt x="7507050" y="4675954"/>
                  <a:pt x="7502014" y="4675954"/>
                  <a:pt x="7496980" y="4680992"/>
                </a:cubicBezTo>
                <a:cubicBezTo>
                  <a:pt x="7522155" y="4675954"/>
                  <a:pt x="7547330" y="4680992"/>
                  <a:pt x="7567468" y="4670917"/>
                </a:cubicBezTo>
                <a:cubicBezTo>
                  <a:pt x="7567468" y="4670917"/>
                  <a:pt x="7567468" y="4670917"/>
                  <a:pt x="7572504" y="4680992"/>
                </a:cubicBezTo>
                <a:cubicBezTo>
                  <a:pt x="7572504" y="4680992"/>
                  <a:pt x="7572504" y="4680992"/>
                  <a:pt x="7491945" y="4701145"/>
                </a:cubicBezTo>
                <a:cubicBezTo>
                  <a:pt x="7491945" y="4701145"/>
                  <a:pt x="7491945" y="4701145"/>
                  <a:pt x="7426491" y="4711222"/>
                </a:cubicBezTo>
                <a:cubicBezTo>
                  <a:pt x="7426491" y="4711222"/>
                  <a:pt x="7426491" y="4711222"/>
                  <a:pt x="7451666" y="4691069"/>
                </a:cubicBezTo>
                <a:cubicBezTo>
                  <a:pt x="7451666" y="4691069"/>
                  <a:pt x="7451666" y="4691069"/>
                  <a:pt x="7456701" y="4696106"/>
                </a:cubicBezTo>
                <a:cubicBezTo>
                  <a:pt x="7456701" y="4696106"/>
                  <a:pt x="7456701" y="4696106"/>
                  <a:pt x="7486910" y="4680992"/>
                </a:cubicBezTo>
                <a:cubicBezTo>
                  <a:pt x="7486910" y="4680992"/>
                  <a:pt x="7486910" y="4680992"/>
                  <a:pt x="7456701" y="4670917"/>
                </a:cubicBezTo>
                <a:cubicBezTo>
                  <a:pt x="7456701" y="4670917"/>
                  <a:pt x="7456701" y="4670917"/>
                  <a:pt x="7381177" y="4701145"/>
                </a:cubicBezTo>
                <a:cubicBezTo>
                  <a:pt x="7381177" y="4701145"/>
                  <a:pt x="7381177" y="4701145"/>
                  <a:pt x="7381177" y="4721297"/>
                </a:cubicBezTo>
                <a:cubicBezTo>
                  <a:pt x="7381177" y="4721297"/>
                  <a:pt x="7381177" y="4721297"/>
                  <a:pt x="7401316" y="4716259"/>
                </a:cubicBezTo>
                <a:cubicBezTo>
                  <a:pt x="7401316" y="4716259"/>
                  <a:pt x="7401316" y="4716259"/>
                  <a:pt x="7386211" y="4726336"/>
                </a:cubicBezTo>
                <a:cubicBezTo>
                  <a:pt x="7386211" y="4726336"/>
                  <a:pt x="7386211" y="4726336"/>
                  <a:pt x="7376142" y="4721297"/>
                </a:cubicBezTo>
                <a:cubicBezTo>
                  <a:pt x="7376142" y="4721297"/>
                  <a:pt x="7376142" y="4721297"/>
                  <a:pt x="7335862" y="4736411"/>
                </a:cubicBezTo>
                <a:cubicBezTo>
                  <a:pt x="7335862" y="4736411"/>
                  <a:pt x="7335862" y="4736411"/>
                  <a:pt x="7330828" y="4736411"/>
                </a:cubicBezTo>
                <a:cubicBezTo>
                  <a:pt x="7330828" y="4736411"/>
                  <a:pt x="7330828" y="4736411"/>
                  <a:pt x="7330828" y="4726336"/>
                </a:cubicBezTo>
                <a:cubicBezTo>
                  <a:pt x="7330828" y="4726336"/>
                  <a:pt x="7330828" y="4726336"/>
                  <a:pt x="7361036" y="4726336"/>
                </a:cubicBezTo>
                <a:cubicBezTo>
                  <a:pt x="7361036" y="4726336"/>
                  <a:pt x="7361036" y="4726336"/>
                  <a:pt x="7361036" y="4711222"/>
                </a:cubicBezTo>
                <a:cubicBezTo>
                  <a:pt x="7361036" y="4711222"/>
                  <a:pt x="7361036" y="4711222"/>
                  <a:pt x="7361036" y="4706183"/>
                </a:cubicBezTo>
                <a:cubicBezTo>
                  <a:pt x="7361036" y="4706183"/>
                  <a:pt x="7361036" y="4706183"/>
                  <a:pt x="7345933" y="4696106"/>
                </a:cubicBezTo>
                <a:cubicBezTo>
                  <a:pt x="7345933" y="4696106"/>
                  <a:pt x="7345933" y="4696106"/>
                  <a:pt x="7335862" y="4701145"/>
                </a:cubicBezTo>
                <a:cubicBezTo>
                  <a:pt x="7335862" y="4706183"/>
                  <a:pt x="7335862" y="4706183"/>
                  <a:pt x="7330828" y="4706183"/>
                </a:cubicBezTo>
                <a:cubicBezTo>
                  <a:pt x="7330828" y="4706183"/>
                  <a:pt x="7330828" y="4706183"/>
                  <a:pt x="7325792" y="4706183"/>
                </a:cubicBezTo>
                <a:cubicBezTo>
                  <a:pt x="7320758" y="4711222"/>
                  <a:pt x="7310688" y="4711222"/>
                  <a:pt x="7290548" y="4711222"/>
                </a:cubicBezTo>
                <a:cubicBezTo>
                  <a:pt x="7290548" y="4711222"/>
                  <a:pt x="7290548" y="4711222"/>
                  <a:pt x="7235166" y="4731374"/>
                </a:cubicBezTo>
                <a:cubicBezTo>
                  <a:pt x="7235166" y="4731374"/>
                  <a:pt x="7235166" y="4731374"/>
                  <a:pt x="7194886" y="4731374"/>
                </a:cubicBezTo>
                <a:cubicBezTo>
                  <a:pt x="7194886" y="4731374"/>
                  <a:pt x="7194886" y="4731374"/>
                  <a:pt x="7119362" y="4746488"/>
                </a:cubicBezTo>
                <a:cubicBezTo>
                  <a:pt x="7119362" y="4746488"/>
                  <a:pt x="7119362" y="4746488"/>
                  <a:pt x="7109292" y="4756564"/>
                </a:cubicBezTo>
                <a:cubicBezTo>
                  <a:pt x="7109292" y="4756564"/>
                  <a:pt x="7109292" y="4756564"/>
                  <a:pt x="7084118" y="4751527"/>
                </a:cubicBezTo>
                <a:cubicBezTo>
                  <a:pt x="7084118" y="4751527"/>
                  <a:pt x="7084118" y="4751527"/>
                  <a:pt x="7048872" y="4771679"/>
                </a:cubicBezTo>
                <a:cubicBezTo>
                  <a:pt x="7048872" y="4771679"/>
                  <a:pt x="7048872" y="4771679"/>
                  <a:pt x="7018664" y="4776716"/>
                </a:cubicBezTo>
                <a:cubicBezTo>
                  <a:pt x="7018664" y="4776716"/>
                  <a:pt x="7018664" y="4776716"/>
                  <a:pt x="7003559" y="4771679"/>
                </a:cubicBezTo>
                <a:cubicBezTo>
                  <a:pt x="7003559" y="4771679"/>
                  <a:pt x="7003559" y="4771679"/>
                  <a:pt x="6988454" y="4786793"/>
                </a:cubicBezTo>
                <a:cubicBezTo>
                  <a:pt x="6988454" y="4786793"/>
                  <a:pt x="6988454" y="4781755"/>
                  <a:pt x="6988454" y="4781755"/>
                </a:cubicBezTo>
                <a:cubicBezTo>
                  <a:pt x="6983420" y="4786793"/>
                  <a:pt x="6973349" y="4786793"/>
                  <a:pt x="6958246" y="4791832"/>
                </a:cubicBezTo>
                <a:cubicBezTo>
                  <a:pt x="6958246" y="4791832"/>
                  <a:pt x="6953210" y="4791832"/>
                  <a:pt x="6953210" y="4796869"/>
                </a:cubicBezTo>
                <a:cubicBezTo>
                  <a:pt x="6953210" y="4796869"/>
                  <a:pt x="6953210" y="4796869"/>
                  <a:pt x="6948174" y="4791832"/>
                </a:cubicBezTo>
                <a:cubicBezTo>
                  <a:pt x="6933071" y="4796869"/>
                  <a:pt x="6907896" y="4796869"/>
                  <a:pt x="6872651" y="4801907"/>
                </a:cubicBezTo>
                <a:cubicBezTo>
                  <a:pt x="6872651" y="4801907"/>
                  <a:pt x="6872651" y="4801907"/>
                  <a:pt x="6797127" y="4817021"/>
                </a:cubicBezTo>
                <a:cubicBezTo>
                  <a:pt x="6797127" y="4817021"/>
                  <a:pt x="6797127" y="4817021"/>
                  <a:pt x="6646080" y="4842212"/>
                </a:cubicBezTo>
                <a:cubicBezTo>
                  <a:pt x="6646080" y="4842212"/>
                  <a:pt x="6646080" y="4842212"/>
                  <a:pt x="6636010" y="4822059"/>
                </a:cubicBezTo>
                <a:cubicBezTo>
                  <a:pt x="6636010" y="4822059"/>
                  <a:pt x="6636010" y="4822059"/>
                  <a:pt x="6625941" y="4822059"/>
                </a:cubicBezTo>
                <a:cubicBezTo>
                  <a:pt x="6625941" y="4822059"/>
                  <a:pt x="6625941" y="4822059"/>
                  <a:pt x="6625941" y="4842212"/>
                </a:cubicBezTo>
                <a:cubicBezTo>
                  <a:pt x="6625941" y="4842212"/>
                  <a:pt x="6625941" y="4842212"/>
                  <a:pt x="6580628" y="4862364"/>
                </a:cubicBezTo>
                <a:cubicBezTo>
                  <a:pt x="6580628" y="4862364"/>
                  <a:pt x="6580628" y="4862364"/>
                  <a:pt x="6464824" y="4867403"/>
                </a:cubicBezTo>
                <a:cubicBezTo>
                  <a:pt x="6464824" y="4867403"/>
                  <a:pt x="6464824" y="4867403"/>
                  <a:pt x="6464824" y="4862364"/>
                </a:cubicBezTo>
                <a:cubicBezTo>
                  <a:pt x="6464824" y="4862364"/>
                  <a:pt x="6464824" y="4862364"/>
                  <a:pt x="6434614" y="4862364"/>
                </a:cubicBezTo>
                <a:cubicBezTo>
                  <a:pt x="6434614" y="4862364"/>
                  <a:pt x="6434614" y="4862364"/>
                  <a:pt x="6424544" y="4872441"/>
                </a:cubicBezTo>
                <a:cubicBezTo>
                  <a:pt x="6424544" y="4872441"/>
                  <a:pt x="6424544" y="4872441"/>
                  <a:pt x="6354056" y="4887555"/>
                </a:cubicBezTo>
                <a:cubicBezTo>
                  <a:pt x="6354056" y="4887555"/>
                  <a:pt x="6354056" y="4887555"/>
                  <a:pt x="6328882" y="4872441"/>
                </a:cubicBezTo>
                <a:cubicBezTo>
                  <a:pt x="6318811" y="4862364"/>
                  <a:pt x="6298672" y="4862364"/>
                  <a:pt x="6308742" y="4892594"/>
                </a:cubicBezTo>
                <a:cubicBezTo>
                  <a:pt x="6308742" y="4892594"/>
                  <a:pt x="6308742" y="4892594"/>
                  <a:pt x="6298672" y="4897632"/>
                </a:cubicBezTo>
                <a:cubicBezTo>
                  <a:pt x="6298672" y="4897632"/>
                  <a:pt x="6298672" y="4897632"/>
                  <a:pt x="6278532" y="4872441"/>
                </a:cubicBezTo>
                <a:cubicBezTo>
                  <a:pt x="6278532" y="4872441"/>
                  <a:pt x="6278532" y="4872441"/>
                  <a:pt x="6258392" y="4877480"/>
                </a:cubicBezTo>
                <a:cubicBezTo>
                  <a:pt x="6258392" y="4877480"/>
                  <a:pt x="6258392" y="4877480"/>
                  <a:pt x="6238253" y="4902669"/>
                </a:cubicBezTo>
                <a:cubicBezTo>
                  <a:pt x="6238253" y="4902669"/>
                  <a:pt x="6238253" y="4902669"/>
                  <a:pt x="6203008" y="4912746"/>
                </a:cubicBezTo>
                <a:cubicBezTo>
                  <a:pt x="6203008" y="4912746"/>
                  <a:pt x="6203008" y="4912746"/>
                  <a:pt x="6072101" y="4922822"/>
                </a:cubicBezTo>
                <a:cubicBezTo>
                  <a:pt x="6072101" y="4922822"/>
                  <a:pt x="6072101" y="4922822"/>
                  <a:pt x="6067066" y="4932899"/>
                </a:cubicBezTo>
                <a:cubicBezTo>
                  <a:pt x="6067066" y="4932899"/>
                  <a:pt x="6067066" y="4932899"/>
                  <a:pt x="6051960" y="4927860"/>
                </a:cubicBezTo>
                <a:cubicBezTo>
                  <a:pt x="6051960" y="4927860"/>
                  <a:pt x="6051960" y="4927860"/>
                  <a:pt x="6046926" y="4922822"/>
                </a:cubicBezTo>
                <a:cubicBezTo>
                  <a:pt x="6046926" y="4922822"/>
                  <a:pt x="6046926" y="4922822"/>
                  <a:pt x="6036857" y="4932899"/>
                </a:cubicBezTo>
                <a:cubicBezTo>
                  <a:pt x="6036857" y="4932899"/>
                  <a:pt x="6036857" y="4932899"/>
                  <a:pt x="6001613" y="4932899"/>
                </a:cubicBezTo>
                <a:cubicBezTo>
                  <a:pt x="6001613" y="4932899"/>
                  <a:pt x="6001613" y="4932899"/>
                  <a:pt x="5880774" y="4948013"/>
                </a:cubicBezTo>
                <a:cubicBezTo>
                  <a:pt x="5880774" y="4948013"/>
                  <a:pt x="5880774" y="4948013"/>
                  <a:pt x="5855600" y="4958090"/>
                </a:cubicBezTo>
                <a:cubicBezTo>
                  <a:pt x="5855600" y="4958090"/>
                  <a:pt x="5855600" y="4958090"/>
                  <a:pt x="5780076" y="4973204"/>
                </a:cubicBezTo>
                <a:cubicBezTo>
                  <a:pt x="5780076" y="4973204"/>
                  <a:pt x="5780076" y="4973204"/>
                  <a:pt x="5734762" y="4978242"/>
                </a:cubicBezTo>
                <a:cubicBezTo>
                  <a:pt x="5734762" y="4978242"/>
                  <a:pt x="5734762" y="4978242"/>
                  <a:pt x="5719658" y="4973204"/>
                </a:cubicBezTo>
                <a:cubicBezTo>
                  <a:pt x="5719658" y="4973204"/>
                  <a:pt x="5719658" y="4973204"/>
                  <a:pt x="5689448" y="4978242"/>
                </a:cubicBezTo>
                <a:cubicBezTo>
                  <a:pt x="5689448" y="4978242"/>
                  <a:pt x="5689448" y="4978242"/>
                  <a:pt x="5679378" y="4978242"/>
                </a:cubicBezTo>
                <a:cubicBezTo>
                  <a:pt x="5679378" y="4978242"/>
                  <a:pt x="5679378" y="4978242"/>
                  <a:pt x="5674344" y="4973204"/>
                </a:cubicBezTo>
                <a:cubicBezTo>
                  <a:pt x="5674344" y="4973204"/>
                  <a:pt x="5674344" y="4973204"/>
                  <a:pt x="5603854" y="4993356"/>
                </a:cubicBezTo>
                <a:cubicBezTo>
                  <a:pt x="5603854" y="4993356"/>
                  <a:pt x="5603854" y="4993356"/>
                  <a:pt x="5533366" y="4998394"/>
                </a:cubicBezTo>
                <a:cubicBezTo>
                  <a:pt x="5533366" y="4998394"/>
                  <a:pt x="5533366" y="4998394"/>
                  <a:pt x="5452808" y="5013508"/>
                </a:cubicBezTo>
                <a:cubicBezTo>
                  <a:pt x="5452808" y="5013508"/>
                  <a:pt x="5452808" y="5013508"/>
                  <a:pt x="5447773" y="5008470"/>
                </a:cubicBezTo>
                <a:cubicBezTo>
                  <a:pt x="5447773" y="5008470"/>
                  <a:pt x="5447773" y="5008470"/>
                  <a:pt x="5427632" y="5018547"/>
                </a:cubicBezTo>
                <a:cubicBezTo>
                  <a:pt x="5427632" y="5018547"/>
                  <a:pt x="5427632" y="5018547"/>
                  <a:pt x="5417563" y="5013508"/>
                </a:cubicBezTo>
                <a:cubicBezTo>
                  <a:pt x="5417563" y="5013508"/>
                  <a:pt x="5417563" y="5013508"/>
                  <a:pt x="5362178" y="5028622"/>
                </a:cubicBezTo>
                <a:cubicBezTo>
                  <a:pt x="5362178" y="5028622"/>
                  <a:pt x="5362178" y="5028622"/>
                  <a:pt x="5296724" y="5028622"/>
                </a:cubicBezTo>
                <a:cubicBezTo>
                  <a:pt x="5296724" y="5028622"/>
                  <a:pt x="5296724" y="5028622"/>
                  <a:pt x="5286655" y="5038699"/>
                </a:cubicBezTo>
                <a:cubicBezTo>
                  <a:pt x="5286655" y="5038699"/>
                  <a:pt x="5286655" y="5038699"/>
                  <a:pt x="5251411" y="5033661"/>
                </a:cubicBezTo>
                <a:cubicBezTo>
                  <a:pt x="5251411" y="5033661"/>
                  <a:pt x="5251411" y="5033661"/>
                  <a:pt x="5170854" y="5048775"/>
                </a:cubicBezTo>
                <a:cubicBezTo>
                  <a:pt x="5170854" y="5048775"/>
                  <a:pt x="5170854" y="5048775"/>
                  <a:pt x="5150712" y="5048775"/>
                </a:cubicBezTo>
                <a:cubicBezTo>
                  <a:pt x="5150712" y="5048775"/>
                  <a:pt x="5150712" y="5048775"/>
                  <a:pt x="5140643" y="5058852"/>
                </a:cubicBezTo>
                <a:cubicBezTo>
                  <a:pt x="5140643" y="5058852"/>
                  <a:pt x="5140643" y="5058852"/>
                  <a:pt x="4919106" y="5084043"/>
                </a:cubicBezTo>
                <a:cubicBezTo>
                  <a:pt x="4919106" y="5084043"/>
                  <a:pt x="4919106" y="5084043"/>
                  <a:pt x="4863723" y="5094118"/>
                </a:cubicBezTo>
                <a:cubicBezTo>
                  <a:pt x="4863723" y="5094118"/>
                  <a:pt x="4863723" y="5094118"/>
                  <a:pt x="4858689" y="5109234"/>
                </a:cubicBezTo>
                <a:cubicBezTo>
                  <a:pt x="4858689" y="5114271"/>
                  <a:pt x="4853653" y="5124348"/>
                  <a:pt x="4838549" y="5109234"/>
                </a:cubicBezTo>
                <a:cubicBezTo>
                  <a:pt x="4838549" y="5109234"/>
                  <a:pt x="4838549" y="5109234"/>
                  <a:pt x="4858689" y="5094118"/>
                </a:cubicBezTo>
                <a:cubicBezTo>
                  <a:pt x="4858689" y="5094118"/>
                  <a:pt x="4858689" y="5094118"/>
                  <a:pt x="4818409" y="5094118"/>
                </a:cubicBezTo>
                <a:cubicBezTo>
                  <a:pt x="4818409" y="5094118"/>
                  <a:pt x="4818409" y="5094118"/>
                  <a:pt x="4757989" y="5099157"/>
                </a:cubicBezTo>
                <a:cubicBezTo>
                  <a:pt x="4757989" y="5099157"/>
                  <a:pt x="4757989" y="5099157"/>
                  <a:pt x="4737850" y="5109234"/>
                </a:cubicBezTo>
                <a:cubicBezTo>
                  <a:pt x="4737850" y="5109234"/>
                  <a:pt x="4737850" y="5109234"/>
                  <a:pt x="4702607" y="5109234"/>
                </a:cubicBezTo>
                <a:cubicBezTo>
                  <a:pt x="4702607" y="5109234"/>
                  <a:pt x="4702607" y="5109234"/>
                  <a:pt x="4662327" y="5124348"/>
                </a:cubicBezTo>
                <a:cubicBezTo>
                  <a:pt x="4662327" y="5124348"/>
                  <a:pt x="4662327" y="5124348"/>
                  <a:pt x="4637152" y="5114271"/>
                </a:cubicBezTo>
                <a:cubicBezTo>
                  <a:pt x="4637152" y="5114271"/>
                  <a:pt x="4637152" y="5114271"/>
                  <a:pt x="4556593" y="5129386"/>
                </a:cubicBezTo>
                <a:cubicBezTo>
                  <a:pt x="4556593" y="5129386"/>
                  <a:pt x="4556593" y="5129386"/>
                  <a:pt x="4501210" y="5139462"/>
                </a:cubicBezTo>
                <a:cubicBezTo>
                  <a:pt x="4501210" y="5139462"/>
                  <a:pt x="4501210" y="5139462"/>
                  <a:pt x="4460930" y="5139462"/>
                </a:cubicBezTo>
                <a:cubicBezTo>
                  <a:pt x="4460930" y="5139462"/>
                  <a:pt x="4460930" y="5139462"/>
                  <a:pt x="4390442" y="5149539"/>
                </a:cubicBezTo>
                <a:cubicBezTo>
                  <a:pt x="4390442" y="5149539"/>
                  <a:pt x="4390442" y="5149539"/>
                  <a:pt x="4375337" y="5159614"/>
                </a:cubicBezTo>
                <a:cubicBezTo>
                  <a:pt x="4375337" y="5159614"/>
                  <a:pt x="4375337" y="5159614"/>
                  <a:pt x="4355198" y="5154576"/>
                </a:cubicBezTo>
                <a:cubicBezTo>
                  <a:pt x="4355198" y="5154576"/>
                  <a:pt x="4355198" y="5154576"/>
                  <a:pt x="4324988" y="5169691"/>
                </a:cubicBezTo>
                <a:cubicBezTo>
                  <a:pt x="4324988" y="5169691"/>
                  <a:pt x="4324988" y="5169691"/>
                  <a:pt x="4184010" y="5179766"/>
                </a:cubicBezTo>
                <a:cubicBezTo>
                  <a:pt x="4184010" y="5179766"/>
                  <a:pt x="4184010" y="5179766"/>
                  <a:pt x="4108486" y="5184805"/>
                </a:cubicBezTo>
                <a:cubicBezTo>
                  <a:pt x="4108486" y="5184805"/>
                  <a:pt x="4108486" y="5184805"/>
                  <a:pt x="4098417" y="5204957"/>
                </a:cubicBezTo>
                <a:cubicBezTo>
                  <a:pt x="4098417" y="5204957"/>
                  <a:pt x="4098417" y="5204957"/>
                  <a:pt x="4093381" y="5189843"/>
                </a:cubicBezTo>
                <a:cubicBezTo>
                  <a:pt x="4093381" y="5189843"/>
                  <a:pt x="4093381" y="5189843"/>
                  <a:pt x="4083312" y="5204957"/>
                </a:cubicBezTo>
                <a:cubicBezTo>
                  <a:pt x="4088348" y="5204957"/>
                  <a:pt x="4113522" y="5215033"/>
                  <a:pt x="4063173" y="5199919"/>
                </a:cubicBezTo>
                <a:cubicBezTo>
                  <a:pt x="4063173" y="5199919"/>
                  <a:pt x="4063173" y="5199919"/>
                  <a:pt x="4063173" y="5209996"/>
                </a:cubicBezTo>
                <a:cubicBezTo>
                  <a:pt x="4063173" y="5209996"/>
                  <a:pt x="4063173" y="5209996"/>
                  <a:pt x="4053103" y="5204957"/>
                </a:cubicBezTo>
                <a:cubicBezTo>
                  <a:pt x="4053103" y="5204957"/>
                  <a:pt x="4048068" y="5204957"/>
                  <a:pt x="4048068" y="5199919"/>
                </a:cubicBezTo>
                <a:cubicBezTo>
                  <a:pt x="4048068" y="5199919"/>
                  <a:pt x="4048068" y="5199919"/>
                  <a:pt x="4012825" y="5209996"/>
                </a:cubicBezTo>
                <a:cubicBezTo>
                  <a:pt x="4012825" y="5209996"/>
                  <a:pt x="4012825" y="5209996"/>
                  <a:pt x="4002754" y="5199919"/>
                </a:cubicBezTo>
                <a:cubicBezTo>
                  <a:pt x="4002754" y="5199919"/>
                  <a:pt x="4002754" y="5199919"/>
                  <a:pt x="3902055" y="5225110"/>
                </a:cubicBezTo>
                <a:cubicBezTo>
                  <a:pt x="3937300" y="5245262"/>
                  <a:pt x="3967509" y="5194880"/>
                  <a:pt x="3987649" y="5225110"/>
                </a:cubicBezTo>
                <a:cubicBezTo>
                  <a:pt x="3987649" y="5225110"/>
                  <a:pt x="3987649" y="5225110"/>
                  <a:pt x="4007788" y="5225110"/>
                </a:cubicBezTo>
                <a:cubicBezTo>
                  <a:pt x="4007788" y="5225110"/>
                  <a:pt x="4007788" y="5225110"/>
                  <a:pt x="3962475" y="5250301"/>
                </a:cubicBezTo>
                <a:cubicBezTo>
                  <a:pt x="3962475" y="5250301"/>
                  <a:pt x="3962475" y="5250301"/>
                  <a:pt x="3897021" y="5250301"/>
                </a:cubicBezTo>
                <a:cubicBezTo>
                  <a:pt x="3897021" y="5250301"/>
                  <a:pt x="3897021" y="5250301"/>
                  <a:pt x="3871846" y="5285567"/>
                </a:cubicBezTo>
                <a:cubicBezTo>
                  <a:pt x="3871846" y="5285567"/>
                  <a:pt x="3871846" y="5285567"/>
                  <a:pt x="3831566" y="5280529"/>
                </a:cubicBezTo>
                <a:cubicBezTo>
                  <a:pt x="3841636" y="5280529"/>
                  <a:pt x="3826532" y="5270453"/>
                  <a:pt x="3826532" y="5260376"/>
                </a:cubicBezTo>
                <a:cubicBezTo>
                  <a:pt x="3826532" y="5260376"/>
                  <a:pt x="3826532" y="5260376"/>
                  <a:pt x="3826532" y="5265415"/>
                </a:cubicBezTo>
                <a:cubicBezTo>
                  <a:pt x="3826532" y="5265415"/>
                  <a:pt x="3826532" y="5265415"/>
                  <a:pt x="3811427" y="5250301"/>
                </a:cubicBezTo>
                <a:cubicBezTo>
                  <a:pt x="3811427" y="5250301"/>
                  <a:pt x="3811427" y="5250301"/>
                  <a:pt x="3791287" y="5275490"/>
                </a:cubicBezTo>
                <a:cubicBezTo>
                  <a:pt x="3791287" y="5275490"/>
                  <a:pt x="3791287" y="5275490"/>
                  <a:pt x="3806392" y="5280529"/>
                </a:cubicBezTo>
                <a:cubicBezTo>
                  <a:pt x="3806392" y="5280529"/>
                  <a:pt x="3806392" y="5280529"/>
                  <a:pt x="3776183" y="5280529"/>
                </a:cubicBezTo>
                <a:cubicBezTo>
                  <a:pt x="3776183" y="5290606"/>
                  <a:pt x="3771148" y="5305720"/>
                  <a:pt x="3761078" y="5325872"/>
                </a:cubicBezTo>
                <a:cubicBezTo>
                  <a:pt x="3761078" y="5325872"/>
                  <a:pt x="3761078" y="5325872"/>
                  <a:pt x="3756043" y="5325872"/>
                </a:cubicBezTo>
                <a:cubicBezTo>
                  <a:pt x="3756043" y="5325872"/>
                  <a:pt x="3756043" y="5325872"/>
                  <a:pt x="3761078" y="5310758"/>
                </a:cubicBezTo>
                <a:cubicBezTo>
                  <a:pt x="3761078" y="5310758"/>
                  <a:pt x="3761078" y="5310758"/>
                  <a:pt x="3761078" y="5300681"/>
                </a:cubicBezTo>
                <a:cubicBezTo>
                  <a:pt x="3761078" y="5300681"/>
                  <a:pt x="3761078" y="5300681"/>
                  <a:pt x="3730868" y="5295644"/>
                </a:cubicBezTo>
                <a:cubicBezTo>
                  <a:pt x="3730868" y="5295644"/>
                  <a:pt x="3730868" y="5295644"/>
                  <a:pt x="3735904" y="5290606"/>
                </a:cubicBezTo>
                <a:cubicBezTo>
                  <a:pt x="3735904" y="5290606"/>
                  <a:pt x="3735904" y="5290606"/>
                  <a:pt x="3725834" y="5285567"/>
                </a:cubicBezTo>
                <a:cubicBezTo>
                  <a:pt x="3725834" y="5285567"/>
                  <a:pt x="3725834" y="5285567"/>
                  <a:pt x="3695624" y="5290606"/>
                </a:cubicBezTo>
                <a:cubicBezTo>
                  <a:pt x="3695624" y="5290606"/>
                  <a:pt x="3695624" y="5290606"/>
                  <a:pt x="3695624" y="5300681"/>
                </a:cubicBezTo>
                <a:cubicBezTo>
                  <a:pt x="3695624" y="5300681"/>
                  <a:pt x="3695624" y="5300681"/>
                  <a:pt x="3640240" y="5285567"/>
                </a:cubicBezTo>
                <a:cubicBezTo>
                  <a:pt x="3640240" y="5280529"/>
                  <a:pt x="3635206" y="5280529"/>
                  <a:pt x="3625136" y="5275490"/>
                </a:cubicBezTo>
                <a:cubicBezTo>
                  <a:pt x="3625136" y="5275490"/>
                  <a:pt x="3625136" y="5275490"/>
                  <a:pt x="3675484" y="5265415"/>
                </a:cubicBezTo>
                <a:cubicBezTo>
                  <a:pt x="3680519" y="5265415"/>
                  <a:pt x="3685555" y="5260376"/>
                  <a:pt x="3690589" y="5255338"/>
                </a:cubicBezTo>
                <a:cubicBezTo>
                  <a:pt x="3685555" y="5250301"/>
                  <a:pt x="3675484" y="5245262"/>
                  <a:pt x="3670450" y="5240224"/>
                </a:cubicBezTo>
                <a:cubicBezTo>
                  <a:pt x="3670450" y="5240224"/>
                  <a:pt x="3670450" y="5240224"/>
                  <a:pt x="3660381" y="5235185"/>
                </a:cubicBezTo>
                <a:cubicBezTo>
                  <a:pt x="3660381" y="5235185"/>
                  <a:pt x="3660381" y="5235185"/>
                  <a:pt x="3660381" y="5240224"/>
                </a:cubicBezTo>
                <a:cubicBezTo>
                  <a:pt x="3650311" y="5245262"/>
                  <a:pt x="3635206" y="5280529"/>
                  <a:pt x="3620101" y="5265415"/>
                </a:cubicBezTo>
                <a:cubicBezTo>
                  <a:pt x="3620101" y="5265415"/>
                  <a:pt x="3620101" y="5265415"/>
                  <a:pt x="3599960" y="5270453"/>
                </a:cubicBezTo>
                <a:cubicBezTo>
                  <a:pt x="3599960" y="5270453"/>
                  <a:pt x="3599960" y="5270453"/>
                  <a:pt x="3594926" y="5250301"/>
                </a:cubicBezTo>
                <a:cubicBezTo>
                  <a:pt x="3594926" y="5250301"/>
                  <a:pt x="3594926" y="5250301"/>
                  <a:pt x="3559682" y="5250301"/>
                </a:cubicBezTo>
                <a:cubicBezTo>
                  <a:pt x="3559682" y="5250301"/>
                  <a:pt x="3559682" y="5250301"/>
                  <a:pt x="3584857" y="5240224"/>
                </a:cubicBezTo>
                <a:cubicBezTo>
                  <a:pt x="3584857" y="5240224"/>
                  <a:pt x="3584857" y="5240224"/>
                  <a:pt x="3574787" y="5225110"/>
                </a:cubicBezTo>
                <a:cubicBezTo>
                  <a:pt x="3574787" y="5225110"/>
                  <a:pt x="3574787" y="5225110"/>
                  <a:pt x="3579821" y="5199919"/>
                </a:cubicBezTo>
                <a:cubicBezTo>
                  <a:pt x="3579821" y="5199919"/>
                  <a:pt x="3579821" y="5199919"/>
                  <a:pt x="3620101" y="5199919"/>
                </a:cubicBezTo>
                <a:cubicBezTo>
                  <a:pt x="3620101" y="5199919"/>
                  <a:pt x="3620101" y="5199919"/>
                  <a:pt x="3635206" y="5189843"/>
                </a:cubicBezTo>
                <a:cubicBezTo>
                  <a:pt x="3635206" y="5189843"/>
                  <a:pt x="3635206" y="5189843"/>
                  <a:pt x="3655345" y="5194880"/>
                </a:cubicBezTo>
                <a:cubicBezTo>
                  <a:pt x="3655345" y="5194880"/>
                  <a:pt x="3655345" y="5194880"/>
                  <a:pt x="3695624" y="5184805"/>
                </a:cubicBezTo>
                <a:cubicBezTo>
                  <a:pt x="3695624" y="5184805"/>
                  <a:pt x="3695624" y="5184805"/>
                  <a:pt x="3690589" y="5174728"/>
                </a:cubicBezTo>
                <a:cubicBezTo>
                  <a:pt x="3690589" y="5174728"/>
                  <a:pt x="3700660" y="5154576"/>
                  <a:pt x="3715763" y="5174728"/>
                </a:cubicBezTo>
                <a:cubicBezTo>
                  <a:pt x="3715763" y="5169691"/>
                  <a:pt x="3725834" y="5164652"/>
                  <a:pt x="3715763" y="5184805"/>
                </a:cubicBezTo>
                <a:cubicBezTo>
                  <a:pt x="3715763" y="5184805"/>
                  <a:pt x="3715763" y="5189843"/>
                  <a:pt x="3715763" y="5189843"/>
                </a:cubicBezTo>
                <a:cubicBezTo>
                  <a:pt x="3705695" y="5194880"/>
                  <a:pt x="3685555" y="5199919"/>
                  <a:pt x="3655345" y="5209996"/>
                </a:cubicBezTo>
                <a:cubicBezTo>
                  <a:pt x="3655345" y="5209996"/>
                  <a:pt x="3655345" y="5209996"/>
                  <a:pt x="3660381" y="5215033"/>
                </a:cubicBezTo>
                <a:cubicBezTo>
                  <a:pt x="3660381" y="5215033"/>
                  <a:pt x="3660381" y="5215033"/>
                  <a:pt x="3620101" y="5230148"/>
                </a:cubicBezTo>
                <a:cubicBezTo>
                  <a:pt x="3620101" y="5230148"/>
                  <a:pt x="3620101" y="5230148"/>
                  <a:pt x="3640240" y="5235185"/>
                </a:cubicBezTo>
                <a:cubicBezTo>
                  <a:pt x="3640240" y="5235185"/>
                  <a:pt x="3640240" y="5235185"/>
                  <a:pt x="3695624" y="5230148"/>
                </a:cubicBezTo>
                <a:cubicBezTo>
                  <a:pt x="3695624" y="5230148"/>
                  <a:pt x="3695624" y="5230148"/>
                  <a:pt x="3695624" y="5209996"/>
                </a:cubicBezTo>
                <a:cubicBezTo>
                  <a:pt x="3695624" y="5209996"/>
                  <a:pt x="3695624" y="5209996"/>
                  <a:pt x="3735904" y="5209996"/>
                </a:cubicBezTo>
                <a:cubicBezTo>
                  <a:pt x="3735904" y="5209996"/>
                  <a:pt x="3735904" y="5209996"/>
                  <a:pt x="3725834" y="5189843"/>
                </a:cubicBezTo>
                <a:cubicBezTo>
                  <a:pt x="3725834" y="5189843"/>
                  <a:pt x="3725834" y="5189843"/>
                  <a:pt x="3756043" y="5194880"/>
                </a:cubicBezTo>
                <a:cubicBezTo>
                  <a:pt x="3756043" y="5194880"/>
                  <a:pt x="3756043" y="5194880"/>
                  <a:pt x="3756043" y="5209996"/>
                </a:cubicBezTo>
                <a:cubicBezTo>
                  <a:pt x="3756043" y="5209996"/>
                  <a:pt x="3756043" y="5209996"/>
                  <a:pt x="3776183" y="5209996"/>
                </a:cubicBezTo>
                <a:cubicBezTo>
                  <a:pt x="3776183" y="5209996"/>
                  <a:pt x="3776183" y="5209996"/>
                  <a:pt x="3781218" y="5189843"/>
                </a:cubicBezTo>
                <a:cubicBezTo>
                  <a:pt x="3781218" y="5189843"/>
                  <a:pt x="3781218" y="5189843"/>
                  <a:pt x="3876880" y="5174728"/>
                </a:cubicBezTo>
                <a:cubicBezTo>
                  <a:pt x="3876880" y="5174728"/>
                  <a:pt x="3876880" y="5174728"/>
                  <a:pt x="3866811" y="5164652"/>
                </a:cubicBezTo>
                <a:cubicBezTo>
                  <a:pt x="3866811" y="5164652"/>
                  <a:pt x="3866811" y="5164652"/>
                  <a:pt x="3863664" y="5164652"/>
                </a:cubicBezTo>
                <a:lnTo>
                  <a:pt x="3846672" y="5164652"/>
                </a:lnTo>
                <a:cubicBezTo>
                  <a:pt x="3846672" y="5164652"/>
                  <a:pt x="3846672" y="5164652"/>
                  <a:pt x="3843525" y="5164652"/>
                </a:cubicBezTo>
                <a:lnTo>
                  <a:pt x="3841636" y="5164652"/>
                </a:lnTo>
                <a:lnTo>
                  <a:pt x="3821498" y="5164652"/>
                </a:lnTo>
                <a:cubicBezTo>
                  <a:pt x="3821498" y="5164652"/>
                  <a:pt x="3821498" y="5164652"/>
                  <a:pt x="3806392" y="5149539"/>
                </a:cubicBezTo>
                <a:cubicBezTo>
                  <a:pt x="3806392" y="5149539"/>
                  <a:pt x="3806392" y="5149539"/>
                  <a:pt x="3766113" y="5164652"/>
                </a:cubicBezTo>
                <a:cubicBezTo>
                  <a:pt x="3766113" y="5164652"/>
                  <a:pt x="3766113" y="5164652"/>
                  <a:pt x="3756043" y="5154576"/>
                </a:cubicBezTo>
                <a:cubicBezTo>
                  <a:pt x="3756043" y="5154576"/>
                  <a:pt x="3756043" y="5154576"/>
                  <a:pt x="3725834" y="5169691"/>
                </a:cubicBezTo>
                <a:cubicBezTo>
                  <a:pt x="3725834" y="5169691"/>
                  <a:pt x="3725834" y="5169691"/>
                  <a:pt x="3705695" y="5154576"/>
                </a:cubicBezTo>
                <a:cubicBezTo>
                  <a:pt x="3705695" y="5154576"/>
                  <a:pt x="3705695" y="5154576"/>
                  <a:pt x="3715763" y="5139462"/>
                </a:cubicBezTo>
                <a:cubicBezTo>
                  <a:pt x="3715763" y="5139462"/>
                  <a:pt x="3715763" y="5139462"/>
                  <a:pt x="3761078" y="5139462"/>
                </a:cubicBezTo>
                <a:cubicBezTo>
                  <a:pt x="3761078" y="5139462"/>
                  <a:pt x="3761078" y="5139462"/>
                  <a:pt x="3766113" y="5124348"/>
                </a:cubicBezTo>
                <a:cubicBezTo>
                  <a:pt x="3766113" y="5124348"/>
                  <a:pt x="3766113" y="5124348"/>
                  <a:pt x="3791287" y="5124348"/>
                </a:cubicBezTo>
                <a:cubicBezTo>
                  <a:pt x="3786253" y="5124348"/>
                  <a:pt x="3786253" y="5129386"/>
                  <a:pt x="3816461" y="5139462"/>
                </a:cubicBezTo>
                <a:cubicBezTo>
                  <a:pt x="3816461" y="5139462"/>
                  <a:pt x="3816461" y="5139462"/>
                  <a:pt x="3851708" y="5119309"/>
                </a:cubicBezTo>
                <a:cubicBezTo>
                  <a:pt x="3851708" y="5119309"/>
                  <a:pt x="3851708" y="5119309"/>
                  <a:pt x="3881916" y="5124348"/>
                </a:cubicBezTo>
                <a:cubicBezTo>
                  <a:pt x="3881916" y="5124348"/>
                  <a:pt x="3881916" y="5124348"/>
                  <a:pt x="3912126" y="5114271"/>
                </a:cubicBezTo>
                <a:cubicBezTo>
                  <a:pt x="3912126" y="5114271"/>
                  <a:pt x="3912126" y="5114271"/>
                  <a:pt x="3927231" y="5114271"/>
                </a:cubicBezTo>
                <a:cubicBezTo>
                  <a:pt x="3912126" y="5119309"/>
                  <a:pt x="3917160" y="5119309"/>
                  <a:pt x="3962475" y="5109234"/>
                </a:cubicBezTo>
                <a:cubicBezTo>
                  <a:pt x="3962475" y="5109234"/>
                  <a:pt x="3962475" y="5109234"/>
                  <a:pt x="4083312" y="5089080"/>
                </a:cubicBezTo>
                <a:cubicBezTo>
                  <a:pt x="4083312" y="5089080"/>
                  <a:pt x="4083312" y="5089080"/>
                  <a:pt x="4103452" y="5089080"/>
                </a:cubicBezTo>
                <a:cubicBezTo>
                  <a:pt x="4103452" y="5089080"/>
                  <a:pt x="4103452" y="5089080"/>
                  <a:pt x="4133662" y="5073966"/>
                </a:cubicBezTo>
                <a:cubicBezTo>
                  <a:pt x="4128628" y="5073966"/>
                  <a:pt x="4128628" y="5073966"/>
                  <a:pt x="4123592" y="5073966"/>
                </a:cubicBezTo>
                <a:cubicBezTo>
                  <a:pt x="4148766" y="5068927"/>
                  <a:pt x="4173941" y="5058852"/>
                  <a:pt x="4204151" y="5053813"/>
                </a:cubicBezTo>
                <a:cubicBezTo>
                  <a:pt x="4204151" y="5053813"/>
                  <a:pt x="4204151" y="5053813"/>
                  <a:pt x="4264570" y="5028622"/>
                </a:cubicBezTo>
                <a:cubicBezTo>
                  <a:pt x="4264570" y="5028622"/>
                  <a:pt x="4264570" y="5028622"/>
                  <a:pt x="4309883" y="5023585"/>
                </a:cubicBezTo>
                <a:cubicBezTo>
                  <a:pt x="4309883" y="5023585"/>
                  <a:pt x="4309883" y="5023585"/>
                  <a:pt x="4309883" y="5013508"/>
                </a:cubicBezTo>
                <a:cubicBezTo>
                  <a:pt x="4309883" y="5013508"/>
                  <a:pt x="4309883" y="5013508"/>
                  <a:pt x="4324988" y="5013508"/>
                </a:cubicBezTo>
                <a:cubicBezTo>
                  <a:pt x="4324988" y="5013508"/>
                  <a:pt x="4314918" y="5013508"/>
                  <a:pt x="4319952" y="5018547"/>
                </a:cubicBezTo>
                <a:cubicBezTo>
                  <a:pt x="4319952" y="5018547"/>
                  <a:pt x="4319952" y="5018547"/>
                  <a:pt x="4324988" y="5023585"/>
                </a:cubicBezTo>
                <a:cubicBezTo>
                  <a:pt x="4330022" y="5018547"/>
                  <a:pt x="4335058" y="5013508"/>
                  <a:pt x="4340093" y="4998394"/>
                </a:cubicBezTo>
                <a:cubicBezTo>
                  <a:pt x="4340093" y="4998394"/>
                  <a:pt x="4340093" y="4998394"/>
                  <a:pt x="4365268" y="4983280"/>
                </a:cubicBezTo>
                <a:cubicBezTo>
                  <a:pt x="4365268" y="4983280"/>
                  <a:pt x="4365268" y="4983280"/>
                  <a:pt x="4435756" y="4968165"/>
                </a:cubicBezTo>
                <a:cubicBezTo>
                  <a:pt x="4435756" y="4968165"/>
                  <a:pt x="4435756" y="4968165"/>
                  <a:pt x="4481069" y="4958090"/>
                </a:cubicBezTo>
                <a:cubicBezTo>
                  <a:pt x="4481069" y="4958090"/>
                  <a:pt x="4481069" y="4958090"/>
                  <a:pt x="4491140" y="4948013"/>
                </a:cubicBezTo>
                <a:cubicBezTo>
                  <a:pt x="4491140" y="4948013"/>
                  <a:pt x="4491140" y="4948013"/>
                  <a:pt x="4420651" y="4942976"/>
                </a:cubicBezTo>
                <a:cubicBezTo>
                  <a:pt x="4420651" y="4942976"/>
                  <a:pt x="4420651" y="4942976"/>
                  <a:pt x="4440791" y="4927860"/>
                </a:cubicBezTo>
                <a:cubicBezTo>
                  <a:pt x="4440791" y="4927860"/>
                  <a:pt x="4440791" y="4927860"/>
                  <a:pt x="4410582" y="4912746"/>
                </a:cubicBezTo>
                <a:cubicBezTo>
                  <a:pt x="4410582" y="4912746"/>
                  <a:pt x="4410582" y="4912746"/>
                  <a:pt x="4375337" y="4937937"/>
                </a:cubicBezTo>
                <a:cubicBezTo>
                  <a:pt x="4385407" y="4942976"/>
                  <a:pt x="4400512" y="4932899"/>
                  <a:pt x="4405546" y="4948013"/>
                </a:cubicBezTo>
                <a:cubicBezTo>
                  <a:pt x="4405546" y="4948013"/>
                  <a:pt x="4405546" y="4948013"/>
                  <a:pt x="4385407" y="4963128"/>
                </a:cubicBezTo>
                <a:cubicBezTo>
                  <a:pt x="4380373" y="4963128"/>
                  <a:pt x="4375337" y="4963128"/>
                  <a:pt x="4370302" y="4963128"/>
                </a:cubicBezTo>
                <a:cubicBezTo>
                  <a:pt x="4375337" y="4963128"/>
                  <a:pt x="4375337" y="4958090"/>
                  <a:pt x="4380373" y="4958090"/>
                </a:cubicBezTo>
                <a:cubicBezTo>
                  <a:pt x="4380373" y="4958090"/>
                  <a:pt x="4380373" y="4958090"/>
                  <a:pt x="4360232" y="4932899"/>
                </a:cubicBezTo>
                <a:cubicBezTo>
                  <a:pt x="4365268" y="4932899"/>
                  <a:pt x="4395476" y="4927860"/>
                  <a:pt x="4340093" y="4932899"/>
                </a:cubicBezTo>
                <a:cubicBezTo>
                  <a:pt x="4340093" y="4932899"/>
                  <a:pt x="4340093" y="4932899"/>
                  <a:pt x="4340093" y="4942976"/>
                </a:cubicBezTo>
                <a:cubicBezTo>
                  <a:pt x="4340093" y="4942976"/>
                  <a:pt x="4340093" y="4942976"/>
                  <a:pt x="4319952" y="4922822"/>
                </a:cubicBezTo>
                <a:cubicBezTo>
                  <a:pt x="4345127" y="4922822"/>
                  <a:pt x="4370302" y="4907708"/>
                  <a:pt x="4400512" y="4897632"/>
                </a:cubicBezTo>
                <a:cubicBezTo>
                  <a:pt x="4400512" y="4897632"/>
                  <a:pt x="4400512" y="4897632"/>
                  <a:pt x="4425687" y="4907708"/>
                </a:cubicBezTo>
                <a:cubicBezTo>
                  <a:pt x="4440791" y="4902669"/>
                  <a:pt x="4460930" y="4897632"/>
                  <a:pt x="4476035" y="4912746"/>
                </a:cubicBezTo>
                <a:cubicBezTo>
                  <a:pt x="4476035" y="4912746"/>
                  <a:pt x="4476035" y="4912746"/>
                  <a:pt x="4491140" y="4887555"/>
                </a:cubicBezTo>
                <a:cubicBezTo>
                  <a:pt x="4491140" y="4887555"/>
                  <a:pt x="4491140" y="4887555"/>
                  <a:pt x="4496174" y="4882517"/>
                </a:cubicBezTo>
                <a:cubicBezTo>
                  <a:pt x="4496174" y="4882517"/>
                  <a:pt x="4496174" y="4882517"/>
                  <a:pt x="4516315" y="4897632"/>
                </a:cubicBezTo>
                <a:cubicBezTo>
                  <a:pt x="4516315" y="4897632"/>
                  <a:pt x="4516315" y="4897632"/>
                  <a:pt x="4541490" y="4887555"/>
                </a:cubicBezTo>
                <a:cubicBezTo>
                  <a:pt x="4541490" y="4887555"/>
                  <a:pt x="4541490" y="4887555"/>
                  <a:pt x="4556593" y="4912746"/>
                </a:cubicBezTo>
                <a:cubicBezTo>
                  <a:pt x="4556593" y="4912746"/>
                  <a:pt x="4556593" y="4912746"/>
                  <a:pt x="4571698" y="4902669"/>
                </a:cubicBezTo>
                <a:cubicBezTo>
                  <a:pt x="4571698" y="4902669"/>
                  <a:pt x="4571698" y="4902669"/>
                  <a:pt x="4566664" y="4887555"/>
                </a:cubicBezTo>
                <a:cubicBezTo>
                  <a:pt x="4566664" y="4887555"/>
                  <a:pt x="4566664" y="4887555"/>
                  <a:pt x="4611978" y="4862364"/>
                </a:cubicBezTo>
                <a:cubicBezTo>
                  <a:pt x="4611978" y="4862364"/>
                  <a:pt x="4611978" y="4862364"/>
                  <a:pt x="4541490" y="4862364"/>
                </a:cubicBezTo>
                <a:cubicBezTo>
                  <a:pt x="4541490" y="4862364"/>
                  <a:pt x="4541490" y="4862364"/>
                  <a:pt x="4506245" y="4872441"/>
                </a:cubicBezTo>
                <a:cubicBezTo>
                  <a:pt x="4506245" y="4872441"/>
                  <a:pt x="4506245" y="4872441"/>
                  <a:pt x="4496174" y="4872441"/>
                </a:cubicBezTo>
                <a:cubicBezTo>
                  <a:pt x="4496174" y="4872441"/>
                  <a:pt x="4496174" y="4872441"/>
                  <a:pt x="4501210" y="4862364"/>
                </a:cubicBezTo>
                <a:cubicBezTo>
                  <a:pt x="4501210" y="4862364"/>
                  <a:pt x="4501210" y="4862364"/>
                  <a:pt x="4455896" y="4847250"/>
                </a:cubicBezTo>
                <a:cubicBezTo>
                  <a:pt x="4455896" y="4847250"/>
                  <a:pt x="4455896" y="4847250"/>
                  <a:pt x="4385407" y="4862364"/>
                </a:cubicBezTo>
                <a:cubicBezTo>
                  <a:pt x="4385407" y="4862364"/>
                  <a:pt x="4385407" y="4862364"/>
                  <a:pt x="4380373" y="4872441"/>
                </a:cubicBezTo>
                <a:cubicBezTo>
                  <a:pt x="4380373" y="4872441"/>
                  <a:pt x="4380373" y="4872441"/>
                  <a:pt x="4405546" y="4872441"/>
                </a:cubicBezTo>
                <a:cubicBezTo>
                  <a:pt x="4405546" y="4872441"/>
                  <a:pt x="4405546" y="4872441"/>
                  <a:pt x="4400512" y="4877480"/>
                </a:cubicBezTo>
                <a:cubicBezTo>
                  <a:pt x="4385407" y="4877480"/>
                  <a:pt x="4355198" y="4882517"/>
                  <a:pt x="4304849" y="4892594"/>
                </a:cubicBezTo>
                <a:cubicBezTo>
                  <a:pt x="4304849" y="4892594"/>
                  <a:pt x="4304849" y="4892594"/>
                  <a:pt x="4294778" y="4887555"/>
                </a:cubicBezTo>
                <a:cubicBezTo>
                  <a:pt x="4294778" y="4887555"/>
                  <a:pt x="4294778" y="4887555"/>
                  <a:pt x="4274639" y="4897632"/>
                </a:cubicBezTo>
                <a:cubicBezTo>
                  <a:pt x="4274639" y="4897632"/>
                  <a:pt x="4274639" y="4897632"/>
                  <a:pt x="4189046" y="4912746"/>
                </a:cubicBezTo>
                <a:cubicBezTo>
                  <a:pt x="4189046" y="4912746"/>
                  <a:pt x="4189046" y="4912746"/>
                  <a:pt x="4184010" y="4902669"/>
                </a:cubicBezTo>
                <a:cubicBezTo>
                  <a:pt x="4184010" y="4902669"/>
                  <a:pt x="4184010" y="4902669"/>
                  <a:pt x="4143731" y="4922822"/>
                </a:cubicBezTo>
                <a:cubicBezTo>
                  <a:pt x="4143731" y="4922822"/>
                  <a:pt x="4143731" y="4922822"/>
                  <a:pt x="4128628" y="4912746"/>
                </a:cubicBezTo>
                <a:cubicBezTo>
                  <a:pt x="4128628" y="4912746"/>
                  <a:pt x="4128628" y="4912746"/>
                  <a:pt x="3992683" y="4937937"/>
                </a:cubicBezTo>
                <a:cubicBezTo>
                  <a:pt x="3992683" y="4937937"/>
                  <a:pt x="3992683" y="4937937"/>
                  <a:pt x="3987649" y="4953051"/>
                </a:cubicBezTo>
                <a:cubicBezTo>
                  <a:pt x="3992683" y="4963128"/>
                  <a:pt x="4002754" y="4927860"/>
                  <a:pt x="3992683" y="4968165"/>
                </a:cubicBezTo>
                <a:cubicBezTo>
                  <a:pt x="3992683" y="4968165"/>
                  <a:pt x="3992683" y="4968165"/>
                  <a:pt x="4007788" y="4948013"/>
                </a:cubicBezTo>
                <a:cubicBezTo>
                  <a:pt x="4058137" y="4958090"/>
                  <a:pt x="4037998" y="4922822"/>
                  <a:pt x="4098417" y="4958090"/>
                </a:cubicBezTo>
                <a:cubicBezTo>
                  <a:pt x="4098417" y="4958090"/>
                  <a:pt x="4098417" y="4958090"/>
                  <a:pt x="4093381" y="4968165"/>
                </a:cubicBezTo>
                <a:cubicBezTo>
                  <a:pt x="4093381" y="4968165"/>
                  <a:pt x="4093381" y="4968165"/>
                  <a:pt x="4063173" y="4958090"/>
                </a:cubicBezTo>
                <a:cubicBezTo>
                  <a:pt x="4063173" y="4958090"/>
                  <a:pt x="4063173" y="4958090"/>
                  <a:pt x="4048068" y="4983280"/>
                </a:cubicBezTo>
                <a:cubicBezTo>
                  <a:pt x="4048068" y="4983280"/>
                  <a:pt x="4048068" y="4983280"/>
                  <a:pt x="4058137" y="4998394"/>
                </a:cubicBezTo>
                <a:cubicBezTo>
                  <a:pt x="4058137" y="4998394"/>
                  <a:pt x="4058137" y="4998394"/>
                  <a:pt x="4017858" y="4988317"/>
                </a:cubicBezTo>
                <a:cubicBezTo>
                  <a:pt x="4017858" y="4988317"/>
                  <a:pt x="4017858" y="4988317"/>
                  <a:pt x="3992683" y="4988317"/>
                </a:cubicBezTo>
                <a:cubicBezTo>
                  <a:pt x="3992683" y="4988317"/>
                  <a:pt x="3992683" y="4988317"/>
                  <a:pt x="3982614" y="4953051"/>
                </a:cubicBezTo>
                <a:cubicBezTo>
                  <a:pt x="3977580" y="4953051"/>
                  <a:pt x="3962475" y="4937937"/>
                  <a:pt x="3952404" y="4968165"/>
                </a:cubicBezTo>
                <a:cubicBezTo>
                  <a:pt x="3952404" y="4968165"/>
                  <a:pt x="3952404" y="4968165"/>
                  <a:pt x="3972544" y="4983280"/>
                </a:cubicBezTo>
                <a:cubicBezTo>
                  <a:pt x="3972544" y="4983280"/>
                  <a:pt x="3972544" y="4983280"/>
                  <a:pt x="3927231" y="4988317"/>
                </a:cubicBezTo>
                <a:cubicBezTo>
                  <a:pt x="3927231" y="4988317"/>
                  <a:pt x="3927231" y="4988317"/>
                  <a:pt x="3902055" y="5018547"/>
                </a:cubicBezTo>
                <a:cubicBezTo>
                  <a:pt x="3902055" y="5018547"/>
                  <a:pt x="3902055" y="5018547"/>
                  <a:pt x="3886951" y="5013508"/>
                </a:cubicBezTo>
                <a:cubicBezTo>
                  <a:pt x="3886951" y="5013508"/>
                  <a:pt x="3886951" y="5013508"/>
                  <a:pt x="3876880" y="5023585"/>
                </a:cubicBezTo>
                <a:cubicBezTo>
                  <a:pt x="3876880" y="5023585"/>
                  <a:pt x="3876880" y="5023585"/>
                  <a:pt x="3871846" y="5003433"/>
                </a:cubicBezTo>
                <a:cubicBezTo>
                  <a:pt x="3861777" y="4998394"/>
                  <a:pt x="3846672" y="5018547"/>
                  <a:pt x="3846672" y="4998394"/>
                </a:cubicBezTo>
                <a:cubicBezTo>
                  <a:pt x="3846672" y="4998394"/>
                  <a:pt x="3846672" y="4998394"/>
                  <a:pt x="3816461" y="5008470"/>
                </a:cubicBezTo>
                <a:cubicBezTo>
                  <a:pt x="3816461" y="5043738"/>
                  <a:pt x="3786253" y="4978242"/>
                  <a:pt x="3801356" y="5038699"/>
                </a:cubicBezTo>
                <a:cubicBezTo>
                  <a:pt x="3801356" y="5038699"/>
                  <a:pt x="3801356" y="5038699"/>
                  <a:pt x="3776183" y="5018547"/>
                </a:cubicBezTo>
                <a:cubicBezTo>
                  <a:pt x="3776183" y="5018547"/>
                  <a:pt x="3776183" y="5018547"/>
                  <a:pt x="3766113" y="5023585"/>
                </a:cubicBezTo>
                <a:cubicBezTo>
                  <a:pt x="3766113" y="5028622"/>
                  <a:pt x="3761078" y="5028622"/>
                  <a:pt x="3756043" y="5028622"/>
                </a:cubicBezTo>
                <a:cubicBezTo>
                  <a:pt x="3761078" y="5033661"/>
                  <a:pt x="3771148" y="5033661"/>
                  <a:pt x="3781218" y="5038699"/>
                </a:cubicBezTo>
                <a:cubicBezTo>
                  <a:pt x="3781218" y="5038699"/>
                  <a:pt x="3781218" y="5038699"/>
                  <a:pt x="3751007" y="5038699"/>
                </a:cubicBezTo>
                <a:cubicBezTo>
                  <a:pt x="3751007" y="5038699"/>
                  <a:pt x="3751007" y="5038699"/>
                  <a:pt x="3751007" y="5023585"/>
                </a:cubicBezTo>
                <a:cubicBezTo>
                  <a:pt x="3751007" y="5023585"/>
                  <a:pt x="3751007" y="5023585"/>
                  <a:pt x="3811427" y="4998394"/>
                </a:cubicBezTo>
                <a:cubicBezTo>
                  <a:pt x="3811427" y="4998394"/>
                  <a:pt x="3811427" y="4998394"/>
                  <a:pt x="3806392" y="4983280"/>
                </a:cubicBezTo>
                <a:cubicBezTo>
                  <a:pt x="3806392" y="4983280"/>
                  <a:pt x="3806392" y="4983280"/>
                  <a:pt x="3796323" y="4978242"/>
                </a:cubicBezTo>
                <a:cubicBezTo>
                  <a:pt x="3796323" y="4978242"/>
                  <a:pt x="3796323" y="4978242"/>
                  <a:pt x="3776183" y="4993356"/>
                </a:cubicBezTo>
                <a:cubicBezTo>
                  <a:pt x="3776183" y="4993356"/>
                  <a:pt x="3776183" y="4993356"/>
                  <a:pt x="3776183" y="4998394"/>
                </a:cubicBezTo>
                <a:cubicBezTo>
                  <a:pt x="3776183" y="4998394"/>
                  <a:pt x="3776183" y="4998394"/>
                  <a:pt x="3690589" y="5013508"/>
                </a:cubicBezTo>
                <a:cubicBezTo>
                  <a:pt x="3690589" y="5013508"/>
                  <a:pt x="3690589" y="5013508"/>
                  <a:pt x="3660381" y="5033661"/>
                </a:cubicBezTo>
                <a:cubicBezTo>
                  <a:pt x="3660381" y="5033661"/>
                  <a:pt x="3660381" y="5033661"/>
                  <a:pt x="3690589" y="5048775"/>
                </a:cubicBezTo>
                <a:cubicBezTo>
                  <a:pt x="3690589" y="5048775"/>
                  <a:pt x="3690589" y="5048775"/>
                  <a:pt x="3705695" y="5038699"/>
                </a:cubicBezTo>
                <a:cubicBezTo>
                  <a:pt x="3705695" y="5038699"/>
                  <a:pt x="3705695" y="5038699"/>
                  <a:pt x="3740938" y="5038699"/>
                </a:cubicBezTo>
                <a:cubicBezTo>
                  <a:pt x="3740938" y="5038699"/>
                  <a:pt x="3740938" y="5038699"/>
                  <a:pt x="3690589" y="5068927"/>
                </a:cubicBezTo>
                <a:cubicBezTo>
                  <a:pt x="3690589" y="5068927"/>
                  <a:pt x="3690589" y="5068927"/>
                  <a:pt x="3650311" y="5063890"/>
                </a:cubicBezTo>
                <a:cubicBezTo>
                  <a:pt x="3650311" y="5063890"/>
                  <a:pt x="3650311" y="5063890"/>
                  <a:pt x="3610031" y="5058852"/>
                </a:cubicBezTo>
                <a:cubicBezTo>
                  <a:pt x="3610031" y="5058852"/>
                  <a:pt x="3610031" y="5058852"/>
                  <a:pt x="3579821" y="5073966"/>
                </a:cubicBezTo>
                <a:cubicBezTo>
                  <a:pt x="3579821" y="5073966"/>
                  <a:pt x="3579821" y="5073966"/>
                  <a:pt x="3549612" y="5063890"/>
                </a:cubicBezTo>
                <a:cubicBezTo>
                  <a:pt x="3549612" y="5063890"/>
                  <a:pt x="3549612" y="5063890"/>
                  <a:pt x="3378425" y="5089080"/>
                </a:cubicBezTo>
                <a:cubicBezTo>
                  <a:pt x="3363320" y="5104195"/>
                  <a:pt x="3323042" y="5094118"/>
                  <a:pt x="3307937" y="5124348"/>
                </a:cubicBezTo>
                <a:cubicBezTo>
                  <a:pt x="3307937" y="5124348"/>
                  <a:pt x="3307937" y="5124348"/>
                  <a:pt x="3323042" y="5129386"/>
                </a:cubicBezTo>
                <a:cubicBezTo>
                  <a:pt x="3323042" y="5129386"/>
                  <a:pt x="3323042" y="5129386"/>
                  <a:pt x="3368356" y="5114271"/>
                </a:cubicBezTo>
                <a:cubicBezTo>
                  <a:pt x="3368356" y="5114271"/>
                  <a:pt x="3368356" y="5114271"/>
                  <a:pt x="3398565" y="5114271"/>
                </a:cubicBezTo>
                <a:cubicBezTo>
                  <a:pt x="3398565" y="5114271"/>
                  <a:pt x="3418704" y="5109234"/>
                  <a:pt x="3393530" y="5119309"/>
                </a:cubicBezTo>
                <a:cubicBezTo>
                  <a:pt x="3393530" y="5119309"/>
                  <a:pt x="3393530" y="5119309"/>
                  <a:pt x="3393530" y="5124348"/>
                </a:cubicBezTo>
                <a:cubicBezTo>
                  <a:pt x="3393530" y="5124348"/>
                  <a:pt x="3393530" y="5124348"/>
                  <a:pt x="3544578" y="5114271"/>
                </a:cubicBezTo>
                <a:cubicBezTo>
                  <a:pt x="3544578" y="5114271"/>
                  <a:pt x="3544578" y="5114271"/>
                  <a:pt x="3599960" y="5114271"/>
                </a:cubicBezTo>
                <a:cubicBezTo>
                  <a:pt x="3599960" y="5114271"/>
                  <a:pt x="3599960" y="5114271"/>
                  <a:pt x="3615065" y="5139462"/>
                </a:cubicBezTo>
                <a:cubicBezTo>
                  <a:pt x="3615065" y="5139462"/>
                  <a:pt x="3615065" y="5139462"/>
                  <a:pt x="3579821" y="5139462"/>
                </a:cubicBezTo>
                <a:cubicBezTo>
                  <a:pt x="3579821" y="5139462"/>
                  <a:pt x="3579821" y="5139462"/>
                  <a:pt x="3539541" y="5119309"/>
                </a:cubicBezTo>
                <a:cubicBezTo>
                  <a:pt x="3539541" y="5119309"/>
                  <a:pt x="3539541" y="5119309"/>
                  <a:pt x="3423741" y="5134423"/>
                </a:cubicBezTo>
                <a:cubicBezTo>
                  <a:pt x="3423741" y="5134423"/>
                  <a:pt x="3423741" y="5134423"/>
                  <a:pt x="3418704" y="5124348"/>
                </a:cubicBezTo>
                <a:cubicBezTo>
                  <a:pt x="3418704" y="5124348"/>
                  <a:pt x="3418704" y="5124348"/>
                  <a:pt x="3282762" y="5139462"/>
                </a:cubicBezTo>
                <a:cubicBezTo>
                  <a:pt x="3282762" y="5139462"/>
                  <a:pt x="3282762" y="5139462"/>
                  <a:pt x="3242482" y="5134423"/>
                </a:cubicBezTo>
                <a:cubicBezTo>
                  <a:pt x="3242482" y="5134423"/>
                  <a:pt x="3242482" y="5134423"/>
                  <a:pt x="3202203" y="5144500"/>
                </a:cubicBezTo>
                <a:cubicBezTo>
                  <a:pt x="3202203" y="5144500"/>
                  <a:pt x="3202203" y="5144500"/>
                  <a:pt x="3197169" y="5154576"/>
                </a:cubicBezTo>
                <a:cubicBezTo>
                  <a:pt x="3197169" y="5154576"/>
                  <a:pt x="3197169" y="5154576"/>
                  <a:pt x="3166959" y="5149539"/>
                </a:cubicBezTo>
                <a:cubicBezTo>
                  <a:pt x="3166959" y="5149539"/>
                  <a:pt x="3166959" y="5149539"/>
                  <a:pt x="3121645" y="5159614"/>
                </a:cubicBezTo>
                <a:cubicBezTo>
                  <a:pt x="3111574" y="5164652"/>
                  <a:pt x="3101505" y="5174728"/>
                  <a:pt x="3086400" y="5179766"/>
                </a:cubicBezTo>
                <a:cubicBezTo>
                  <a:pt x="3086400" y="5179766"/>
                  <a:pt x="3086400" y="5179766"/>
                  <a:pt x="3096471" y="5179766"/>
                </a:cubicBezTo>
                <a:cubicBezTo>
                  <a:pt x="3091435" y="5179766"/>
                  <a:pt x="3081366" y="5184805"/>
                  <a:pt x="3071295" y="5189843"/>
                </a:cubicBezTo>
                <a:cubicBezTo>
                  <a:pt x="3071295" y="5189843"/>
                  <a:pt x="3071295" y="5189843"/>
                  <a:pt x="3076331" y="5179766"/>
                </a:cubicBezTo>
                <a:cubicBezTo>
                  <a:pt x="3061226" y="5184805"/>
                  <a:pt x="3041086" y="5184805"/>
                  <a:pt x="3020946" y="5184805"/>
                </a:cubicBezTo>
                <a:cubicBezTo>
                  <a:pt x="3020946" y="5184805"/>
                  <a:pt x="3020946" y="5184805"/>
                  <a:pt x="3020946" y="5189843"/>
                </a:cubicBezTo>
                <a:cubicBezTo>
                  <a:pt x="3020946" y="5189843"/>
                  <a:pt x="3020946" y="5189843"/>
                  <a:pt x="3071295" y="5189843"/>
                </a:cubicBezTo>
                <a:cubicBezTo>
                  <a:pt x="3071295" y="5189843"/>
                  <a:pt x="3071295" y="5189843"/>
                  <a:pt x="3136749" y="5184805"/>
                </a:cubicBezTo>
                <a:cubicBezTo>
                  <a:pt x="3136749" y="5184805"/>
                  <a:pt x="3136749" y="5184805"/>
                  <a:pt x="3166959" y="5199919"/>
                </a:cubicBezTo>
                <a:cubicBezTo>
                  <a:pt x="3166959" y="5199919"/>
                  <a:pt x="3166959" y="5199919"/>
                  <a:pt x="3192134" y="5194880"/>
                </a:cubicBezTo>
                <a:cubicBezTo>
                  <a:pt x="3192134" y="5194880"/>
                  <a:pt x="3192134" y="5194880"/>
                  <a:pt x="3192134" y="5199919"/>
                </a:cubicBezTo>
                <a:cubicBezTo>
                  <a:pt x="3192134" y="5199919"/>
                  <a:pt x="3192134" y="5199919"/>
                  <a:pt x="3227377" y="5199919"/>
                </a:cubicBezTo>
                <a:cubicBezTo>
                  <a:pt x="3237448" y="5204957"/>
                  <a:pt x="3237448" y="5209996"/>
                  <a:pt x="3242482" y="5209996"/>
                </a:cubicBezTo>
                <a:cubicBezTo>
                  <a:pt x="3232413" y="5204957"/>
                  <a:pt x="3227377" y="5179766"/>
                  <a:pt x="3318006" y="5199919"/>
                </a:cubicBezTo>
                <a:cubicBezTo>
                  <a:pt x="3318006" y="5199919"/>
                  <a:pt x="3318006" y="5199919"/>
                  <a:pt x="3373389" y="5184805"/>
                </a:cubicBezTo>
                <a:cubicBezTo>
                  <a:pt x="3373389" y="5184805"/>
                  <a:pt x="3373389" y="5184805"/>
                  <a:pt x="3358286" y="5199919"/>
                </a:cubicBezTo>
                <a:cubicBezTo>
                  <a:pt x="3358286" y="5199919"/>
                  <a:pt x="3358286" y="5199919"/>
                  <a:pt x="3383461" y="5204957"/>
                </a:cubicBezTo>
                <a:cubicBezTo>
                  <a:pt x="3403599" y="5199919"/>
                  <a:pt x="3433809" y="5204957"/>
                  <a:pt x="3448913" y="5199919"/>
                </a:cubicBezTo>
                <a:cubicBezTo>
                  <a:pt x="3448913" y="5199919"/>
                  <a:pt x="3448913" y="5199919"/>
                  <a:pt x="3428774" y="5209996"/>
                </a:cubicBezTo>
                <a:cubicBezTo>
                  <a:pt x="3428774" y="5209996"/>
                  <a:pt x="3428774" y="5209996"/>
                  <a:pt x="3443879" y="5220071"/>
                </a:cubicBezTo>
                <a:cubicBezTo>
                  <a:pt x="3453948" y="5220071"/>
                  <a:pt x="3458984" y="5225110"/>
                  <a:pt x="3469053" y="5199919"/>
                </a:cubicBezTo>
                <a:cubicBezTo>
                  <a:pt x="3469053" y="5199919"/>
                  <a:pt x="3469053" y="5199919"/>
                  <a:pt x="3474089" y="5209996"/>
                </a:cubicBezTo>
                <a:cubicBezTo>
                  <a:pt x="3474089" y="5209996"/>
                  <a:pt x="3474089" y="5209996"/>
                  <a:pt x="3484159" y="5199919"/>
                </a:cubicBezTo>
                <a:cubicBezTo>
                  <a:pt x="3484159" y="5199919"/>
                  <a:pt x="3484159" y="5199919"/>
                  <a:pt x="3489193" y="5204957"/>
                </a:cubicBezTo>
                <a:cubicBezTo>
                  <a:pt x="3514367" y="5204957"/>
                  <a:pt x="3544578" y="5179766"/>
                  <a:pt x="3564716" y="5199919"/>
                </a:cubicBezTo>
                <a:cubicBezTo>
                  <a:pt x="3564716" y="5199919"/>
                  <a:pt x="3564716" y="5199919"/>
                  <a:pt x="3559682" y="5204957"/>
                </a:cubicBezTo>
                <a:cubicBezTo>
                  <a:pt x="3554646" y="5209996"/>
                  <a:pt x="3549612" y="5215033"/>
                  <a:pt x="3534507" y="5230148"/>
                </a:cubicBezTo>
                <a:cubicBezTo>
                  <a:pt x="3534507" y="5230148"/>
                  <a:pt x="3534507" y="5230148"/>
                  <a:pt x="3529473" y="5220071"/>
                </a:cubicBezTo>
                <a:cubicBezTo>
                  <a:pt x="3529473" y="5220071"/>
                  <a:pt x="3529473" y="5220071"/>
                  <a:pt x="3514367" y="5235185"/>
                </a:cubicBezTo>
                <a:cubicBezTo>
                  <a:pt x="3514367" y="5235185"/>
                  <a:pt x="3514367" y="5235185"/>
                  <a:pt x="3448913" y="5245262"/>
                </a:cubicBezTo>
                <a:cubicBezTo>
                  <a:pt x="3448913" y="5245262"/>
                  <a:pt x="3448913" y="5245262"/>
                  <a:pt x="3433809" y="5235185"/>
                </a:cubicBezTo>
                <a:cubicBezTo>
                  <a:pt x="3433809" y="5235185"/>
                  <a:pt x="3433809" y="5235185"/>
                  <a:pt x="3403599" y="5230148"/>
                </a:cubicBezTo>
                <a:cubicBezTo>
                  <a:pt x="3403599" y="5230148"/>
                  <a:pt x="3403599" y="5230148"/>
                  <a:pt x="3403599" y="5250301"/>
                </a:cubicBezTo>
                <a:cubicBezTo>
                  <a:pt x="3403599" y="5250301"/>
                  <a:pt x="3403599" y="5250301"/>
                  <a:pt x="3398565" y="5250301"/>
                </a:cubicBezTo>
                <a:cubicBezTo>
                  <a:pt x="3398565" y="5250301"/>
                  <a:pt x="3398565" y="5250301"/>
                  <a:pt x="3398565" y="5235185"/>
                </a:cubicBezTo>
                <a:cubicBezTo>
                  <a:pt x="3398565" y="5235185"/>
                  <a:pt x="3398565" y="5235185"/>
                  <a:pt x="3323042" y="5250301"/>
                </a:cubicBezTo>
                <a:cubicBezTo>
                  <a:pt x="3323042" y="5250301"/>
                  <a:pt x="3323042" y="5250301"/>
                  <a:pt x="3307937" y="5265415"/>
                </a:cubicBezTo>
                <a:cubicBezTo>
                  <a:pt x="3307937" y="5265415"/>
                  <a:pt x="3307937" y="5265415"/>
                  <a:pt x="3297866" y="5265415"/>
                </a:cubicBezTo>
                <a:cubicBezTo>
                  <a:pt x="3297866" y="5265415"/>
                  <a:pt x="3297866" y="5265415"/>
                  <a:pt x="3307937" y="5255338"/>
                </a:cubicBezTo>
                <a:cubicBezTo>
                  <a:pt x="3307937" y="5255338"/>
                  <a:pt x="3307937" y="5255338"/>
                  <a:pt x="3302901" y="5255338"/>
                </a:cubicBezTo>
                <a:cubicBezTo>
                  <a:pt x="3302901" y="5250301"/>
                  <a:pt x="3292832" y="5240224"/>
                  <a:pt x="3247519" y="5215033"/>
                </a:cubicBezTo>
                <a:cubicBezTo>
                  <a:pt x="3247519" y="5215033"/>
                  <a:pt x="3247519" y="5215033"/>
                  <a:pt x="3237448" y="5240224"/>
                </a:cubicBezTo>
                <a:cubicBezTo>
                  <a:pt x="3237448" y="5240224"/>
                  <a:pt x="3237448" y="5240224"/>
                  <a:pt x="3222343" y="5250301"/>
                </a:cubicBezTo>
                <a:cubicBezTo>
                  <a:pt x="3222343" y="5250301"/>
                  <a:pt x="3222343" y="5250301"/>
                  <a:pt x="3212272" y="5235185"/>
                </a:cubicBezTo>
                <a:cubicBezTo>
                  <a:pt x="3212272" y="5235185"/>
                  <a:pt x="3212272" y="5235185"/>
                  <a:pt x="3166959" y="5265415"/>
                </a:cubicBezTo>
                <a:cubicBezTo>
                  <a:pt x="3166959" y="5265415"/>
                  <a:pt x="3166959" y="5265415"/>
                  <a:pt x="3151854" y="5255338"/>
                </a:cubicBezTo>
                <a:cubicBezTo>
                  <a:pt x="3151854" y="5255338"/>
                  <a:pt x="3151854" y="5255338"/>
                  <a:pt x="3101505" y="5275490"/>
                </a:cubicBezTo>
                <a:cubicBezTo>
                  <a:pt x="3101505" y="5275490"/>
                  <a:pt x="3101505" y="5275490"/>
                  <a:pt x="3041086" y="5265415"/>
                </a:cubicBezTo>
                <a:cubicBezTo>
                  <a:pt x="3041086" y="5265415"/>
                  <a:pt x="3041086" y="5265415"/>
                  <a:pt x="3020946" y="5280529"/>
                </a:cubicBezTo>
                <a:cubicBezTo>
                  <a:pt x="3020946" y="5275490"/>
                  <a:pt x="3015912" y="5275490"/>
                  <a:pt x="3015912" y="5275490"/>
                </a:cubicBezTo>
                <a:cubicBezTo>
                  <a:pt x="3010876" y="5275490"/>
                  <a:pt x="2995771" y="5280529"/>
                  <a:pt x="2965562" y="5285567"/>
                </a:cubicBezTo>
                <a:cubicBezTo>
                  <a:pt x="2965562" y="5285567"/>
                  <a:pt x="2965562" y="5285567"/>
                  <a:pt x="2955494" y="5270453"/>
                </a:cubicBezTo>
                <a:cubicBezTo>
                  <a:pt x="2950457" y="5270453"/>
                  <a:pt x="2950457" y="5270453"/>
                  <a:pt x="2945423" y="5275490"/>
                </a:cubicBezTo>
                <a:cubicBezTo>
                  <a:pt x="2945423" y="5275490"/>
                  <a:pt x="2945423" y="5275490"/>
                  <a:pt x="2925283" y="5275490"/>
                </a:cubicBezTo>
                <a:cubicBezTo>
                  <a:pt x="2925283" y="5275490"/>
                  <a:pt x="2925283" y="5275490"/>
                  <a:pt x="2925283" y="5290606"/>
                </a:cubicBezTo>
                <a:cubicBezTo>
                  <a:pt x="2925283" y="5290606"/>
                  <a:pt x="2925283" y="5290606"/>
                  <a:pt x="2864864" y="5285567"/>
                </a:cubicBezTo>
                <a:cubicBezTo>
                  <a:pt x="2864864" y="5285567"/>
                  <a:pt x="2864864" y="5285567"/>
                  <a:pt x="2895073" y="5270453"/>
                </a:cubicBezTo>
                <a:cubicBezTo>
                  <a:pt x="2890039" y="5265415"/>
                  <a:pt x="2935352" y="5280529"/>
                  <a:pt x="2885003" y="5255338"/>
                </a:cubicBezTo>
                <a:cubicBezTo>
                  <a:pt x="2885003" y="5255338"/>
                  <a:pt x="2885003" y="5255338"/>
                  <a:pt x="2854795" y="5270453"/>
                </a:cubicBezTo>
                <a:cubicBezTo>
                  <a:pt x="2844724" y="5265415"/>
                  <a:pt x="2834654" y="5265415"/>
                  <a:pt x="2814515" y="5260376"/>
                </a:cubicBezTo>
                <a:cubicBezTo>
                  <a:pt x="2814515" y="5260376"/>
                  <a:pt x="2814515" y="5260376"/>
                  <a:pt x="2804446" y="5270453"/>
                </a:cubicBezTo>
                <a:cubicBezTo>
                  <a:pt x="2804446" y="5270453"/>
                  <a:pt x="2804446" y="5270453"/>
                  <a:pt x="2794375" y="5280529"/>
                </a:cubicBezTo>
                <a:cubicBezTo>
                  <a:pt x="2794375" y="5280529"/>
                  <a:pt x="2794375" y="5280529"/>
                  <a:pt x="2814515" y="5290606"/>
                </a:cubicBezTo>
                <a:cubicBezTo>
                  <a:pt x="2814515" y="5290606"/>
                  <a:pt x="2814515" y="5290606"/>
                  <a:pt x="2728922" y="5290606"/>
                </a:cubicBezTo>
                <a:cubicBezTo>
                  <a:pt x="2728922" y="5290606"/>
                  <a:pt x="2728922" y="5290606"/>
                  <a:pt x="2744026" y="5275490"/>
                </a:cubicBezTo>
                <a:cubicBezTo>
                  <a:pt x="2744026" y="5275490"/>
                  <a:pt x="2744026" y="5275490"/>
                  <a:pt x="2744026" y="5280529"/>
                </a:cubicBezTo>
                <a:cubicBezTo>
                  <a:pt x="2749061" y="5275490"/>
                  <a:pt x="2759131" y="5275490"/>
                  <a:pt x="2764166" y="5275490"/>
                </a:cubicBezTo>
                <a:cubicBezTo>
                  <a:pt x="2764166" y="5275490"/>
                  <a:pt x="2764166" y="5275490"/>
                  <a:pt x="2728922" y="5265415"/>
                </a:cubicBezTo>
                <a:cubicBezTo>
                  <a:pt x="2728922" y="5265415"/>
                  <a:pt x="2728922" y="5265415"/>
                  <a:pt x="2723887" y="5275490"/>
                </a:cubicBezTo>
                <a:cubicBezTo>
                  <a:pt x="2723887" y="5275490"/>
                  <a:pt x="2723887" y="5275490"/>
                  <a:pt x="2713817" y="5265415"/>
                </a:cubicBezTo>
                <a:cubicBezTo>
                  <a:pt x="2713817" y="5265415"/>
                  <a:pt x="2713817" y="5265415"/>
                  <a:pt x="2698712" y="5270453"/>
                </a:cubicBezTo>
                <a:cubicBezTo>
                  <a:pt x="2698712" y="5275490"/>
                  <a:pt x="2688642" y="5275490"/>
                  <a:pt x="2683607" y="5275490"/>
                </a:cubicBezTo>
                <a:cubicBezTo>
                  <a:pt x="2683607" y="5275490"/>
                  <a:pt x="2683607" y="5275490"/>
                  <a:pt x="2658432" y="5270453"/>
                </a:cubicBezTo>
                <a:cubicBezTo>
                  <a:pt x="2658432" y="5270453"/>
                  <a:pt x="2658432" y="5270453"/>
                  <a:pt x="2628224" y="5280529"/>
                </a:cubicBezTo>
                <a:cubicBezTo>
                  <a:pt x="2628224" y="5280529"/>
                  <a:pt x="2628224" y="5280529"/>
                  <a:pt x="2623188" y="5280529"/>
                </a:cubicBezTo>
                <a:cubicBezTo>
                  <a:pt x="2618153" y="5280529"/>
                  <a:pt x="2618153" y="5285567"/>
                  <a:pt x="2618153" y="5285567"/>
                </a:cubicBezTo>
                <a:cubicBezTo>
                  <a:pt x="2618153" y="5285567"/>
                  <a:pt x="2618153" y="5285567"/>
                  <a:pt x="2613119" y="5300681"/>
                </a:cubicBezTo>
                <a:cubicBezTo>
                  <a:pt x="2613119" y="5300681"/>
                  <a:pt x="2613119" y="5300681"/>
                  <a:pt x="2608084" y="5295644"/>
                </a:cubicBezTo>
                <a:cubicBezTo>
                  <a:pt x="2608084" y="5295644"/>
                  <a:pt x="2608084" y="5295644"/>
                  <a:pt x="2606196" y="5296903"/>
                </a:cubicBezTo>
                <a:lnTo>
                  <a:pt x="2593978" y="5305054"/>
                </a:lnTo>
                <a:lnTo>
                  <a:pt x="2598014" y="5300681"/>
                </a:lnTo>
                <a:cubicBezTo>
                  <a:pt x="2598014" y="5300681"/>
                  <a:pt x="2598014" y="5300681"/>
                  <a:pt x="2587944" y="5290606"/>
                </a:cubicBezTo>
                <a:cubicBezTo>
                  <a:pt x="2587944" y="5290606"/>
                  <a:pt x="2587944" y="5290606"/>
                  <a:pt x="2532560" y="5305720"/>
                </a:cubicBezTo>
                <a:cubicBezTo>
                  <a:pt x="2532560" y="5305720"/>
                  <a:pt x="2532560" y="5305720"/>
                  <a:pt x="2537595" y="5290606"/>
                </a:cubicBezTo>
                <a:cubicBezTo>
                  <a:pt x="2537595" y="5290606"/>
                  <a:pt x="2537595" y="5290606"/>
                  <a:pt x="2512421" y="5285567"/>
                </a:cubicBezTo>
                <a:cubicBezTo>
                  <a:pt x="2507385" y="5285567"/>
                  <a:pt x="2497316" y="5290606"/>
                  <a:pt x="2487247" y="5290606"/>
                </a:cubicBezTo>
                <a:cubicBezTo>
                  <a:pt x="2487247" y="5290606"/>
                  <a:pt x="2487247" y="5290606"/>
                  <a:pt x="2517456" y="5300681"/>
                </a:cubicBezTo>
                <a:cubicBezTo>
                  <a:pt x="2517456" y="5300681"/>
                  <a:pt x="2517456" y="5300681"/>
                  <a:pt x="2497316" y="5300681"/>
                </a:cubicBezTo>
                <a:cubicBezTo>
                  <a:pt x="2497316" y="5300681"/>
                  <a:pt x="2497316" y="5300681"/>
                  <a:pt x="2492280" y="5305720"/>
                </a:cubicBezTo>
                <a:cubicBezTo>
                  <a:pt x="2497316" y="5305720"/>
                  <a:pt x="2497316" y="5310758"/>
                  <a:pt x="2497316" y="5310758"/>
                </a:cubicBezTo>
                <a:cubicBezTo>
                  <a:pt x="2497316" y="5310758"/>
                  <a:pt x="2497316" y="5315797"/>
                  <a:pt x="2497316" y="5320834"/>
                </a:cubicBezTo>
                <a:cubicBezTo>
                  <a:pt x="2497316" y="5320834"/>
                  <a:pt x="2497316" y="5320834"/>
                  <a:pt x="2487247" y="5310758"/>
                </a:cubicBezTo>
                <a:cubicBezTo>
                  <a:pt x="2487247" y="5310758"/>
                  <a:pt x="2482211" y="5310758"/>
                  <a:pt x="2477177" y="5310758"/>
                </a:cubicBezTo>
                <a:cubicBezTo>
                  <a:pt x="2487247" y="5305720"/>
                  <a:pt x="2472141" y="5290606"/>
                  <a:pt x="2487247" y="5295644"/>
                </a:cubicBezTo>
                <a:cubicBezTo>
                  <a:pt x="2487247" y="5295644"/>
                  <a:pt x="2487247" y="5295644"/>
                  <a:pt x="2477177" y="5290606"/>
                </a:cubicBezTo>
                <a:cubicBezTo>
                  <a:pt x="2477177" y="5290606"/>
                  <a:pt x="2477177" y="5290606"/>
                  <a:pt x="2441933" y="5300681"/>
                </a:cubicBezTo>
                <a:cubicBezTo>
                  <a:pt x="2441933" y="5300681"/>
                  <a:pt x="2441933" y="5300681"/>
                  <a:pt x="2426827" y="5300681"/>
                </a:cubicBezTo>
                <a:cubicBezTo>
                  <a:pt x="2426827" y="5300681"/>
                  <a:pt x="2426827" y="5300681"/>
                  <a:pt x="2426827" y="5315797"/>
                </a:cubicBezTo>
                <a:cubicBezTo>
                  <a:pt x="2421792" y="5315797"/>
                  <a:pt x="2416756" y="5320834"/>
                  <a:pt x="2421792" y="5320834"/>
                </a:cubicBezTo>
                <a:cubicBezTo>
                  <a:pt x="2411722" y="5315797"/>
                  <a:pt x="2401653" y="5310758"/>
                  <a:pt x="2391582" y="5305720"/>
                </a:cubicBezTo>
                <a:cubicBezTo>
                  <a:pt x="2391582" y="5305720"/>
                  <a:pt x="2391582" y="5305720"/>
                  <a:pt x="2381512" y="5315797"/>
                </a:cubicBezTo>
                <a:cubicBezTo>
                  <a:pt x="2381512" y="5315797"/>
                  <a:pt x="2381512" y="5315797"/>
                  <a:pt x="2331163" y="5300681"/>
                </a:cubicBezTo>
                <a:cubicBezTo>
                  <a:pt x="2331163" y="5300681"/>
                  <a:pt x="2331163" y="5300681"/>
                  <a:pt x="2371444" y="5300681"/>
                </a:cubicBezTo>
                <a:cubicBezTo>
                  <a:pt x="2371444" y="5300681"/>
                  <a:pt x="2371444" y="5300681"/>
                  <a:pt x="2371444" y="5275490"/>
                </a:cubicBezTo>
                <a:cubicBezTo>
                  <a:pt x="2376478" y="5270453"/>
                  <a:pt x="2346268" y="5275490"/>
                  <a:pt x="2386548" y="5270453"/>
                </a:cubicBezTo>
                <a:cubicBezTo>
                  <a:pt x="2386548" y="5270453"/>
                  <a:pt x="2386548" y="5270453"/>
                  <a:pt x="2366410" y="5270453"/>
                </a:cubicBezTo>
                <a:cubicBezTo>
                  <a:pt x="2366410" y="5270453"/>
                  <a:pt x="2366410" y="5270453"/>
                  <a:pt x="2336199" y="5290606"/>
                </a:cubicBezTo>
                <a:cubicBezTo>
                  <a:pt x="2336199" y="5290606"/>
                  <a:pt x="2336199" y="5290606"/>
                  <a:pt x="2280814" y="5285567"/>
                </a:cubicBezTo>
                <a:cubicBezTo>
                  <a:pt x="2280814" y="5285567"/>
                  <a:pt x="2280814" y="5285567"/>
                  <a:pt x="2255640" y="5295644"/>
                </a:cubicBezTo>
                <a:cubicBezTo>
                  <a:pt x="2316059" y="5285567"/>
                  <a:pt x="2200257" y="5315797"/>
                  <a:pt x="2311025" y="5300681"/>
                </a:cubicBezTo>
                <a:cubicBezTo>
                  <a:pt x="2311025" y="5300681"/>
                  <a:pt x="2311025" y="5300681"/>
                  <a:pt x="2295919" y="5310758"/>
                </a:cubicBezTo>
                <a:cubicBezTo>
                  <a:pt x="2300955" y="5310758"/>
                  <a:pt x="2300955" y="5310758"/>
                  <a:pt x="2300955" y="5315797"/>
                </a:cubicBezTo>
                <a:cubicBezTo>
                  <a:pt x="2300955" y="5315797"/>
                  <a:pt x="2300955" y="5315797"/>
                  <a:pt x="2280814" y="5320834"/>
                </a:cubicBezTo>
                <a:cubicBezTo>
                  <a:pt x="2280814" y="5320834"/>
                  <a:pt x="2280814" y="5320834"/>
                  <a:pt x="2270745" y="5325872"/>
                </a:cubicBezTo>
                <a:cubicBezTo>
                  <a:pt x="2270745" y="5325872"/>
                  <a:pt x="2270745" y="5325872"/>
                  <a:pt x="2290885" y="5335949"/>
                </a:cubicBezTo>
                <a:cubicBezTo>
                  <a:pt x="2290885" y="5335949"/>
                  <a:pt x="2290885" y="5335949"/>
                  <a:pt x="2230465" y="5361138"/>
                </a:cubicBezTo>
                <a:cubicBezTo>
                  <a:pt x="2230465" y="5361138"/>
                  <a:pt x="2230465" y="5361138"/>
                  <a:pt x="2200257" y="5356101"/>
                </a:cubicBezTo>
                <a:cubicBezTo>
                  <a:pt x="2200257" y="5356101"/>
                  <a:pt x="2200257" y="5356101"/>
                  <a:pt x="2220396" y="5346024"/>
                </a:cubicBezTo>
                <a:cubicBezTo>
                  <a:pt x="2220396" y="5346024"/>
                  <a:pt x="2220396" y="5346024"/>
                  <a:pt x="2190186" y="5335949"/>
                </a:cubicBezTo>
                <a:cubicBezTo>
                  <a:pt x="2190186" y="5335949"/>
                  <a:pt x="2190186" y="5335949"/>
                  <a:pt x="2159977" y="5346024"/>
                </a:cubicBezTo>
                <a:cubicBezTo>
                  <a:pt x="2159977" y="5346024"/>
                  <a:pt x="2159977" y="5346024"/>
                  <a:pt x="2159977" y="5361138"/>
                </a:cubicBezTo>
                <a:cubicBezTo>
                  <a:pt x="2159977" y="5361138"/>
                  <a:pt x="2159977" y="5361138"/>
                  <a:pt x="2134802" y="5386329"/>
                </a:cubicBezTo>
                <a:cubicBezTo>
                  <a:pt x="2134802" y="5386329"/>
                  <a:pt x="2134802" y="5386329"/>
                  <a:pt x="2139837" y="5401443"/>
                </a:cubicBezTo>
                <a:cubicBezTo>
                  <a:pt x="2139837" y="5401443"/>
                  <a:pt x="2139837" y="5401443"/>
                  <a:pt x="2144872" y="5406482"/>
                </a:cubicBezTo>
                <a:cubicBezTo>
                  <a:pt x="2144872" y="5406482"/>
                  <a:pt x="2144872" y="5406482"/>
                  <a:pt x="2159977" y="5391368"/>
                </a:cubicBezTo>
                <a:cubicBezTo>
                  <a:pt x="2159977" y="5391368"/>
                  <a:pt x="2159977" y="5391368"/>
                  <a:pt x="2195222" y="5391368"/>
                </a:cubicBezTo>
                <a:cubicBezTo>
                  <a:pt x="2195222" y="5391368"/>
                  <a:pt x="2195222" y="5391368"/>
                  <a:pt x="2180117" y="5401443"/>
                </a:cubicBezTo>
                <a:cubicBezTo>
                  <a:pt x="2180117" y="5401443"/>
                  <a:pt x="2180117" y="5401443"/>
                  <a:pt x="2195222" y="5411520"/>
                </a:cubicBezTo>
                <a:cubicBezTo>
                  <a:pt x="2195222" y="5411520"/>
                  <a:pt x="2195222" y="5411520"/>
                  <a:pt x="2180117" y="5416559"/>
                </a:cubicBezTo>
                <a:cubicBezTo>
                  <a:pt x="2180117" y="5416559"/>
                  <a:pt x="2180117" y="5416559"/>
                  <a:pt x="2180117" y="5421596"/>
                </a:cubicBezTo>
                <a:cubicBezTo>
                  <a:pt x="2180117" y="5421596"/>
                  <a:pt x="2180117" y="5421596"/>
                  <a:pt x="2200257" y="5436711"/>
                </a:cubicBezTo>
                <a:cubicBezTo>
                  <a:pt x="2200257" y="5436711"/>
                  <a:pt x="2200257" y="5436711"/>
                  <a:pt x="2205291" y="5446787"/>
                </a:cubicBezTo>
                <a:cubicBezTo>
                  <a:pt x="2205291" y="5446787"/>
                  <a:pt x="2205291" y="5446787"/>
                  <a:pt x="2220396" y="5441748"/>
                </a:cubicBezTo>
                <a:cubicBezTo>
                  <a:pt x="2220396" y="5441748"/>
                  <a:pt x="2220396" y="5441748"/>
                  <a:pt x="2210326" y="5431673"/>
                </a:cubicBezTo>
                <a:cubicBezTo>
                  <a:pt x="2210326" y="5431673"/>
                  <a:pt x="2210326" y="5431673"/>
                  <a:pt x="2245570" y="5401443"/>
                </a:cubicBezTo>
                <a:cubicBezTo>
                  <a:pt x="2245570" y="5401443"/>
                  <a:pt x="2245570" y="5401443"/>
                  <a:pt x="2265709" y="5411520"/>
                </a:cubicBezTo>
                <a:cubicBezTo>
                  <a:pt x="2265709" y="5411520"/>
                  <a:pt x="2265709" y="5411520"/>
                  <a:pt x="2275780" y="5386329"/>
                </a:cubicBezTo>
                <a:cubicBezTo>
                  <a:pt x="2280814" y="5391368"/>
                  <a:pt x="2290885" y="5396406"/>
                  <a:pt x="2321094" y="5401443"/>
                </a:cubicBezTo>
                <a:cubicBezTo>
                  <a:pt x="2346268" y="5401443"/>
                  <a:pt x="2305989" y="5391368"/>
                  <a:pt x="2336199" y="5386329"/>
                </a:cubicBezTo>
                <a:cubicBezTo>
                  <a:pt x="2336199" y="5386329"/>
                  <a:pt x="2336199" y="5386329"/>
                  <a:pt x="2351304" y="5391368"/>
                </a:cubicBezTo>
                <a:cubicBezTo>
                  <a:pt x="2351304" y="5391368"/>
                  <a:pt x="2351304" y="5391368"/>
                  <a:pt x="2341233" y="5406482"/>
                </a:cubicBezTo>
                <a:cubicBezTo>
                  <a:pt x="2341233" y="5406482"/>
                  <a:pt x="2341233" y="5406482"/>
                  <a:pt x="2361373" y="5426634"/>
                </a:cubicBezTo>
                <a:cubicBezTo>
                  <a:pt x="2361373" y="5426634"/>
                  <a:pt x="2361373" y="5426634"/>
                  <a:pt x="2401653" y="5416559"/>
                </a:cubicBezTo>
                <a:cubicBezTo>
                  <a:pt x="2401653" y="5416559"/>
                  <a:pt x="2401653" y="5416559"/>
                  <a:pt x="2436897" y="5421596"/>
                </a:cubicBezTo>
                <a:cubicBezTo>
                  <a:pt x="2436897" y="5421596"/>
                  <a:pt x="2436897" y="5421596"/>
                  <a:pt x="2436897" y="5426634"/>
                </a:cubicBezTo>
                <a:cubicBezTo>
                  <a:pt x="2436897" y="5426634"/>
                  <a:pt x="2436897" y="5426634"/>
                  <a:pt x="2391582" y="5446787"/>
                </a:cubicBezTo>
                <a:cubicBezTo>
                  <a:pt x="2391582" y="5446787"/>
                  <a:pt x="2391582" y="5446787"/>
                  <a:pt x="2371444" y="5492130"/>
                </a:cubicBezTo>
                <a:cubicBezTo>
                  <a:pt x="2371444" y="5492130"/>
                  <a:pt x="2371444" y="5492130"/>
                  <a:pt x="2295919" y="5487092"/>
                </a:cubicBezTo>
                <a:cubicBezTo>
                  <a:pt x="2295919" y="5487092"/>
                  <a:pt x="2295919" y="5487092"/>
                  <a:pt x="2295919" y="5482055"/>
                </a:cubicBezTo>
                <a:cubicBezTo>
                  <a:pt x="2295919" y="5482055"/>
                  <a:pt x="2295919" y="5482055"/>
                  <a:pt x="2321094" y="5482055"/>
                </a:cubicBezTo>
                <a:cubicBezTo>
                  <a:pt x="2321094" y="5482055"/>
                  <a:pt x="2321094" y="5482055"/>
                  <a:pt x="2305989" y="5466939"/>
                </a:cubicBezTo>
                <a:cubicBezTo>
                  <a:pt x="2305989" y="5466939"/>
                  <a:pt x="2305989" y="5466939"/>
                  <a:pt x="2250606" y="5471978"/>
                </a:cubicBezTo>
                <a:cubicBezTo>
                  <a:pt x="2250606" y="5471978"/>
                  <a:pt x="2250606" y="5471978"/>
                  <a:pt x="2245570" y="5461902"/>
                </a:cubicBezTo>
                <a:cubicBezTo>
                  <a:pt x="2245570" y="5461902"/>
                  <a:pt x="2245570" y="5461902"/>
                  <a:pt x="2225431" y="5466939"/>
                </a:cubicBezTo>
                <a:cubicBezTo>
                  <a:pt x="2225431" y="5466939"/>
                  <a:pt x="2225431" y="5466939"/>
                  <a:pt x="2235501" y="5487092"/>
                </a:cubicBezTo>
                <a:cubicBezTo>
                  <a:pt x="2235501" y="5487092"/>
                  <a:pt x="2235501" y="5487092"/>
                  <a:pt x="2220396" y="5497169"/>
                </a:cubicBezTo>
                <a:cubicBezTo>
                  <a:pt x="2220396" y="5497169"/>
                  <a:pt x="2220396" y="5497169"/>
                  <a:pt x="2230465" y="5502207"/>
                </a:cubicBezTo>
                <a:cubicBezTo>
                  <a:pt x="2230465" y="5502207"/>
                  <a:pt x="2230465" y="5502207"/>
                  <a:pt x="2230465" y="5512282"/>
                </a:cubicBezTo>
                <a:cubicBezTo>
                  <a:pt x="2230465" y="5512282"/>
                  <a:pt x="2230465" y="5512282"/>
                  <a:pt x="2210326" y="5527396"/>
                </a:cubicBezTo>
                <a:cubicBezTo>
                  <a:pt x="2210326" y="5527396"/>
                  <a:pt x="2210326" y="5527396"/>
                  <a:pt x="2210326" y="5537473"/>
                </a:cubicBezTo>
                <a:cubicBezTo>
                  <a:pt x="2210326" y="5537473"/>
                  <a:pt x="2210326" y="5537473"/>
                  <a:pt x="2240535" y="5527396"/>
                </a:cubicBezTo>
                <a:cubicBezTo>
                  <a:pt x="2240535" y="5527396"/>
                  <a:pt x="2240535" y="5527396"/>
                  <a:pt x="2210326" y="5552587"/>
                </a:cubicBezTo>
                <a:cubicBezTo>
                  <a:pt x="2210326" y="5552587"/>
                  <a:pt x="2210326" y="5552587"/>
                  <a:pt x="2265709" y="5552587"/>
                </a:cubicBezTo>
                <a:cubicBezTo>
                  <a:pt x="2260675" y="5557626"/>
                  <a:pt x="2260675" y="5557626"/>
                  <a:pt x="2255640" y="5562664"/>
                </a:cubicBezTo>
                <a:cubicBezTo>
                  <a:pt x="2255640" y="5562664"/>
                  <a:pt x="2255640" y="5562664"/>
                  <a:pt x="2250606" y="5562664"/>
                </a:cubicBezTo>
                <a:cubicBezTo>
                  <a:pt x="2250606" y="5562664"/>
                  <a:pt x="2250606" y="5562664"/>
                  <a:pt x="2230465" y="5577778"/>
                </a:cubicBezTo>
                <a:cubicBezTo>
                  <a:pt x="2230465" y="5577778"/>
                  <a:pt x="2230465" y="5577778"/>
                  <a:pt x="2195222" y="5587854"/>
                </a:cubicBezTo>
                <a:cubicBezTo>
                  <a:pt x="2195222" y="5587854"/>
                  <a:pt x="2195222" y="5587854"/>
                  <a:pt x="2195222" y="5567701"/>
                </a:cubicBezTo>
                <a:cubicBezTo>
                  <a:pt x="2195222" y="5567701"/>
                  <a:pt x="2195222" y="5567701"/>
                  <a:pt x="2180117" y="5547549"/>
                </a:cubicBezTo>
                <a:cubicBezTo>
                  <a:pt x="2180117" y="5547549"/>
                  <a:pt x="2180117" y="5547549"/>
                  <a:pt x="2180117" y="5532435"/>
                </a:cubicBezTo>
                <a:cubicBezTo>
                  <a:pt x="2180117" y="5532435"/>
                  <a:pt x="2180117" y="5532435"/>
                  <a:pt x="2210326" y="5522359"/>
                </a:cubicBezTo>
                <a:cubicBezTo>
                  <a:pt x="2220396" y="5522359"/>
                  <a:pt x="2220396" y="5507244"/>
                  <a:pt x="2195222" y="5441748"/>
                </a:cubicBezTo>
                <a:cubicBezTo>
                  <a:pt x="2195222" y="5441748"/>
                  <a:pt x="2195222" y="5441748"/>
                  <a:pt x="2185152" y="5436711"/>
                </a:cubicBezTo>
                <a:cubicBezTo>
                  <a:pt x="2185152" y="5436711"/>
                  <a:pt x="2185152" y="5436711"/>
                  <a:pt x="2159977" y="5451825"/>
                </a:cubicBezTo>
                <a:cubicBezTo>
                  <a:pt x="2159977" y="5451825"/>
                  <a:pt x="2159977" y="5451825"/>
                  <a:pt x="2139837" y="5436711"/>
                </a:cubicBezTo>
                <a:cubicBezTo>
                  <a:pt x="2139837" y="5436711"/>
                  <a:pt x="2139837" y="5436711"/>
                  <a:pt x="2119697" y="5436711"/>
                </a:cubicBezTo>
                <a:cubicBezTo>
                  <a:pt x="2119697" y="5436711"/>
                  <a:pt x="2119697" y="5436711"/>
                  <a:pt x="2099558" y="5461902"/>
                </a:cubicBezTo>
                <a:cubicBezTo>
                  <a:pt x="2099558" y="5466939"/>
                  <a:pt x="2074385" y="5456864"/>
                  <a:pt x="2104592" y="5471978"/>
                </a:cubicBezTo>
                <a:cubicBezTo>
                  <a:pt x="2104592" y="5471978"/>
                  <a:pt x="2104592" y="5471978"/>
                  <a:pt x="2089487" y="5477016"/>
                </a:cubicBezTo>
                <a:cubicBezTo>
                  <a:pt x="2089487" y="5477016"/>
                  <a:pt x="2089487" y="5477016"/>
                  <a:pt x="2099558" y="5487092"/>
                </a:cubicBezTo>
                <a:cubicBezTo>
                  <a:pt x="2099558" y="5487092"/>
                  <a:pt x="2099558" y="5487092"/>
                  <a:pt x="2094523" y="5507244"/>
                </a:cubicBezTo>
                <a:cubicBezTo>
                  <a:pt x="2094523" y="5507244"/>
                  <a:pt x="2094523" y="5507244"/>
                  <a:pt x="2074385" y="5502207"/>
                </a:cubicBezTo>
                <a:cubicBezTo>
                  <a:pt x="2074385" y="5502207"/>
                  <a:pt x="2074385" y="5502207"/>
                  <a:pt x="2069348" y="5482055"/>
                </a:cubicBezTo>
                <a:cubicBezTo>
                  <a:pt x="2069348" y="5482055"/>
                  <a:pt x="2069348" y="5482055"/>
                  <a:pt x="2074385" y="5461902"/>
                </a:cubicBezTo>
                <a:cubicBezTo>
                  <a:pt x="2074385" y="5461902"/>
                  <a:pt x="2074385" y="5461902"/>
                  <a:pt x="2064314" y="5436711"/>
                </a:cubicBezTo>
                <a:cubicBezTo>
                  <a:pt x="2064314" y="5436711"/>
                  <a:pt x="2064314" y="5436711"/>
                  <a:pt x="2049209" y="5426634"/>
                </a:cubicBezTo>
                <a:cubicBezTo>
                  <a:pt x="2049209" y="5426634"/>
                  <a:pt x="2049209" y="5426634"/>
                  <a:pt x="2008930" y="5436711"/>
                </a:cubicBezTo>
                <a:cubicBezTo>
                  <a:pt x="2008930" y="5436711"/>
                  <a:pt x="2008930" y="5436711"/>
                  <a:pt x="1988789" y="5446787"/>
                </a:cubicBezTo>
                <a:cubicBezTo>
                  <a:pt x="1988789" y="5446787"/>
                  <a:pt x="1988789" y="5446787"/>
                  <a:pt x="1968650" y="5416559"/>
                </a:cubicBezTo>
                <a:cubicBezTo>
                  <a:pt x="1973686" y="5411520"/>
                  <a:pt x="1978720" y="5411520"/>
                  <a:pt x="1988789" y="5406482"/>
                </a:cubicBezTo>
                <a:cubicBezTo>
                  <a:pt x="1988789" y="5406482"/>
                  <a:pt x="1988789" y="5406482"/>
                  <a:pt x="1983755" y="5416559"/>
                </a:cubicBezTo>
                <a:cubicBezTo>
                  <a:pt x="1983755" y="5416559"/>
                  <a:pt x="1983755" y="5416559"/>
                  <a:pt x="1998860" y="5426634"/>
                </a:cubicBezTo>
                <a:cubicBezTo>
                  <a:pt x="1993825" y="5436711"/>
                  <a:pt x="1998860" y="5436711"/>
                  <a:pt x="2049209" y="5416559"/>
                </a:cubicBezTo>
                <a:cubicBezTo>
                  <a:pt x="2049209" y="5416559"/>
                  <a:pt x="2049209" y="5416559"/>
                  <a:pt x="2044174" y="5411520"/>
                </a:cubicBezTo>
                <a:cubicBezTo>
                  <a:pt x="2054243" y="5411520"/>
                  <a:pt x="2064314" y="5411520"/>
                  <a:pt x="2079418" y="5406482"/>
                </a:cubicBezTo>
                <a:cubicBezTo>
                  <a:pt x="2079418" y="5406482"/>
                  <a:pt x="2079418" y="5406482"/>
                  <a:pt x="2099558" y="5376254"/>
                </a:cubicBezTo>
                <a:cubicBezTo>
                  <a:pt x="2099558" y="5376254"/>
                  <a:pt x="2099558" y="5376254"/>
                  <a:pt x="2124733" y="5376254"/>
                </a:cubicBezTo>
                <a:cubicBezTo>
                  <a:pt x="2124733" y="5376254"/>
                  <a:pt x="2124733" y="5376254"/>
                  <a:pt x="2134802" y="5366177"/>
                </a:cubicBezTo>
                <a:cubicBezTo>
                  <a:pt x="2134802" y="5366177"/>
                  <a:pt x="2134802" y="5366177"/>
                  <a:pt x="2104592" y="5361138"/>
                </a:cubicBezTo>
                <a:cubicBezTo>
                  <a:pt x="2104592" y="5361138"/>
                  <a:pt x="2104592" y="5361138"/>
                  <a:pt x="2129767" y="5346024"/>
                </a:cubicBezTo>
                <a:cubicBezTo>
                  <a:pt x="2129767" y="5346024"/>
                  <a:pt x="2129767" y="5346024"/>
                  <a:pt x="2200257" y="5320834"/>
                </a:cubicBezTo>
                <a:cubicBezTo>
                  <a:pt x="2200257" y="5320834"/>
                  <a:pt x="2200257" y="5320834"/>
                  <a:pt x="2159977" y="5310758"/>
                </a:cubicBezTo>
                <a:cubicBezTo>
                  <a:pt x="2159977" y="5310758"/>
                  <a:pt x="2159977" y="5310758"/>
                  <a:pt x="2175082" y="5290606"/>
                </a:cubicBezTo>
                <a:cubicBezTo>
                  <a:pt x="2175082" y="5290606"/>
                  <a:pt x="2175082" y="5290606"/>
                  <a:pt x="2195222" y="5285567"/>
                </a:cubicBezTo>
                <a:cubicBezTo>
                  <a:pt x="2195222" y="5285567"/>
                  <a:pt x="2195222" y="5285567"/>
                  <a:pt x="2225431" y="5270453"/>
                </a:cubicBezTo>
                <a:cubicBezTo>
                  <a:pt x="2225431" y="5270453"/>
                  <a:pt x="2225431" y="5270453"/>
                  <a:pt x="2220396" y="5245262"/>
                </a:cubicBezTo>
                <a:cubicBezTo>
                  <a:pt x="2220396" y="5245262"/>
                  <a:pt x="2220396" y="5245262"/>
                  <a:pt x="2240535" y="5235185"/>
                </a:cubicBezTo>
                <a:cubicBezTo>
                  <a:pt x="2240535" y="5235185"/>
                  <a:pt x="2240535" y="5235185"/>
                  <a:pt x="2255640" y="5250301"/>
                </a:cubicBezTo>
                <a:cubicBezTo>
                  <a:pt x="2255640" y="5250301"/>
                  <a:pt x="2255640" y="5250301"/>
                  <a:pt x="2311025" y="5230148"/>
                </a:cubicBezTo>
                <a:cubicBezTo>
                  <a:pt x="2311025" y="5235185"/>
                  <a:pt x="2230465" y="5250301"/>
                  <a:pt x="2351304" y="5235185"/>
                </a:cubicBezTo>
                <a:cubicBezTo>
                  <a:pt x="2351304" y="5235185"/>
                  <a:pt x="2351304" y="5235185"/>
                  <a:pt x="2351304" y="5230148"/>
                </a:cubicBezTo>
                <a:cubicBezTo>
                  <a:pt x="2351304" y="5225110"/>
                  <a:pt x="2351304" y="5220071"/>
                  <a:pt x="2356339" y="5215033"/>
                </a:cubicBezTo>
                <a:cubicBezTo>
                  <a:pt x="2356339" y="5215033"/>
                  <a:pt x="2356339" y="5215033"/>
                  <a:pt x="2321094" y="5220071"/>
                </a:cubicBezTo>
                <a:cubicBezTo>
                  <a:pt x="2321094" y="5220071"/>
                  <a:pt x="2321094" y="5220071"/>
                  <a:pt x="2316059" y="5199919"/>
                </a:cubicBezTo>
                <a:cubicBezTo>
                  <a:pt x="2316059" y="5199919"/>
                  <a:pt x="2316059" y="5199919"/>
                  <a:pt x="2341233" y="5199919"/>
                </a:cubicBezTo>
                <a:cubicBezTo>
                  <a:pt x="2341233" y="5199919"/>
                  <a:pt x="2341233" y="5199919"/>
                  <a:pt x="2341233" y="5184805"/>
                </a:cubicBezTo>
                <a:cubicBezTo>
                  <a:pt x="2341233" y="5184805"/>
                  <a:pt x="2341233" y="5184805"/>
                  <a:pt x="2346268" y="5179766"/>
                </a:cubicBezTo>
                <a:cubicBezTo>
                  <a:pt x="2346268" y="5179766"/>
                  <a:pt x="2346268" y="5179766"/>
                  <a:pt x="2341233" y="5164652"/>
                </a:cubicBezTo>
                <a:cubicBezTo>
                  <a:pt x="2341233" y="5164652"/>
                  <a:pt x="2341233" y="5164652"/>
                  <a:pt x="2311025" y="5164652"/>
                </a:cubicBezTo>
                <a:cubicBezTo>
                  <a:pt x="2311025" y="5164652"/>
                  <a:pt x="2311025" y="5164652"/>
                  <a:pt x="2321094" y="5149539"/>
                </a:cubicBezTo>
                <a:cubicBezTo>
                  <a:pt x="2321094" y="5149539"/>
                  <a:pt x="2321094" y="5149539"/>
                  <a:pt x="2280814" y="5114271"/>
                </a:cubicBezTo>
                <a:cubicBezTo>
                  <a:pt x="2275780" y="5114271"/>
                  <a:pt x="2270745" y="5114271"/>
                  <a:pt x="2260675" y="5119309"/>
                </a:cubicBezTo>
                <a:cubicBezTo>
                  <a:pt x="2260675" y="5119309"/>
                  <a:pt x="2260675" y="5119309"/>
                  <a:pt x="2270745" y="5109234"/>
                </a:cubicBezTo>
                <a:cubicBezTo>
                  <a:pt x="2270745" y="5109234"/>
                  <a:pt x="2270745" y="5109234"/>
                  <a:pt x="2220396" y="5094118"/>
                </a:cubicBezTo>
                <a:cubicBezTo>
                  <a:pt x="2220396" y="5094118"/>
                  <a:pt x="2220396" y="5094118"/>
                  <a:pt x="2205291" y="5109234"/>
                </a:cubicBezTo>
                <a:cubicBezTo>
                  <a:pt x="2205291" y="5109234"/>
                  <a:pt x="2205291" y="5109234"/>
                  <a:pt x="2200257" y="5109234"/>
                </a:cubicBezTo>
                <a:cubicBezTo>
                  <a:pt x="2200257" y="5104195"/>
                  <a:pt x="2205291" y="5104195"/>
                  <a:pt x="2205291" y="5094118"/>
                </a:cubicBezTo>
                <a:cubicBezTo>
                  <a:pt x="2205291" y="5094118"/>
                  <a:pt x="2205291" y="5094118"/>
                  <a:pt x="2185152" y="5094118"/>
                </a:cubicBezTo>
                <a:cubicBezTo>
                  <a:pt x="2180117" y="5099157"/>
                  <a:pt x="2159977" y="5099157"/>
                  <a:pt x="2175082" y="5109234"/>
                </a:cubicBezTo>
                <a:cubicBezTo>
                  <a:pt x="2175082" y="5109234"/>
                  <a:pt x="2175082" y="5109234"/>
                  <a:pt x="2159977" y="5119309"/>
                </a:cubicBezTo>
                <a:cubicBezTo>
                  <a:pt x="2159977" y="5119309"/>
                  <a:pt x="2159977" y="5119309"/>
                  <a:pt x="2165011" y="5099157"/>
                </a:cubicBezTo>
                <a:cubicBezTo>
                  <a:pt x="2165011" y="5099157"/>
                  <a:pt x="2165011" y="5099157"/>
                  <a:pt x="2119697" y="5084043"/>
                </a:cubicBezTo>
                <a:cubicBezTo>
                  <a:pt x="2114662" y="5114271"/>
                  <a:pt x="2089487" y="5068927"/>
                  <a:pt x="2069348" y="5114271"/>
                </a:cubicBezTo>
                <a:cubicBezTo>
                  <a:pt x="2069348" y="5114271"/>
                  <a:pt x="2069348" y="5114271"/>
                  <a:pt x="2059279" y="5104195"/>
                </a:cubicBezTo>
                <a:cubicBezTo>
                  <a:pt x="2059279" y="5104195"/>
                  <a:pt x="2059279" y="5104195"/>
                  <a:pt x="2029069" y="5139462"/>
                </a:cubicBezTo>
                <a:cubicBezTo>
                  <a:pt x="2029069" y="5139462"/>
                  <a:pt x="2029069" y="5139462"/>
                  <a:pt x="1983755" y="5129386"/>
                </a:cubicBezTo>
                <a:cubicBezTo>
                  <a:pt x="1983755" y="5129386"/>
                  <a:pt x="1983755" y="5129386"/>
                  <a:pt x="1998860" y="5124348"/>
                </a:cubicBezTo>
                <a:cubicBezTo>
                  <a:pt x="2008930" y="5119309"/>
                  <a:pt x="2024035" y="5114271"/>
                  <a:pt x="2044174" y="5104195"/>
                </a:cubicBezTo>
                <a:cubicBezTo>
                  <a:pt x="2044174" y="5104195"/>
                  <a:pt x="2044174" y="5104195"/>
                  <a:pt x="2042285" y="5102305"/>
                </a:cubicBezTo>
                <a:lnTo>
                  <a:pt x="2030078" y="5090088"/>
                </a:lnTo>
                <a:lnTo>
                  <a:pt x="2054243" y="5073966"/>
                </a:lnTo>
                <a:cubicBezTo>
                  <a:pt x="2054243" y="5073966"/>
                  <a:pt x="2054243" y="5073966"/>
                  <a:pt x="2034105" y="5048775"/>
                </a:cubicBezTo>
                <a:cubicBezTo>
                  <a:pt x="2034105" y="5048775"/>
                  <a:pt x="2034105" y="5048775"/>
                  <a:pt x="2049209" y="5033661"/>
                </a:cubicBezTo>
                <a:cubicBezTo>
                  <a:pt x="2049209" y="5033661"/>
                  <a:pt x="2049209" y="5033661"/>
                  <a:pt x="2044174" y="5043738"/>
                </a:cubicBezTo>
                <a:cubicBezTo>
                  <a:pt x="2044174" y="5043738"/>
                  <a:pt x="2044174" y="5043738"/>
                  <a:pt x="2049209" y="5048775"/>
                </a:cubicBezTo>
                <a:cubicBezTo>
                  <a:pt x="2049209" y="5048775"/>
                  <a:pt x="2049209" y="5048775"/>
                  <a:pt x="2104592" y="5033661"/>
                </a:cubicBezTo>
                <a:cubicBezTo>
                  <a:pt x="2104592" y="5033661"/>
                  <a:pt x="2104592" y="5033661"/>
                  <a:pt x="2119697" y="5038699"/>
                </a:cubicBezTo>
                <a:cubicBezTo>
                  <a:pt x="2119697" y="5038699"/>
                  <a:pt x="2119697" y="5038699"/>
                  <a:pt x="2180117" y="5013508"/>
                </a:cubicBezTo>
                <a:cubicBezTo>
                  <a:pt x="2180117" y="5013508"/>
                  <a:pt x="2180117" y="5013508"/>
                  <a:pt x="2175082" y="5008470"/>
                </a:cubicBezTo>
                <a:cubicBezTo>
                  <a:pt x="2175082" y="5008470"/>
                  <a:pt x="2175082" y="5008470"/>
                  <a:pt x="2165011" y="5003433"/>
                </a:cubicBezTo>
                <a:cubicBezTo>
                  <a:pt x="2165011" y="5003433"/>
                  <a:pt x="2165011" y="5003433"/>
                  <a:pt x="2154941" y="4993356"/>
                </a:cubicBezTo>
                <a:cubicBezTo>
                  <a:pt x="2154941" y="4998394"/>
                  <a:pt x="2154941" y="4998394"/>
                  <a:pt x="2154941" y="4998394"/>
                </a:cubicBezTo>
                <a:cubicBezTo>
                  <a:pt x="2144872" y="4993356"/>
                  <a:pt x="2134802" y="4983280"/>
                  <a:pt x="2114662" y="4973204"/>
                </a:cubicBezTo>
                <a:cubicBezTo>
                  <a:pt x="2114662" y="4973204"/>
                  <a:pt x="2114662" y="4973204"/>
                  <a:pt x="2109628" y="4958090"/>
                </a:cubicBezTo>
                <a:cubicBezTo>
                  <a:pt x="2114662" y="4958090"/>
                  <a:pt x="2104592" y="4948013"/>
                  <a:pt x="2119697" y="4953051"/>
                </a:cubicBezTo>
                <a:cubicBezTo>
                  <a:pt x="2119697" y="4953051"/>
                  <a:pt x="2119697" y="4953051"/>
                  <a:pt x="2089487" y="4942976"/>
                </a:cubicBezTo>
                <a:cubicBezTo>
                  <a:pt x="2089487" y="4942976"/>
                  <a:pt x="2089487" y="4942976"/>
                  <a:pt x="2094523" y="4937937"/>
                </a:cubicBezTo>
                <a:cubicBezTo>
                  <a:pt x="2094523" y="4937937"/>
                  <a:pt x="2094523" y="4937937"/>
                  <a:pt x="2079418" y="4927860"/>
                </a:cubicBezTo>
                <a:cubicBezTo>
                  <a:pt x="2079418" y="4932899"/>
                  <a:pt x="2074385" y="4932899"/>
                  <a:pt x="2069348" y="4937937"/>
                </a:cubicBezTo>
                <a:cubicBezTo>
                  <a:pt x="2074385" y="4942976"/>
                  <a:pt x="2074385" y="4927860"/>
                  <a:pt x="2079418" y="4942976"/>
                </a:cubicBezTo>
                <a:cubicBezTo>
                  <a:pt x="2079418" y="4942976"/>
                  <a:pt x="2079418" y="4942976"/>
                  <a:pt x="2054243" y="4948013"/>
                </a:cubicBezTo>
                <a:cubicBezTo>
                  <a:pt x="2054243" y="4948013"/>
                  <a:pt x="2054243" y="4948013"/>
                  <a:pt x="2079418" y="4958090"/>
                </a:cubicBezTo>
                <a:cubicBezTo>
                  <a:pt x="2079418" y="4958090"/>
                  <a:pt x="2079418" y="4958090"/>
                  <a:pt x="2049209" y="4993356"/>
                </a:cubicBezTo>
                <a:cubicBezTo>
                  <a:pt x="2049209" y="4993356"/>
                  <a:pt x="2049209" y="4993356"/>
                  <a:pt x="2039138" y="4993356"/>
                </a:cubicBezTo>
                <a:cubicBezTo>
                  <a:pt x="2039138" y="4998394"/>
                  <a:pt x="2034105" y="5003433"/>
                  <a:pt x="2029069" y="5013508"/>
                </a:cubicBezTo>
                <a:cubicBezTo>
                  <a:pt x="2029069" y="5013508"/>
                  <a:pt x="2029069" y="5013508"/>
                  <a:pt x="2013964" y="4998394"/>
                </a:cubicBezTo>
                <a:cubicBezTo>
                  <a:pt x="2013964" y="4998394"/>
                  <a:pt x="2013964" y="4998394"/>
                  <a:pt x="2049209" y="4958090"/>
                </a:cubicBezTo>
                <a:cubicBezTo>
                  <a:pt x="2039138" y="4958090"/>
                  <a:pt x="2069348" y="4948013"/>
                  <a:pt x="2029069" y="4953051"/>
                </a:cubicBezTo>
                <a:cubicBezTo>
                  <a:pt x="2029069" y="4953051"/>
                  <a:pt x="2029069" y="4953051"/>
                  <a:pt x="2029069" y="4968165"/>
                </a:cubicBezTo>
                <a:cubicBezTo>
                  <a:pt x="2029069" y="4968165"/>
                  <a:pt x="2029069" y="4968165"/>
                  <a:pt x="2013964" y="4948013"/>
                </a:cubicBezTo>
                <a:cubicBezTo>
                  <a:pt x="2003894" y="4953051"/>
                  <a:pt x="1998860" y="4958090"/>
                  <a:pt x="1983755" y="4968165"/>
                </a:cubicBezTo>
                <a:cubicBezTo>
                  <a:pt x="1983755" y="4968165"/>
                  <a:pt x="1983755" y="4968165"/>
                  <a:pt x="1983755" y="4973204"/>
                </a:cubicBezTo>
                <a:cubicBezTo>
                  <a:pt x="1983755" y="4973204"/>
                  <a:pt x="1983755" y="4973204"/>
                  <a:pt x="1998860" y="4973204"/>
                </a:cubicBezTo>
                <a:cubicBezTo>
                  <a:pt x="1998860" y="4973204"/>
                  <a:pt x="1998860" y="4973204"/>
                  <a:pt x="1943476" y="5018547"/>
                </a:cubicBezTo>
                <a:cubicBezTo>
                  <a:pt x="1943476" y="5018547"/>
                  <a:pt x="1943476" y="5018547"/>
                  <a:pt x="1978720" y="4973204"/>
                </a:cubicBezTo>
                <a:cubicBezTo>
                  <a:pt x="1978720" y="4973204"/>
                  <a:pt x="1978720" y="4973204"/>
                  <a:pt x="1968650" y="4973204"/>
                </a:cubicBezTo>
                <a:cubicBezTo>
                  <a:pt x="1983755" y="4973204"/>
                  <a:pt x="1948511" y="4958090"/>
                  <a:pt x="1983755" y="4948013"/>
                </a:cubicBezTo>
                <a:cubicBezTo>
                  <a:pt x="1983755" y="4948013"/>
                  <a:pt x="1983755" y="4948013"/>
                  <a:pt x="1973686" y="4937937"/>
                </a:cubicBezTo>
                <a:cubicBezTo>
                  <a:pt x="1973686" y="4937937"/>
                  <a:pt x="1973686" y="4937937"/>
                  <a:pt x="2003894" y="4927860"/>
                </a:cubicBezTo>
                <a:cubicBezTo>
                  <a:pt x="2003894" y="4927860"/>
                  <a:pt x="2008930" y="4922822"/>
                  <a:pt x="2008930" y="4932899"/>
                </a:cubicBezTo>
                <a:cubicBezTo>
                  <a:pt x="2008930" y="4932899"/>
                  <a:pt x="2008930" y="4932899"/>
                  <a:pt x="2013964" y="4927860"/>
                </a:cubicBezTo>
                <a:cubicBezTo>
                  <a:pt x="2044174" y="4897632"/>
                  <a:pt x="1998860" y="4953051"/>
                  <a:pt x="2069348" y="4892594"/>
                </a:cubicBezTo>
                <a:cubicBezTo>
                  <a:pt x="2069348" y="4892594"/>
                  <a:pt x="2069348" y="4892594"/>
                  <a:pt x="2089487" y="4882517"/>
                </a:cubicBezTo>
                <a:cubicBezTo>
                  <a:pt x="2089487" y="4882517"/>
                  <a:pt x="2089487" y="4882517"/>
                  <a:pt x="2049209" y="4872441"/>
                </a:cubicBezTo>
                <a:cubicBezTo>
                  <a:pt x="2049209" y="4867403"/>
                  <a:pt x="2039138" y="4867403"/>
                  <a:pt x="1983755" y="4862364"/>
                </a:cubicBezTo>
                <a:cubicBezTo>
                  <a:pt x="1983755" y="4862364"/>
                  <a:pt x="1983755" y="4862364"/>
                  <a:pt x="2008930" y="4847250"/>
                </a:cubicBezTo>
                <a:cubicBezTo>
                  <a:pt x="2008930" y="4847250"/>
                  <a:pt x="2008930" y="4847250"/>
                  <a:pt x="2003894" y="4862364"/>
                </a:cubicBezTo>
                <a:cubicBezTo>
                  <a:pt x="2003894" y="4862364"/>
                  <a:pt x="2003894" y="4862364"/>
                  <a:pt x="2039138" y="4867403"/>
                </a:cubicBezTo>
                <a:cubicBezTo>
                  <a:pt x="2039138" y="4867403"/>
                  <a:pt x="2039138" y="4867403"/>
                  <a:pt x="2074385" y="4847250"/>
                </a:cubicBezTo>
                <a:cubicBezTo>
                  <a:pt x="2079418" y="4847250"/>
                  <a:pt x="2104592" y="4842212"/>
                  <a:pt x="2084453" y="4827098"/>
                </a:cubicBezTo>
                <a:cubicBezTo>
                  <a:pt x="2084453" y="4827098"/>
                  <a:pt x="2084453" y="4827098"/>
                  <a:pt x="2054243" y="4832136"/>
                </a:cubicBezTo>
                <a:cubicBezTo>
                  <a:pt x="2064314" y="4811984"/>
                  <a:pt x="2094523" y="4811984"/>
                  <a:pt x="2104592" y="4796869"/>
                </a:cubicBezTo>
                <a:cubicBezTo>
                  <a:pt x="2104592" y="4796869"/>
                  <a:pt x="2104592" y="4796869"/>
                  <a:pt x="2104592" y="4806945"/>
                </a:cubicBezTo>
                <a:cubicBezTo>
                  <a:pt x="2104592" y="4806945"/>
                  <a:pt x="2104592" y="4806945"/>
                  <a:pt x="2084453" y="4811984"/>
                </a:cubicBezTo>
                <a:cubicBezTo>
                  <a:pt x="2084453" y="4811984"/>
                  <a:pt x="2084453" y="4811984"/>
                  <a:pt x="2104592" y="4832136"/>
                </a:cubicBezTo>
                <a:cubicBezTo>
                  <a:pt x="2104592" y="4832136"/>
                  <a:pt x="2104592" y="4832136"/>
                  <a:pt x="2119697" y="4832136"/>
                </a:cubicBezTo>
                <a:cubicBezTo>
                  <a:pt x="2114662" y="4832136"/>
                  <a:pt x="2134802" y="4827098"/>
                  <a:pt x="2124733" y="4817021"/>
                </a:cubicBezTo>
                <a:cubicBezTo>
                  <a:pt x="2124733" y="4817021"/>
                  <a:pt x="2124733" y="4817021"/>
                  <a:pt x="2129767" y="4822059"/>
                </a:cubicBezTo>
                <a:cubicBezTo>
                  <a:pt x="2139837" y="4811984"/>
                  <a:pt x="2144872" y="4801907"/>
                  <a:pt x="2159977" y="4801907"/>
                </a:cubicBezTo>
                <a:cubicBezTo>
                  <a:pt x="2159977" y="4801907"/>
                  <a:pt x="2159977" y="4801907"/>
                  <a:pt x="2165011" y="4806945"/>
                </a:cubicBezTo>
                <a:cubicBezTo>
                  <a:pt x="2165011" y="4806945"/>
                  <a:pt x="2165011" y="4806945"/>
                  <a:pt x="2170047" y="4801907"/>
                </a:cubicBezTo>
                <a:cubicBezTo>
                  <a:pt x="2170047" y="4801907"/>
                  <a:pt x="2170047" y="4801907"/>
                  <a:pt x="2149908" y="4786793"/>
                </a:cubicBezTo>
                <a:cubicBezTo>
                  <a:pt x="2149908" y="4786793"/>
                  <a:pt x="2149908" y="4786793"/>
                  <a:pt x="2154941" y="4781755"/>
                </a:cubicBezTo>
                <a:cubicBezTo>
                  <a:pt x="2154941" y="4781755"/>
                  <a:pt x="2159977" y="4776716"/>
                  <a:pt x="2165011" y="4771679"/>
                </a:cubicBezTo>
                <a:cubicBezTo>
                  <a:pt x="2175082" y="4771679"/>
                  <a:pt x="2185152" y="4761602"/>
                  <a:pt x="2190186" y="4756564"/>
                </a:cubicBezTo>
                <a:cubicBezTo>
                  <a:pt x="2190186" y="4756564"/>
                  <a:pt x="2185152" y="4761602"/>
                  <a:pt x="2185152" y="4761602"/>
                </a:cubicBezTo>
                <a:cubicBezTo>
                  <a:pt x="2195222" y="4751527"/>
                  <a:pt x="2215362" y="4741450"/>
                  <a:pt x="2235501" y="4721297"/>
                </a:cubicBezTo>
                <a:cubicBezTo>
                  <a:pt x="2235501" y="4726336"/>
                  <a:pt x="2240535" y="4726336"/>
                  <a:pt x="2240535" y="4726336"/>
                </a:cubicBezTo>
                <a:cubicBezTo>
                  <a:pt x="2255640" y="4721297"/>
                  <a:pt x="2265709" y="4731374"/>
                  <a:pt x="2275780" y="4706183"/>
                </a:cubicBezTo>
                <a:cubicBezTo>
                  <a:pt x="2285850" y="4716259"/>
                  <a:pt x="2305989" y="4721297"/>
                  <a:pt x="2311025" y="4706183"/>
                </a:cubicBezTo>
                <a:cubicBezTo>
                  <a:pt x="2311025" y="4706183"/>
                  <a:pt x="2311025" y="4706183"/>
                  <a:pt x="2316059" y="4701145"/>
                </a:cubicBezTo>
                <a:cubicBezTo>
                  <a:pt x="2316059" y="4701145"/>
                  <a:pt x="2316059" y="4701145"/>
                  <a:pt x="2270745" y="4696106"/>
                </a:cubicBezTo>
                <a:cubicBezTo>
                  <a:pt x="2270745" y="4696106"/>
                  <a:pt x="2270745" y="4696106"/>
                  <a:pt x="2230465" y="4675954"/>
                </a:cubicBezTo>
                <a:cubicBezTo>
                  <a:pt x="2230465" y="4675954"/>
                  <a:pt x="2230465" y="4675954"/>
                  <a:pt x="2185152" y="4675954"/>
                </a:cubicBezTo>
                <a:cubicBezTo>
                  <a:pt x="2185152" y="4675954"/>
                  <a:pt x="2185152" y="4675954"/>
                  <a:pt x="2149908" y="4706183"/>
                </a:cubicBezTo>
                <a:cubicBezTo>
                  <a:pt x="2149908" y="4706183"/>
                  <a:pt x="2149908" y="4706183"/>
                  <a:pt x="2165011" y="4680992"/>
                </a:cubicBezTo>
                <a:cubicBezTo>
                  <a:pt x="2165011" y="4680992"/>
                  <a:pt x="2165011" y="4680992"/>
                  <a:pt x="2139837" y="4680992"/>
                </a:cubicBezTo>
                <a:cubicBezTo>
                  <a:pt x="2139837" y="4680992"/>
                  <a:pt x="2139837" y="4680992"/>
                  <a:pt x="2109628" y="4706183"/>
                </a:cubicBezTo>
                <a:cubicBezTo>
                  <a:pt x="2109628" y="4706183"/>
                  <a:pt x="2109628" y="4706183"/>
                  <a:pt x="2069348" y="4721297"/>
                </a:cubicBezTo>
                <a:cubicBezTo>
                  <a:pt x="2069348" y="4721297"/>
                  <a:pt x="2069348" y="4721297"/>
                  <a:pt x="2084453" y="4736411"/>
                </a:cubicBezTo>
                <a:cubicBezTo>
                  <a:pt x="2084453" y="4736411"/>
                  <a:pt x="2084453" y="4736411"/>
                  <a:pt x="2074385" y="4736411"/>
                </a:cubicBezTo>
                <a:cubicBezTo>
                  <a:pt x="2069348" y="4736411"/>
                  <a:pt x="2064314" y="4746488"/>
                  <a:pt x="2044174" y="4761602"/>
                </a:cubicBezTo>
                <a:cubicBezTo>
                  <a:pt x="2044174" y="4761602"/>
                  <a:pt x="2044174" y="4761602"/>
                  <a:pt x="2039138" y="4751527"/>
                </a:cubicBezTo>
                <a:cubicBezTo>
                  <a:pt x="2019000" y="4776716"/>
                  <a:pt x="2059279" y="4721297"/>
                  <a:pt x="2003894" y="4761602"/>
                </a:cubicBezTo>
                <a:cubicBezTo>
                  <a:pt x="2003894" y="4761602"/>
                  <a:pt x="2003894" y="4761602"/>
                  <a:pt x="2019000" y="4771679"/>
                </a:cubicBezTo>
                <a:cubicBezTo>
                  <a:pt x="2019000" y="4771679"/>
                  <a:pt x="2019000" y="4771679"/>
                  <a:pt x="2029069" y="4781755"/>
                </a:cubicBezTo>
                <a:cubicBezTo>
                  <a:pt x="2029069" y="4781755"/>
                  <a:pt x="2029069" y="4781755"/>
                  <a:pt x="2029069" y="4786793"/>
                </a:cubicBezTo>
                <a:cubicBezTo>
                  <a:pt x="2029069" y="4786793"/>
                  <a:pt x="2029069" y="4786793"/>
                  <a:pt x="1983755" y="4796869"/>
                </a:cubicBezTo>
                <a:cubicBezTo>
                  <a:pt x="1983755" y="4806945"/>
                  <a:pt x="2019000" y="4806945"/>
                  <a:pt x="2003894" y="4811984"/>
                </a:cubicBezTo>
                <a:cubicBezTo>
                  <a:pt x="2003894" y="4811984"/>
                  <a:pt x="2003894" y="4811984"/>
                  <a:pt x="2003894" y="4822059"/>
                </a:cubicBezTo>
                <a:cubicBezTo>
                  <a:pt x="2003894" y="4822059"/>
                  <a:pt x="2003894" y="4822059"/>
                  <a:pt x="1973686" y="4811984"/>
                </a:cubicBezTo>
                <a:cubicBezTo>
                  <a:pt x="1973686" y="4811984"/>
                  <a:pt x="1973686" y="4811984"/>
                  <a:pt x="1963615" y="4811984"/>
                </a:cubicBezTo>
                <a:cubicBezTo>
                  <a:pt x="1963615" y="4811984"/>
                  <a:pt x="1963615" y="4811984"/>
                  <a:pt x="1953545" y="4842212"/>
                </a:cubicBezTo>
                <a:cubicBezTo>
                  <a:pt x="1953545" y="4842212"/>
                  <a:pt x="1953545" y="4842212"/>
                  <a:pt x="1928371" y="4852289"/>
                </a:cubicBezTo>
                <a:cubicBezTo>
                  <a:pt x="1928371" y="4852289"/>
                  <a:pt x="1928371" y="4852289"/>
                  <a:pt x="1913266" y="4852289"/>
                </a:cubicBezTo>
                <a:cubicBezTo>
                  <a:pt x="1913266" y="4852289"/>
                  <a:pt x="1913266" y="4852289"/>
                  <a:pt x="1913266" y="4847250"/>
                </a:cubicBezTo>
                <a:cubicBezTo>
                  <a:pt x="1903197" y="4852289"/>
                  <a:pt x="1898163" y="4847250"/>
                  <a:pt x="1923337" y="4817021"/>
                </a:cubicBezTo>
                <a:cubicBezTo>
                  <a:pt x="1923337" y="4817021"/>
                  <a:pt x="1923337" y="4817021"/>
                  <a:pt x="1893127" y="4822059"/>
                </a:cubicBezTo>
                <a:cubicBezTo>
                  <a:pt x="1893127" y="4822059"/>
                  <a:pt x="1883057" y="4847250"/>
                  <a:pt x="1893127" y="4817021"/>
                </a:cubicBezTo>
                <a:cubicBezTo>
                  <a:pt x="1893127" y="4817021"/>
                  <a:pt x="1893127" y="4817021"/>
                  <a:pt x="1913266" y="4806945"/>
                </a:cubicBezTo>
                <a:cubicBezTo>
                  <a:pt x="1913266" y="4806945"/>
                  <a:pt x="1913266" y="4806945"/>
                  <a:pt x="1933406" y="4776716"/>
                </a:cubicBezTo>
                <a:cubicBezTo>
                  <a:pt x="1933406" y="4776716"/>
                  <a:pt x="1933406" y="4776716"/>
                  <a:pt x="1913266" y="4766641"/>
                </a:cubicBezTo>
                <a:cubicBezTo>
                  <a:pt x="1913266" y="4766641"/>
                  <a:pt x="1913266" y="4766641"/>
                  <a:pt x="1933406" y="4756564"/>
                </a:cubicBezTo>
                <a:cubicBezTo>
                  <a:pt x="1933406" y="4756564"/>
                  <a:pt x="1933406" y="4756564"/>
                  <a:pt x="1928371" y="4751527"/>
                </a:cubicBezTo>
                <a:cubicBezTo>
                  <a:pt x="1928371" y="4751527"/>
                  <a:pt x="1928371" y="4751527"/>
                  <a:pt x="1988789" y="4721297"/>
                </a:cubicBezTo>
                <a:cubicBezTo>
                  <a:pt x="1988789" y="4721297"/>
                  <a:pt x="1988789" y="4721297"/>
                  <a:pt x="1993825" y="4726336"/>
                </a:cubicBezTo>
                <a:cubicBezTo>
                  <a:pt x="1993825" y="4726336"/>
                  <a:pt x="1993825" y="4726336"/>
                  <a:pt x="2044174" y="4721297"/>
                </a:cubicBezTo>
                <a:cubicBezTo>
                  <a:pt x="2044174" y="4721297"/>
                  <a:pt x="2039138" y="4726336"/>
                  <a:pt x="2039138" y="4726336"/>
                </a:cubicBezTo>
                <a:cubicBezTo>
                  <a:pt x="2039138" y="4726336"/>
                  <a:pt x="2039138" y="4726336"/>
                  <a:pt x="2044174" y="4731374"/>
                </a:cubicBezTo>
                <a:cubicBezTo>
                  <a:pt x="2044174" y="4731374"/>
                  <a:pt x="2044174" y="4731374"/>
                  <a:pt x="2054243" y="4721297"/>
                </a:cubicBezTo>
                <a:cubicBezTo>
                  <a:pt x="2054243" y="4721297"/>
                  <a:pt x="2054243" y="4721297"/>
                  <a:pt x="2044174" y="4706183"/>
                </a:cubicBezTo>
                <a:cubicBezTo>
                  <a:pt x="2059279" y="4686031"/>
                  <a:pt x="2044174" y="4746488"/>
                  <a:pt x="2059279" y="4680992"/>
                </a:cubicBezTo>
                <a:cubicBezTo>
                  <a:pt x="2059279" y="4680992"/>
                  <a:pt x="2059279" y="4680992"/>
                  <a:pt x="2039138" y="4670917"/>
                </a:cubicBezTo>
                <a:cubicBezTo>
                  <a:pt x="2044174" y="4670917"/>
                  <a:pt x="2049209" y="4665878"/>
                  <a:pt x="2054243" y="4665878"/>
                </a:cubicBezTo>
                <a:cubicBezTo>
                  <a:pt x="2054243" y="4665878"/>
                  <a:pt x="2054243" y="4665878"/>
                  <a:pt x="2064314" y="4670917"/>
                </a:cubicBezTo>
                <a:cubicBezTo>
                  <a:pt x="2064314" y="4670917"/>
                  <a:pt x="2064314" y="4670917"/>
                  <a:pt x="2079418" y="4635649"/>
                </a:cubicBezTo>
                <a:cubicBezTo>
                  <a:pt x="2079418" y="4635649"/>
                  <a:pt x="2079418" y="4635649"/>
                  <a:pt x="2074385" y="4620535"/>
                </a:cubicBezTo>
                <a:cubicBezTo>
                  <a:pt x="2074385" y="4620535"/>
                  <a:pt x="2074385" y="4620535"/>
                  <a:pt x="2074385" y="4605421"/>
                </a:cubicBezTo>
                <a:cubicBezTo>
                  <a:pt x="2074385" y="4605421"/>
                  <a:pt x="2074385" y="4605421"/>
                  <a:pt x="2094523" y="4620535"/>
                </a:cubicBezTo>
                <a:cubicBezTo>
                  <a:pt x="2094523" y="4620535"/>
                  <a:pt x="2094523" y="4620535"/>
                  <a:pt x="2104592" y="4620535"/>
                </a:cubicBezTo>
                <a:cubicBezTo>
                  <a:pt x="2104592" y="4620535"/>
                  <a:pt x="2104592" y="4620535"/>
                  <a:pt x="2104592" y="4618647"/>
                </a:cubicBezTo>
                <a:lnTo>
                  <a:pt x="2104592" y="4615497"/>
                </a:lnTo>
                <a:cubicBezTo>
                  <a:pt x="2119697" y="4610458"/>
                  <a:pt x="2094523" y="4655801"/>
                  <a:pt x="2124733" y="4605421"/>
                </a:cubicBezTo>
                <a:cubicBezTo>
                  <a:pt x="2124733" y="4605421"/>
                  <a:pt x="2129767" y="4605421"/>
                  <a:pt x="2129767" y="4605421"/>
                </a:cubicBezTo>
                <a:cubicBezTo>
                  <a:pt x="2129767" y="4605421"/>
                  <a:pt x="2129767" y="4605421"/>
                  <a:pt x="2134802" y="4605421"/>
                </a:cubicBezTo>
                <a:cubicBezTo>
                  <a:pt x="2134802" y="4605421"/>
                  <a:pt x="2134802" y="4605421"/>
                  <a:pt x="2149908" y="4595344"/>
                </a:cubicBezTo>
                <a:cubicBezTo>
                  <a:pt x="2149908" y="4595344"/>
                  <a:pt x="2149908" y="4595344"/>
                  <a:pt x="2175082" y="4590306"/>
                </a:cubicBezTo>
                <a:cubicBezTo>
                  <a:pt x="2175082" y="4590306"/>
                  <a:pt x="2175082" y="4590306"/>
                  <a:pt x="2159977" y="4580230"/>
                </a:cubicBezTo>
                <a:cubicBezTo>
                  <a:pt x="2165011" y="4580230"/>
                  <a:pt x="2170047" y="4575192"/>
                  <a:pt x="2180117" y="4570153"/>
                </a:cubicBezTo>
                <a:cubicBezTo>
                  <a:pt x="2180117" y="4570153"/>
                  <a:pt x="2180117" y="4570153"/>
                  <a:pt x="2185152" y="4565116"/>
                </a:cubicBezTo>
                <a:cubicBezTo>
                  <a:pt x="2170047" y="4575192"/>
                  <a:pt x="2139837" y="4575192"/>
                  <a:pt x="2180117" y="4560078"/>
                </a:cubicBezTo>
                <a:cubicBezTo>
                  <a:pt x="2180117" y="4560078"/>
                  <a:pt x="2180117" y="4560078"/>
                  <a:pt x="2175082" y="4555039"/>
                </a:cubicBezTo>
                <a:cubicBezTo>
                  <a:pt x="2175082" y="4555039"/>
                  <a:pt x="2175082" y="4555039"/>
                  <a:pt x="2180117" y="4539925"/>
                </a:cubicBezTo>
                <a:cubicBezTo>
                  <a:pt x="2180117" y="4544964"/>
                  <a:pt x="2185152" y="4544964"/>
                  <a:pt x="2185152" y="4550001"/>
                </a:cubicBezTo>
                <a:cubicBezTo>
                  <a:pt x="2190186" y="4550001"/>
                  <a:pt x="2190186" y="4555039"/>
                  <a:pt x="2190186" y="4555039"/>
                </a:cubicBezTo>
                <a:cubicBezTo>
                  <a:pt x="2200257" y="4550001"/>
                  <a:pt x="2220396" y="4539925"/>
                  <a:pt x="2245570" y="4534887"/>
                </a:cubicBezTo>
                <a:cubicBezTo>
                  <a:pt x="2245570" y="4534887"/>
                  <a:pt x="2245570" y="4534887"/>
                  <a:pt x="2260675" y="4534887"/>
                </a:cubicBezTo>
                <a:cubicBezTo>
                  <a:pt x="2260675" y="4534887"/>
                  <a:pt x="2260675" y="4534887"/>
                  <a:pt x="2250606" y="4539925"/>
                </a:cubicBezTo>
                <a:cubicBezTo>
                  <a:pt x="2250606" y="4539925"/>
                  <a:pt x="2250606" y="4539925"/>
                  <a:pt x="2270745" y="4544964"/>
                </a:cubicBezTo>
                <a:cubicBezTo>
                  <a:pt x="2270745" y="4544964"/>
                  <a:pt x="2270745" y="4544964"/>
                  <a:pt x="2260675" y="4555039"/>
                </a:cubicBezTo>
                <a:cubicBezTo>
                  <a:pt x="2260675" y="4555039"/>
                  <a:pt x="2260675" y="4555039"/>
                  <a:pt x="2290885" y="4575192"/>
                </a:cubicBezTo>
                <a:cubicBezTo>
                  <a:pt x="2280814" y="4580230"/>
                  <a:pt x="2305989" y="4595344"/>
                  <a:pt x="2270745" y="4580230"/>
                </a:cubicBezTo>
                <a:cubicBezTo>
                  <a:pt x="2275780" y="4585269"/>
                  <a:pt x="2275780" y="4590306"/>
                  <a:pt x="2275780" y="4590306"/>
                </a:cubicBezTo>
                <a:cubicBezTo>
                  <a:pt x="2280814" y="4590306"/>
                  <a:pt x="2290885" y="4590306"/>
                  <a:pt x="2300955" y="4590306"/>
                </a:cubicBezTo>
                <a:cubicBezTo>
                  <a:pt x="2300955" y="4590306"/>
                  <a:pt x="2300955" y="4590306"/>
                  <a:pt x="2300955" y="4570153"/>
                </a:cubicBezTo>
                <a:cubicBezTo>
                  <a:pt x="2316059" y="4585269"/>
                  <a:pt x="2316059" y="4550001"/>
                  <a:pt x="2321094" y="4555039"/>
                </a:cubicBezTo>
                <a:cubicBezTo>
                  <a:pt x="2321094" y="4555039"/>
                  <a:pt x="2321094" y="4555039"/>
                  <a:pt x="2386548" y="4550001"/>
                </a:cubicBezTo>
                <a:cubicBezTo>
                  <a:pt x="2376478" y="4544964"/>
                  <a:pt x="2381512" y="4539925"/>
                  <a:pt x="2381512" y="4534887"/>
                </a:cubicBezTo>
                <a:cubicBezTo>
                  <a:pt x="2381512" y="4534887"/>
                  <a:pt x="2381512" y="4534887"/>
                  <a:pt x="2346268" y="4534887"/>
                </a:cubicBezTo>
                <a:cubicBezTo>
                  <a:pt x="2346268" y="4534887"/>
                  <a:pt x="2346268" y="4534887"/>
                  <a:pt x="2295919" y="4519773"/>
                </a:cubicBezTo>
                <a:cubicBezTo>
                  <a:pt x="2300955" y="4514734"/>
                  <a:pt x="2295919" y="4509696"/>
                  <a:pt x="2290885" y="4499620"/>
                </a:cubicBezTo>
                <a:cubicBezTo>
                  <a:pt x="2290885" y="4499620"/>
                  <a:pt x="2290885" y="4499620"/>
                  <a:pt x="2245570" y="4509696"/>
                </a:cubicBezTo>
                <a:cubicBezTo>
                  <a:pt x="2245570" y="4509696"/>
                  <a:pt x="2245570" y="4509696"/>
                  <a:pt x="2230465" y="4499620"/>
                </a:cubicBezTo>
                <a:cubicBezTo>
                  <a:pt x="2230465" y="4499620"/>
                  <a:pt x="2230465" y="4499620"/>
                  <a:pt x="2245570" y="4494582"/>
                </a:cubicBezTo>
                <a:cubicBezTo>
                  <a:pt x="2245570" y="4494582"/>
                  <a:pt x="2245570" y="4494582"/>
                  <a:pt x="2250606" y="4494582"/>
                </a:cubicBezTo>
                <a:cubicBezTo>
                  <a:pt x="2250606" y="4494582"/>
                  <a:pt x="2250606" y="4494582"/>
                  <a:pt x="2250606" y="4484505"/>
                </a:cubicBezTo>
                <a:cubicBezTo>
                  <a:pt x="2250606" y="4484505"/>
                  <a:pt x="2250606" y="4484505"/>
                  <a:pt x="2285850" y="4494582"/>
                </a:cubicBezTo>
                <a:cubicBezTo>
                  <a:pt x="2285850" y="4494582"/>
                  <a:pt x="2285850" y="4494582"/>
                  <a:pt x="2275780" y="4479468"/>
                </a:cubicBezTo>
                <a:cubicBezTo>
                  <a:pt x="2275780" y="4479468"/>
                  <a:pt x="2275780" y="4479468"/>
                  <a:pt x="2225431" y="4469391"/>
                </a:cubicBezTo>
                <a:cubicBezTo>
                  <a:pt x="2225431" y="4469391"/>
                  <a:pt x="2225431" y="4469391"/>
                  <a:pt x="2220396" y="4459315"/>
                </a:cubicBezTo>
                <a:cubicBezTo>
                  <a:pt x="2220396" y="4459315"/>
                  <a:pt x="2220396" y="4459315"/>
                  <a:pt x="2190186" y="4454277"/>
                </a:cubicBezTo>
                <a:cubicBezTo>
                  <a:pt x="2190186" y="4454277"/>
                  <a:pt x="2190186" y="4454277"/>
                  <a:pt x="2175082" y="4464352"/>
                </a:cubicBezTo>
                <a:cubicBezTo>
                  <a:pt x="2175082" y="4469391"/>
                  <a:pt x="2175082" y="4474429"/>
                  <a:pt x="2165011" y="4484505"/>
                </a:cubicBezTo>
                <a:cubicBezTo>
                  <a:pt x="2165011" y="4484505"/>
                  <a:pt x="2165011" y="4484505"/>
                  <a:pt x="2139837" y="4484505"/>
                </a:cubicBezTo>
                <a:cubicBezTo>
                  <a:pt x="2134802" y="4479468"/>
                  <a:pt x="2139837" y="4479468"/>
                  <a:pt x="2139837" y="4474429"/>
                </a:cubicBezTo>
                <a:cubicBezTo>
                  <a:pt x="2139837" y="4474429"/>
                  <a:pt x="2139837" y="4474429"/>
                  <a:pt x="2159977" y="4464352"/>
                </a:cubicBezTo>
                <a:cubicBezTo>
                  <a:pt x="2159977" y="4464352"/>
                  <a:pt x="2165011" y="4464352"/>
                  <a:pt x="2165011" y="4464352"/>
                </a:cubicBezTo>
                <a:cubicBezTo>
                  <a:pt x="2165011" y="4464352"/>
                  <a:pt x="2165011" y="4464352"/>
                  <a:pt x="2154941" y="4454277"/>
                </a:cubicBezTo>
                <a:cubicBezTo>
                  <a:pt x="2154941" y="4454277"/>
                  <a:pt x="2154941" y="4454277"/>
                  <a:pt x="2119697" y="4464352"/>
                </a:cubicBezTo>
                <a:cubicBezTo>
                  <a:pt x="2119697" y="4464352"/>
                  <a:pt x="2119697" y="4464352"/>
                  <a:pt x="2139837" y="4474429"/>
                </a:cubicBezTo>
                <a:cubicBezTo>
                  <a:pt x="2139837" y="4474429"/>
                  <a:pt x="2139837" y="4474429"/>
                  <a:pt x="2119697" y="4474429"/>
                </a:cubicBezTo>
                <a:cubicBezTo>
                  <a:pt x="2119697" y="4474429"/>
                  <a:pt x="2119697" y="4474429"/>
                  <a:pt x="2104592" y="4459315"/>
                </a:cubicBezTo>
                <a:cubicBezTo>
                  <a:pt x="2104592" y="4459315"/>
                  <a:pt x="2104592" y="4459315"/>
                  <a:pt x="2069348" y="4469391"/>
                </a:cubicBezTo>
                <a:cubicBezTo>
                  <a:pt x="2069348" y="4469391"/>
                  <a:pt x="2069348" y="4469391"/>
                  <a:pt x="2044174" y="4499620"/>
                </a:cubicBezTo>
                <a:cubicBezTo>
                  <a:pt x="2044174" y="4499620"/>
                  <a:pt x="2044174" y="4499620"/>
                  <a:pt x="2029069" y="4484505"/>
                </a:cubicBezTo>
                <a:cubicBezTo>
                  <a:pt x="2029069" y="4484505"/>
                  <a:pt x="2029069" y="4484505"/>
                  <a:pt x="2044174" y="4474429"/>
                </a:cubicBezTo>
                <a:cubicBezTo>
                  <a:pt x="2044174" y="4474429"/>
                  <a:pt x="2044174" y="4474429"/>
                  <a:pt x="1988789" y="4469391"/>
                </a:cubicBezTo>
                <a:cubicBezTo>
                  <a:pt x="1988789" y="4474429"/>
                  <a:pt x="1983755" y="4474429"/>
                  <a:pt x="1978720" y="4479468"/>
                </a:cubicBezTo>
                <a:cubicBezTo>
                  <a:pt x="1973686" y="4474429"/>
                  <a:pt x="1968650" y="4464352"/>
                  <a:pt x="1988789" y="4454277"/>
                </a:cubicBezTo>
                <a:cubicBezTo>
                  <a:pt x="1988789" y="4454277"/>
                  <a:pt x="1988789" y="4454277"/>
                  <a:pt x="1993825" y="4464352"/>
                </a:cubicBezTo>
                <a:cubicBezTo>
                  <a:pt x="1998860" y="4464352"/>
                  <a:pt x="2008930" y="4459315"/>
                  <a:pt x="1998860" y="4469391"/>
                </a:cubicBezTo>
                <a:cubicBezTo>
                  <a:pt x="2013964" y="4474429"/>
                  <a:pt x="2029069" y="4429086"/>
                  <a:pt x="2039138" y="4469391"/>
                </a:cubicBezTo>
                <a:cubicBezTo>
                  <a:pt x="2039138" y="4459315"/>
                  <a:pt x="2079418" y="4489543"/>
                  <a:pt x="2039138" y="4449238"/>
                </a:cubicBezTo>
                <a:cubicBezTo>
                  <a:pt x="2039138" y="4449238"/>
                  <a:pt x="2039138" y="4444200"/>
                  <a:pt x="2034105" y="4444200"/>
                </a:cubicBezTo>
                <a:cubicBezTo>
                  <a:pt x="2039138" y="4444200"/>
                  <a:pt x="2049209" y="4444200"/>
                  <a:pt x="2069348" y="4434125"/>
                </a:cubicBezTo>
                <a:cubicBezTo>
                  <a:pt x="2054243" y="4429086"/>
                  <a:pt x="2084453" y="4408934"/>
                  <a:pt x="2044174" y="4419011"/>
                </a:cubicBezTo>
                <a:cubicBezTo>
                  <a:pt x="2044174" y="4419011"/>
                  <a:pt x="2044174" y="4419011"/>
                  <a:pt x="2034105" y="4429086"/>
                </a:cubicBezTo>
                <a:cubicBezTo>
                  <a:pt x="2034105" y="4429086"/>
                  <a:pt x="2034105" y="4429086"/>
                  <a:pt x="2029069" y="4419011"/>
                </a:cubicBezTo>
                <a:cubicBezTo>
                  <a:pt x="2029069" y="4413972"/>
                  <a:pt x="2029069" y="4413972"/>
                  <a:pt x="2029069" y="4413972"/>
                </a:cubicBezTo>
                <a:cubicBezTo>
                  <a:pt x="2029069" y="4413972"/>
                  <a:pt x="2029069" y="4413972"/>
                  <a:pt x="2039138" y="4413972"/>
                </a:cubicBezTo>
                <a:cubicBezTo>
                  <a:pt x="2039138" y="4413972"/>
                  <a:pt x="2039138" y="4413972"/>
                  <a:pt x="2024035" y="4403895"/>
                </a:cubicBezTo>
                <a:cubicBezTo>
                  <a:pt x="2024035" y="4403895"/>
                  <a:pt x="2024035" y="4403895"/>
                  <a:pt x="1993825" y="4408934"/>
                </a:cubicBezTo>
                <a:cubicBezTo>
                  <a:pt x="1963615" y="4373667"/>
                  <a:pt x="2049209" y="4408934"/>
                  <a:pt x="1993825" y="4358553"/>
                </a:cubicBezTo>
                <a:cubicBezTo>
                  <a:pt x="1993825" y="4358553"/>
                  <a:pt x="1993825" y="4358553"/>
                  <a:pt x="2008930" y="4358553"/>
                </a:cubicBezTo>
                <a:cubicBezTo>
                  <a:pt x="2008930" y="4358553"/>
                  <a:pt x="2008930" y="4358553"/>
                  <a:pt x="2024035" y="4343438"/>
                </a:cubicBezTo>
                <a:cubicBezTo>
                  <a:pt x="2024035" y="4343438"/>
                  <a:pt x="2024035" y="4343438"/>
                  <a:pt x="2049209" y="4343438"/>
                </a:cubicBezTo>
                <a:cubicBezTo>
                  <a:pt x="2049209" y="4343438"/>
                  <a:pt x="2049209" y="4343438"/>
                  <a:pt x="2049209" y="4338401"/>
                </a:cubicBezTo>
                <a:cubicBezTo>
                  <a:pt x="2049209" y="4338401"/>
                  <a:pt x="2049209" y="4338401"/>
                  <a:pt x="2084453" y="4328324"/>
                </a:cubicBezTo>
                <a:cubicBezTo>
                  <a:pt x="2084453" y="4328324"/>
                  <a:pt x="2084453" y="4328324"/>
                  <a:pt x="2079418" y="4323285"/>
                </a:cubicBezTo>
                <a:cubicBezTo>
                  <a:pt x="2069348" y="4323285"/>
                  <a:pt x="2049209" y="4313210"/>
                  <a:pt x="2003894" y="4293057"/>
                </a:cubicBezTo>
                <a:cubicBezTo>
                  <a:pt x="2003894" y="4293057"/>
                  <a:pt x="2003894" y="4293057"/>
                  <a:pt x="1993274" y="4284555"/>
                </a:cubicBezTo>
                <a:lnTo>
                  <a:pt x="1978720" y="4272905"/>
                </a:lnTo>
                <a:lnTo>
                  <a:pt x="1984306" y="4267315"/>
                </a:lnTo>
                <a:cubicBezTo>
                  <a:pt x="1987847" y="4263773"/>
                  <a:pt x="1992567" y="4259050"/>
                  <a:pt x="1998860" y="4252753"/>
                </a:cubicBezTo>
                <a:cubicBezTo>
                  <a:pt x="1998860" y="4252753"/>
                  <a:pt x="1998860" y="4252753"/>
                  <a:pt x="2029069" y="4257790"/>
                </a:cubicBezTo>
                <a:cubicBezTo>
                  <a:pt x="2029069" y="4257790"/>
                  <a:pt x="2029069" y="4257790"/>
                  <a:pt x="2034105" y="4247714"/>
                </a:cubicBezTo>
                <a:cubicBezTo>
                  <a:pt x="2034105" y="4247714"/>
                  <a:pt x="2034105" y="4247714"/>
                  <a:pt x="2029069" y="4242676"/>
                </a:cubicBezTo>
                <a:cubicBezTo>
                  <a:pt x="2029069" y="4242676"/>
                  <a:pt x="2029069" y="4242676"/>
                  <a:pt x="2059279" y="4227562"/>
                </a:cubicBezTo>
                <a:cubicBezTo>
                  <a:pt x="2059279" y="4227562"/>
                  <a:pt x="2059279" y="4227562"/>
                  <a:pt x="2039138" y="4222523"/>
                </a:cubicBezTo>
                <a:cubicBezTo>
                  <a:pt x="2039138" y="4222523"/>
                  <a:pt x="2039138" y="4222523"/>
                  <a:pt x="2049209" y="4207409"/>
                </a:cubicBezTo>
                <a:cubicBezTo>
                  <a:pt x="2049209" y="4207409"/>
                  <a:pt x="2049209" y="4207409"/>
                  <a:pt x="2049209" y="4187257"/>
                </a:cubicBezTo>
                <a:cubicBezTo>
                  <a:pt x="2049209" y="4187257"/>
                  <a:pt x="2049209" y="4187257"/>
                  <a:pt x="2019000" y="4172143"/>
                </a:cubicBezTo>
                <a:cubicBezTo>
                  <a:pt x="2019000" y="4172143"/>
                  <a:pt x="2019000" y="4172143"/>
                  <a:pt x="2034105" y="4157027"/>
                </a:cubicBezTo>
                <a:cubicBezTo>
                  <a:pt x="2034105" y="4157027"/>
                  <a:pt x="2034105" y="4157027"/>
                  <a:pt x="1993825" y="4131836"/>
                </a:cubicBezTo>
                <a:cubicBezTo>
                  <a:pt x="1993825" y="4131836"/>
                  <a:pt x="1993825" y="4131836"/>
                  <a:pt x="1993825" y="4091532"/>
                </a:cubicBezTo>
                <a:cubicBezTo>
                  <a:pt x="1993825" y="4091532"/>
                  <a:pt x="1993825" y="4091532"/>
                  <a:pt x="2013964" y="4086495"/>
                </a:cubicBezTo>
                <a:cubicBezTo>
                  <a:pt x="2013964" y="4086495"/>
                  <a:pt x="2013964" y="4086495"/>
                  <a:pt x="2013964" y="4061304"/>
                </a:cubicBezTo>
                <a:cubicBezTo>
                  <a:pt x="2019000" y="4061304"/>
                  <a:pt x="1993825" y="4061304"/>
                  <a:pt x="2024035" y="4056265"/>
                </a:cubicBezTo>
                <a:cubicBezTo>
                  <a:pt x="2024035" y="4056265"/>
                  <a:pt x="2024035" y="4056265"/>
                  <a:pt x="1993825" y="4041151"/>
                </a:cubicBezTo>
                <a:cubicBezTo>
                  <a:pt x="1993825" y="4041151"/>
                  <a:pt x="1993825" y="4041151"/>
                  <a:pt x="2008930" y="4036113"/>
                </a:cubicBezTo>
                <a:cubicBezTo>
                  <a:pt x="2008930" y="4036113"/>
                  <a:pt x="2008930" y="4036113"/>
                  <a:pt x="2054243" y="4041151"/>
                </a:cubicBezTo>
                <a:cubicBezTo>
                  <a:pt x="2054243" y="4041151"/>
                  <a:pt x="2054243" y="4041151"/>
                  <a:pt x="2069348" y="4041151"/>
                </a:cubicBezTo>
                <a:cubicBezTo>
                  <a:pt x="2069348" y="4041151"/>
                  <a:pt x="2069348" y="4041151"/>
                  <a:pt x="2069348" y="4031074"/>
                </a:cubicBezTo>
                <a:cubicBezTo>
                  <a:pt x="2069348" y="4031074"/>
                  <a:pt x="2069348" y="4031074"/>
                  <a:pt x="2074385" y="4020999"/>
                </a:cubicBezTo>
                <a:cubicBezTo>
                  <a:pt x="2074385" y="4020999"/>
                  <a:pt x="2074385" y="4020999"/>
                  <a:pt x="2044174" y="4005885"/>
                </a:cubicBezTo>
                <a:cubicBezTo>
                  <a:pt x="2044174" y="4005885"/>
                  <a:pt x="2044174" y="4005885"/>
                  <a:pt x="2034105" y="4005885"/>
                </a:cubicBezTo>
                <a:cubicBezTo>
                  <a:pt x="2034105" y="4005885"/>
                  <a:pt x="2034105" y="4005885"/>
                  <a:pt x="2079418" y="3990769"/>
                </a:cubicBezTo>
                <a:cubicBezTo>
                  <a:pt x="2079418" y="3990769"/>
                  <a:pt x="2079418" y="3990769"/>
                  <a:pt x="2084453" y="3985732"/>
                </a:cubicBezTo>
                <a:cubicBezTo>
                  <a:pt x="2089487" y="3985732"/>
                  <a:pt x="2084453" y="3995808"/>
                  <a:pt x="2079418" y="3995808"/>
                </a:cubicBezTo>
                <a:cubicBezTo>
                  <a:pt x="2079418" y="3995808"/>
                  <a:pt x="2079418" y="3995808"/>
                  <a:pt x="2104592" y="4005885"/>
                </a:cubicBezTo>
                <a:cubicBezTo>
                  <a:pt x="2104592" y="4005885"/>
                  <a:pt x="2104592" y="4005885"/>
                  <a:pt x="2124733" y="3995808"/>
                </a:cubicBezTo>
                <a:cubicBezTo>
                  <a:pt x="2124733" y="3995808"/>
                  <a:pt x="2124733" y="3995808"/>
                  <a:pt x="2129767" y="3965578"/>
                </a:cubicBezTo>
                <a:cubicBezTo>
                  <a:pt x="2129767" y="3965578"/>
                  <a:pt x="2129767" y="3965578"/>
                  <a:pt x="2159977" y="3965578"/>
                </a:cubicBezTo>
                <a:cubicBezTo>
                  <a:pt x="2159977" y="3965578"/>
                  <a:pt x="2159977" y="3965578"/>
                  <a:pt x="2159977" y="3955503"/>
                </a:cubicBezTo>
                <a:cubicBezTo>
                  <a:pt x="2159977" y="3955503"/>
                  <a:pt x="2159977" y="3955503"/>
                  <a:pt x="2200257" y="3950464"/>
                </a:cubicBezTo>
                <a:cubicBezTo>
                  <a:pt x="2200257" y="3950464"/>
                  <a:pt x="2200257" y="3950464"/>
                  <a:pt x="2220396" y="3950464"/>
                </a:cubicBezTo>
                <a:cubicBezTo>
                  <a:pt x="2220396" y="3950464"/>
                  <a:pt x="2220396" y="3950464"/>
                  <a:pt x="2235501" y="3925273"/>
                </a:cubicBezTo>
                <a:cubicBezTo>
                  <a:pt x="2235501" y="3925273"/>
                  <a:pt x="2235501" y="3925273"/>
                  <a:pt x="2230465" y="3905121"/>
                </a:cubicBezTo>
                <a:cubicBezTo>
                  <a:pt x="2210326" y="3900084"/>
                  <a:pt x="2225431" y="3935350"/>
                  <a:pt x="2200257" y="3905121"/>
                </a:cubicBezTo>
                <a:cubicBezTo>
                  <a:pt x="2200257" y="3905121"/>
                  <a:pt x="2200257" y="3905121"/>
                  <a:pt x="2185152" y="3915198"/>
                </a:cubicBezTo>
                <a:cubicBezTo>
                  <a:pt x="2185152" y="3915198"/>
                  <a:pt x="2185152" y="3915198"/>
                  <a:pt x="2180117" y="3890007"/>
                </a:cubicBezTo>
                <a:cubicBezTo>
                  <a:pt x="2180117" y="3890007"/>
                  <a:pt x="2180117" y="3890007"/>
                  <a:pt x="2159977" y="3890007"/>
                </a:cubicBezTo>
                <a:cubicBezTo>
                  <a:pt x="2159977" y="3900084"/>
                  <a:pt x="2124733" y="3905121"/>
                  <a:pt x="2159977" y="3915198"/>
                </a:cubicBezTo>
                <a:cubicBezTo>
                  <a:pt x="2159977" y="3915198"/>
                  <a:pt x="2159977" y="3915198"/>
                  <a:pt x="2109628" y="3930312"/>
                </a:cubicBezTo>
                <a:cubicBezTo>
                  <a:pt x="2109628" y="3930312"/>
                  <a:pt x="2109628" y="3930312"/>
                  <a:pt x="2094523" y="3930312"/>
                </a:cubicBezTo>
                <a:cubicBezTo>
                  <a:pt x="2094523" y="3930312"/>
                  <a:pt x="2094523" y="3930312"/>
                  <a:pt x="2089487" y="3915198"/>
                </a:cubicBezTo>
                <a:cubicBezTo>
                  <a:pt x="2089487" y="3915198"/>
                  <a:pt x="2089487" y="3915198"/>
                  <a:pt x="2064314" y="3905121"/>
                </a:cubicBezTo>
                <a:cubicBezTo>
                  <a:pt x="2064314" y="3905121"/>
                  <a:pt x="2064314" y="3905121"/>
                  <a:pt x="2089487" y="3890007"/>
                </a:cubicBezTo>
                <a:cubicBezTo>
                  <a:pt x="2089487" y="3890007"/>
                  <a:pt x="2089487" y="3890007"/>
                  <a:pt x="2119697" y="3910160"/>
                </a:cubicBezTo>
                <a:cubicBezTo>
                  <a:pt x="2119697" y="3910160"/>
                  <a:pt x="2119697" y="3910160"/>
                  <a:pt x="2134802" y="3890007"/>
                </a:cubicBezTo>
                <a:cubicBezTo>
                  <a:pt x="2134802" y="3890007"/>
                  <a:pt x="2134802" y="3890007"/>
                  <a:pt x="2124733" y="3884969"/>
                </a:cubicBezTo>
                <a:cubicBezTo>
                  <a:pt x="2124733" y="3884969"/>
                  <a:pt x="2124733" y="3884969"/>
                  <a:pt x="2104592" y="3890007"/>
                </a:cubicBezTo>
                <a:cubicBezTo>
                  <a:pt x="2104592" y="3890007"/>
                  <a:pt x="2104592" y="3890007"/>
                  <a:pt x="2104592" y="3864816"/>
                </a:cubicBezTo>
                <a:cubicBezTo>
                  <a:pt x="2104592" y="3864816"/>
                  <a:pt x="2104592" y="3864816"/>
                  <a:pt x="2104592" y="3859779"/>
                </a:cubicBezTo>
                <a:cubicBezTo>
                  <a:pt x="2104592" y="3859779"/>
                  <a:pt x="2104592" y="3859779"/>
                  <a:pt x="2114662" y="3849702"/>
                </a:cubicBezTo>
                <a:cubicBezTo>
                  <a:pt x="2114662" y="3849702"/>
                  <a:pt x="2114662" y="3849702"/>
                  <a:pt x="2119697" y="3864816"/>
                </a:cubicBezTo>
                <a:cubicBezTo>
                  <a:pt x="2119697" y="3864816"/>
                  <a:pt x="2119697" y="3864816"/>
                  <a:pt x="2139837" y="3854741"/>
                </a:cubicBezTo>
                <a:cubicBezTo>
                  <a:pt x="2139837" y="3854741"/>
                  <a:pt x="2139837" y="3854741"/>
                  <a:pt x="2124733" y="3839627"/>
                </a:cubicBezTo>
                <a:cubicBezTo>
                  <a:pt x="2124733" y="3839627"/>
                  <a:pt x="2124733" y="3839627"/>
                  <a:pt x="2139837" y="3834588"/>
                </a:cubicBezTo>
                <a:cubicBezTo>
                  <a:pt x="2139837" y="3834588"/>
                  <a:pt x="2139837" y="3834588"/>
                  <a:pt x="2129767" y="3824511"/>
                </a:cubicBezTo>
                <a:cubicBezTo>
                  <a:pt x="2129767" y="3824511"/>
                  <a:pt x="2129767" y="3824511"/>
                  <a:pt x="2013964" y="3890007"/>
                </a:cubicBezTo>
                <a:cubicBezTo>
                  <a:pt x="2013964" y="3890007"/>
                  <a:pt x="2013964" y="3890007"/>
                  <a:pt x="2029069" y="3905121"/>
                </a:cubicBezTo>
                <a:cubicBezTo>
                  <a:pt x="2029069" y="3905121"/>
                  <a:pt x="2029069" y="3905121"/>
                  <a:pt x="2008930" y="3910160"/>
                </a:cubicBezTo>
                <a:cubicBezTo>
                  <a:pt x="2008930" y="3910160"/>
                  <a:pt x="2008930" y="3910160"/>
                  <a:pt x="1998860" y="3895046"/>
                </a:cubicBezTo>
                <a:cubicBezTo>
                  <a:pt x="1993825" y="3895046"/>
                  <a:pt x="1993825" y="3900084"/>
                  <a:pt x="1988789" y="3905121"/>
                </a:cubicBezTo>
                <a:cubicBezTo>
                  <a:pt x="1988789" y="3905121"/>
                  <a:pt x="1988789" y="3905121"/>
                  <a:pt x="1988789" y="3915198"/>
                </a:cubicBezTo>
                <a:cubicBezTo>
                  <a:pt x="1988789" y="3915198"/>
                  <a:pt x="1988789" y="3915198"/>
                  <a:pt x="1933406" y="3940389"/>
                </a:cubicBezTo>
                <a:cubicBezTo>
                  <a:pt x="1933406" y="3940389"/>
                  <a:pt x="1933406" y="3940389"/>
                  <a:pt x="1923337" y="3925273"/>
                </a:cubicBezTo>
                <a:cubicBezTo>
                  <a:pt x="1923337" y="3925273"/>
                  <a:pt x="1923337" y="3925273"/>
                  <a:pt x="1893127" y="3920236"/>
                </a:cubicBezTo>
                <a:cubicBezTo>
                  <a:pt x="1893127" y="3920236"/>
                  <a:pt x="1893127" y="3920236"/>
                  <a:pt x="1893127" y="3905121"/>
                </a:cubicBezTo>
                <a:cubicBezTo>
                  <a:pt x="1893127" y="3905121"/>
                  <a:pt x="1893127" y="3905121"/>
                  <a:pt x="1857883" y="3905121"/>
                </a:cubicBezTo>
                <a:cubicBezTo>
                  <a:pt x="1857883" y="3905121"/>
                  <a:pt x="1857883" y="3905121"/>
                  <a:pt x="1872988" y="3874893"/>
                </a:cubicBezTo>
                <a:cubicBezTo>
                  <a:pt x="1872988" y="3874893"/>
                  <a:pt x="1872988" y="3874893"/>
                  <a:pt x="1817603" y="3874893"/>
                </a:cubicBezTo>
                <a:cubicBezTo>
                  <a:pt x="1812567" y="3879932"/>
                  <a:pt x="1807533" y="3884969"/>
                  <a:pt x="1812567" y="3890007"/>
                </a:cubicBezTo>
                <a:cubicBezTo>
                  <a:pt x="1812567" y="3890007"/>
                  <a:pt x="1812567" y="3890007"/>
                  <a:pt x="1822638" y="3890007"/>
                </a:cubicBezTo>
                <a:cubicBezTo>
                  <a:pt x="1812567" y="3890007"/>
                  <a:pt x="1802498" y="3890007"/>
                  <a:pt x="1802498" y="3910160"/>
                </a:cubicBezTo>
                <a:cubicBezTo>
                  <a:pt x="1802498" y="3910160"/>
                  <a:pt x="1802498" y="3910160"/>
                  <a:pt x="1842778" y="3940389"/>
                </a:cubicBezTo>
                <a:cubicBezTo>
                  <a:pt x="1842778" y="3940389"/>
                  <a:pt x="1842778" y="3940389"/>
                  <a:pt x="1792428" y="3935350"/>
                </a:cubicBezTo>
                <a:cubicBezTo>
                  <a:pt x="1792428" y="3935350"/>
                  <a:pt x="1792428" y="3935350"/>
                  <a:pt x="1792428" y="3940389"/>
                </a:cubicBezTo>
                <a:cubicBezTo>
                  <a:pt x="1792428" y="3940389"/>
                  <a:pt x="1792428" y="3940389"/>
                  <a:pt x="1777323" y="3940389"/>
                </a:cubicBezTo>
                <a:cubicBezTo>
                  <a:pt x="1777323" y="3940389"/>
                  <a:pt x="1777323" y="3940389"/>
                  <a:pt x="1792428" y="3930312"/>
                </a:cubicBezTo>
                <a:cubicBezTo>
                  <a:pt x="1792428" y="3930312"/>
                  <a:pt x="1792428" y="3930312"/>
                  <a:pt x="1802498" y="3925273"/>
                </a:cubicBezTo>
                <a:cubicBezTo>
                  <a:pt x="1802498" y="3925273"/>
                  <a:pt x="1802498" y="3925273"/>
                  <a:pt x="1782360" y="3905121"/>
                </a:cubicBezTo>
                <a:cubicBezTo>
                  <a:pt x="1772289" y="3910160"/>
                  <a:pt x="1742079" y="3920236"/>
                  <a:pt x="1757184" y="3930312"/>
                </a:cubicBezTo>
                <a:cubicBezTo>
                  <a:pt x="1757184" y="3930312"/>
                  <a:pt x="1757184" y="3930312"/>
                  <a:pt x="1721940" y="3940389"/>
                </a:cubicBezTo>
                <a:cubicBezTo>
                  <a:pt x="1721940" y="3940389"/>
                  <a:pt x="1721940" y="3940389"/>
                  <a:pt x="1711871" y="3950464"/>
                </a:cubicBezTo>
                <a:cubicBezTo>
                  <a:pt x="1711871" y="3950464"/>
                  <a:pt x="1711871" y="3950464"/>
                  <a:pt x="1701800" y="3955503"/>
                </a:cubicBezTo>
                <a:cubicBezTo>
                  <a:pt x="1701800" y="3955503"/>
                  <a:pt x="1701800" y="3955503"/>
                  <a:pt x="1671591" y="3940389"/>
                </a:cubicBezTo>
                <a:cubicBezTo>
                  <a:pt x="1671591" y="3940389"/>
                  <a:pt x="1671591" y="3940389"/>
                  <a:pt x="1666556" y="3935350"/>
                </a:cubicBezTo>
                <a:cubicBezTo>
                  <a:pt x="1666556" y="3935350"/>
                  <a:pt x="1666556" y="3935350"/>
                  <a:pt x="1641381" y="3965578"/>
                </a:cubicBezTo>
                <a:cubicBezTo>
                  <a:pt x="1641381" y="3965578"/>
                  <a:pt x="1641381" y="3965578"/>
                  <a:pt x="1656486" y="3980694"/>
                </a:cubicBezTo>
                <a:cubicBezTo>
                  <a:pt x="1656486" y="3980694"/>
                  <a:pt x="1656486" y="3980694"/>
                  <a:pt x="1646417" y="3990769"/>
                </a:cubicBezTo>
                <a:cubicBezTo>
                  <a:pt x="1646417" y="3990769"/>
                  <a:pt x="1646417" y="3990769"/>
                  <a:pt x="1656486" y="4000846"/>
                </a:cubicBezTo>
                <a:cubicBezTo>
                  <a:pt x="1656486" y="4000846"/>
                  <a:pt x="1656486" y="4000846"/>
                  <a:pt x="1621243" y="4000846"/>
                </a:cubicBezTo>
                <a:cubicBezTo>
                  <a:pt x="1621243" y="4000846"/>
                  <a:pt x="1621243" y="4000846"/>
                  <a:pt x="1621243" y="3985732"/>
                </a:cubicBezTo>
                <a:cubicBezTo>
                  <a:pt x="1621243" y="3985732"/>
                  <a:pt x="1621243" y="3985732"/>
                  <a:pt x="1601102" y="3980694"/>
                </a:cubicBezTo>
                <a:cubicBezTo>
                  <a:pt x="1601102" y="3980694"/>
                  <a:pt x="1601102" y="3980694"/>
                  <a:pt x="1596068" y="3980694"/>
                </a:cubicBezTo>
                <a:cubicBezTo>
                  <a:pt x="1596068" y="3980694"/>
                  <a:pt x="1596068" y="3980694"/>
                  <a:pt x="1646417" y="3950464"/>
                </a:cubicBezTo>
                <a:cubicBezTo>
                  <a:pt x="1646417" y="3950464"/>
                  <a:pt x="1646417" y="3950464"/>
                  <a:pt x="1641381" y="3945426"/>
                </a:cubicBezTo>
                <a:cubicBezTo>
                  <a:pt x="1641381" y="3945426"/>
                  <a:pt x="1641381" y="3945426"/>
                  <a:pt x="1661522" y="3925273"/>
                </a:cubicBezTo>
                <a:cubicBezTo>
                  <a:pt x="1661522" y="3925273"/>
                  <a:pt x="1661522" y="3925273"/>
                  <a:pt x="1681661" y="3925273"/>
                </a:cubicBezTo>
                <a:cubicBezTo>
                  <a:pt x="1681661" y="3925273"/>
                  <a:pt x="1681661" y="3925273"/>
                  <a:pt x="1691730" y="3905121"/>
                </a:cubicBezTo>
                <a:cubicBezTo>
                  <a:pt x="1691730" y="3905121"/>
                  <a:pt x="1691730" y="3905121"/>
                  <a:pt x="1701800" y="3910160"/>
                </a:cubicBezTo>
                <a:cubicBezTo>
                  <a:pt x="1711871" y="3925273"/>
                  <a:pt x="1661522" y="3910160"/>
                  <a:pt x="1711871" y="3930312"/>
                </a:cubicBezTo>
                <a:cubicBezTo>
                  <a:pt x="1711871" y="3930312"/>
                  <a:pt x="1711871" y="3930312"/>
                  <a:pt x="1737046" y="3925273"/>
                </a:cubicBezTo>
                <a:cubicBezTo>
                  <a:pt x="1737046" y="3925273"/>
                  <a:pt x="1737046" y="3925273"/>
                  <a:pt x="1772289" y="3895046"/>
                </a:cubicBezTo>
                <a:cubicBezTo>
                  <a:pt x="1772289" y="3895046"/>
                  <a:pt x="1772289" y="3895046"/>
                  <a:pt x="1797464" y="3869855"/>
                </a:cubicBezTo>
                <a:cubicBezTo>
                  <a:pt x="1797464" y="3869855"/>
                  <a:pt x="1797464" y="3869855"/>
                  <a:pt x="1787394" y="3864816"/>
                </a:cubicBezTo>
                <a:cubicBezTo>
                  <a:pt x="1787394" y="3864816"/>
                  <a:pt x="1787394" y="3864816"/>
                  <a:pt x="1792428" y="3849702"/>
                </a:cubicBezTo>
                <a:cubicBezTo>
                  <a:pt x="1792428" y="3849702"/>
                  <a:pt x="1792428" y="3849702"/>
                  <a:pt x="1807533" y="3859779"/>
                </a:cubicBezTo>
                <a:cubicBezTo>
                  <a:pt x="1807533" y="3859779"/>
                  <a:pt x="1807533" y="3859779"/>
                  <a:pt x="1827672" y="3849702"/>
                </a:cubicBezTo>
                <a:cubicBezTo>
                  <a:pt x="1827672" y="3849702"/>
                  <a:pt x="1827672" y="3849702"/>
                  <a:pt x="1792428" y="3839627"/>
                </a:cubicBezTo>
                <a:cubicBezTo>
                  <a:pt x="1792428" y="3839627"/>
                  <a:pt x="1792428" y="3839627"/>
                  <a:pt x="1711871" y="3874893"/>
                </a:cubicBezTo>
                <a:cubicBezTo>
                  <a:pt x="1711871" y="3874893"/>
                  <a:pt x="1711871" y="3874893"/>
                  <a:pt x="1550753" y="3980694"/>
                </a:cubicBezTo>
                <a:cubicBezTo>
                  <a:pt x="1550753" y="3980694"/>
                  <a:pt x="1550753" y="3980694"/>
                  <a:pt x="1545718" y="3990769"/>
                </a:cubicBezTo>
                <a:cubicBezTo>
                  <a:pt x="1545718" y="3990769"/>
                  <a:pt x="1545718" y="3990769"/>
                  <a:pt x="1575927" y="3985732"/>
                </a:cubicBezTo>
                <a:cubicBezTo>
                  <a:pt x="1575927" y="3985732"/>
                  <a:pt x="1575927" y="3985732"/>
                  <a:pt x="1601102" y="3995808"/>
                </a:cubicBezTo>
                <a:cubicBezTo>
                  <a:pt x="1601102" y="3995808"/>
                  <a:pt x="1601102" y="3995808"/>
                  <a:pt x="1611173" y="4005885"/>
                </a:cubicBezTo>
                <a:cubicBezTo>
                  <a:pt x="1611173" y="4005885"/>
                  <a:pt x="1611173" y="4005885"/>
                  <a:pt x="1525578" y="4051227"/>
                </a:cubicBezTo>
                <a:cubicBezTo>
                  <a:pt x="1525578" y="4051227"/>
                  <a:pt x="1525578" y="4051227"/>
                  <a:pt x="1485300" y="4071379"/>
                </a:cubicBezTo>
                <a:cubicBezTo>
                  <a:pt x="1485300" y="4071379"/>
                  <a:pt x="1485300" y="4071379"/>
                  <a:pt x="1455090" y="4101608"/>
                </a:cubicBezTo>
                <a:cubicBezTo>
                  <a:pt x="1455090" y="4101608"/>
                  <a:pt x="1455090" y="4101608"/>
                  <a:pt x="1434950" y="4086495"/>
                </a:cubicBezTo>
                <a:cubicBezTo>
                  <a:pt x="1434950" y="4086495"/>
                  <a:pt x="1434950" y="4086495"/>
                  <a:pt x="1319148" y="4172143"/>
                </a:cubicBezTo>
                <a:cubicBezTo>
                  <a:pt x="1319148" y="4172143"/>
                  <a:pt x="1319148" y="4172143"/>
                  <a:pt x="1314112" y="4182218"/>
                </a:cubicBezTo>
                <a:cubicBezTo>
                  <a:pt x="1314112" y="4182218"/>
                  <a:pt x="1314112" y="4182218"/>
                  <a:pt x="1283902" y="4192295"/>
                </a:cubicBezTo>
                <a:cubicBezTo>
                  <a:pt x="1283902" y="4192295"/>
                  <a:pt x="1283902" y="4192295"/>
                  <a:pt x="1278868" y="4202371"/>
                </a:cubicBezTo>
                <a:cubicBezTo>
                  <a:pt x="1278868" y="4202371"/>
                  <a:pt x="1278868" y="4202371"/>
                  <a:pt x="1263763" y="4212448"/>
                </a:cubicBezTo>
                <a:cubicBezTo>
                  <a:pt x="1263763" y="4212448"/>
                  <a:pt x="1258728" y="4212448"/>
                  <a:pt x="1248658" y="4217485"/>
                </a:cubicBezTo>
                <a:cubicBezTo>
                  <a:pt x="1248658" y="4217485"/>
                  <a:pt x="1248658" y="4217485"/>
                  <a:pt x="1238589" y="4222523"/>
                </a:cubicBezTo>
                <a:cubicBezTo>
                  <a:pt x="1233555" y="4227562"/>
                  <a:pt x="1223484" y="4232600"/>
                  <a:pt x="1213414" y="4242676"/>
                </a:cubicBezTo>
                <a:cubicBezTo>
                  <a:pt x="1213414" y="4242676"/>
                  <a:pt x="1213414" y="4242676"/>
                  <a:pt x="1248658" y="4197332"/>
                </a:cubicBezTo>
                <a:cubicBezTo>
                  <a:pt x="1248658" y="4197332"/>
                  <a:pt x="1248658" y="4197332"/>
                  <a:pt x="1278868" y="4182218"/>
                </a:cubicBezTo>
                <a:cubicBezTo>
                  <a:pt x="1278868" y="4182218"/>
                  <a:pt x="1278868" y="4182218"/>
                  <a:pt x="1258728" y="4167104"/>
                </a:cubicBezTo>
                <a:cubicBezTo>
                  <a:pt x="1258728" y="4167104"/>
                  <a:pt x="1258728" y="4167104"/>
                  <a:pt x="1233555" y="4192295"/>
                </a:cubicBezTo>
                <a:cubicBezTo>
                  <a:pt x="1233555" y="4192295"/>
                  <a:pt x="1233555" y="4192295"/>
                  <a:pt x="1208378" y="4192295"/>
                </a:cubicBezTo>
                <a:cubicBezTo>
                  <a:pt x="1218449" y="4182218"/>
                  <a:pt x="1223484" y="4167104"/>
                  <a:pt x="1218449" y="4162066"/>
                </a:cubicBezTo>
                <a:cubicBezTo>
                  <a:pt x="1218449" y="4162066"/>
                  <a:pt x="1218449" y="4162066"/>
                  <a:pt x="1188239" y="4162066"/>
                </a:cubicBezTo>
                <a:cubicBezTo>
                  <a:pt x="1188239" y="4162066"/>
                  <a:pt x="1188239" y="4162066"/>
                  <a:pt x="1168100" y="4192295"/>
                </a:cubicBezTo>
                <a:cubicBezTo>
                  <a:pt x="1188239" y="4187257"/>
                  <a:pt x="1168100" y="4222523"/>
                  <a:pt x="1203344" y="4202371"/>
                </a:cubicBezTo>
                <a:cubicBezTo>
                  <a:pt x="1203344" y="4202371"/>
                  <a:pt x="1203344" y="4202371"/>
                  <a:pt x="1188239" y="4217485"/>
                </a:cubicBezTo>
                <a:cubicBezTo>
                  <a:pt x="1188239" y="4217485"/>
                  <a:pt x="1188239" y="4217485"/>
                  <a:pt x="1152995" y="4227562"/>
                </a:cubicBezTo>
                <a:cubicBezTo>
                  <a:pt x="1152995" y="4227562"/>
                  <a:pt x="1152995" y="4227562"/>
                  <a:pt x="1132856" y="4217485"/>
                </a:cubicBezTo>
                <a:cubicBezTo>
                  <a:pt x="1132856" y="4217485"/>
                  <a:pt x="1132856" y="4217485"/>
                  <a:pt x="1107682" y="4177180"/>
                </a:cubicBezTo>
                <a:cubicBezTo>
                  <a:pt x="1107682" y="4177180"/>
                  <a:pt x="1107682" y="4177180"/>
                  <a:pt x="1097611" y="4177180"/>
                </a:cubicBezTo>
                <a:cubicBezTo>
                  <a:pt x="1112716" y="4146952"/>
                  <a:pt x="1163065" y="4157027"/>
                  <a:pt x="1168100" y="4116722"/>
                </a:cubicBezTo>
                <a:cubicBezTo>
                  <a:pt x="1168100" y="4116722"/>
                  <a:pt x="1168100" y="4116722"/>
                  <a:pt x="1193275" y="4116722"/>
                </a:cubicBezTo>
                <a:cubicBezTo>
                  <a:pt x="1193275" y="4116722"/>
                  <a:pt x="1193275" y="4116722"/>
                  <a:pt x="1223484" y="4066342"/>
                </a:cubicBezTo>
                <a:cubicBezTo>
                  <a:pt x="1223484" y="4066342"/>
                  <a:pt x="1223484" y="4066342"/>
                  <a:pt x="1218449" y="4056265"/>
                </a:cubicBezTo>
                <a:cubicBezTo>
                  <a:pt x="1218449" y="4056265"/>
                  <a:pt x="1218449" y="4056265"/>
                  <a:pt x="1233555" y="4031074"/>
                </a:cubicBezTo>
                <a:cubicBezTo>
                  <a:pt x="1233555" y="4031074"/>
                  <a:pt x="1233555" y="4031074"/>
                  <a:pt x="1168100" y="4015960"/>
                </a:cubicBezTo>
                <a:cubicBezTo>
                  <a:pt x="1168100" y="4015960"/>
                  <a:pt x="1168100" y="4015960"/>
                  <a:pt x="1168100" y="4005885"/>
                </a:cubicBezTo>
                <a:cubicBezTo>
                  <a:pt x="1168100" y="4005885"/>
                  <a:pt x="1168100" y="4005885"/>
                  <a:pt x="1147960" y="4015960"/>
                </a:cubicBezTo>
                <a:cubicBezTo>
                  <a:pt x="1147960" y="4015960"/>
                  <a:pt x="1147960" y="4015960"/>
                  <a:pt x="1147960" y="4026037"/>
                </a:cubicBezTo>
                <a:cubicBezTo>
                  <a:pt x="1147960" y="4026037"/>
                  <a:pt x="1147960" y="4026037"/>
                  <a:pt x="1092577" y="4041151"/>
                </a:cubicBezTo>
                <a:cubicBezTo>
                  <a:pt x="1092577" y="4041151"/>
                  <a:pt x="1092577" y="4041151"/>
                  <a:pt x="1082507" y="4046190"/>
                </a:cubicBezTo>
                <a:cubicBezTo>
                  <a:pt x="1077472" y="4041151"/>
                  <a:pt x="1057333" y="4046190"/>
                  <a:pt x="1001948" y="4076418"/>
                </a:cubicBezTo>
                <a:cubicBezTo>
                  <a:pt x="1001948" y="4076418"/>
                  <a:pt x="1001948" y="4076418"/>
                  <a:pt x="991879" y="4076418"/>
                </a:cubicBezTo>
                <a:cubicBezTo>
                  <a:pt x="991879" y="4076418"/>
                  <a:pt x="991879" y="4076418"/>
                  <a:pt x="981809" y="4071379"/>
                </a:cubicBezTo>
                <a:cubicBezTo>
                  <a:pt x="981809" y="4071379"/>
                  <a:pt x="981809" y="4071379"/>
                  <a:pt x="1006984" y="4066342"/>
                </a:cubicBezTo>
                <a:cubicBezTo>
                  <a:pt x="1006984" y="4066342"/>
                  <a:pt x="1006984" y="4066342"/>
                  <a:pt x="1037192" y="4041151"/>
                </a:cubicBezTo>
                <a:cubicBezTo>
                  <a:pt x="1037192" y="4041151"/>
                  <a:pt x="1037192" y="4041151"/>
                  <a:pt x="1037192" y="4010922"/>
                </a:cubicBezTo>
                <a:cubicBezTo>
                  <a:pt x="1037192" y="4010922"/>
                  <a:pt x="1037192" y="4010922"/>
                  <a:pt x="1057333" y="4015960"/>
                </a:cubicBezTo>
                <a:cubicBezTo>
                  <a:pt x="1057333" y="4015960"/>
                  <a:pt x="1057333" y="4015960"/>
                  <a:pt x="1072436" y="4000846"/>
                </a:cubicBezTo>
                <a:cubicBezTo>
                  <a:pt x="1072436" y="4000846"/>
                  <a:pt x="1072436" y="4000846"/>
                  <a:pt x="1057333" y="3985732"/>
                </a:cubicBezTo>
                <a:cubicBezTo>
                  <a:pt x="1057333" y="3985732"/>
                  <a:pt x="1057333" y="3985732"/>
                  <a:pt x="1032158" y="3980694"/>
                </a:cubicBezTo>
                <a:cubicBezTo>
                  <a:pt x="1032158" y="3980694"/>
                  <a:pt x="1032158" y="3980694"/>
                  <a:pt x="971738" y="4000846"/>
                </a:cubicBezTo>
                <a:cubicBezTo>
                  <a:pt x="971738" y="4000846"/>
                  <a:pt x="971738" y="4000846"/>
                  <a:pt x="951599" y="4020999"/>
                </a:cubicBezTo>
                <a:cubicBezTo>
                  <a:pt x="936494" y="4020999"/>
                  <a:pt x="996913" y="3985732"/>
                  <a:pt x="926424" y="4026037"/>
                </a:cubicBezTo>
                <a:cubicBezTo>
                  <a:pt x="926424" y="4026037"/>
                  <a:pt x="926424" y="4026037"/>
                  <a:pt x="941530" y="4005885"/>
                </a:cubicBezTo>
                <a:cubicBezTo>
                  <a:pt x="941530" y="4005885"/>
                  <a:pt x="941530" y="4005885"/>
                  <a:pt x="971738" y="3985732"/>
                </a:cubicBezTo>
                <a:cubicBezTo>
                  <a:pt x="971738" y="3985732"/>
                  <a:pt x="971738" y="3985732"/>
                  <a:pt x="971738" y="3975655"/>
                </a:cubicBezTo>
                <a:cubicBezTo>
                  <a:pt x="971738" y="3975655"/>
                  <a:pt x="971738" y="3975655"/>
                  <a:pt x="941530" y="3980694"/>
                </a:cubicBezTo>
                <a:cubicBezTo>
                  <a:pt x="941530" y="3980694"/>
                  <a:pt x="941530" y="3980694"/>
                  <a:pt x="891180" y="4036113"/>
                </a:cubicBezTo>
                <a:cubicBezTo>
                  <a:pt x="891180" y="4036113"/>
                  <a:pt x="891180" y="4036113"/>
                  <a:pt x="921389" y="4031074"/>
                </a:cubicBezTo>
                <a:cubicBezTo>
                  <a:pt x="921389" y="4031074"/>
                  <a:pt x="921389" y="4031074"/>
                  <a:pt x="886145" y="4061304"/>
                </a:cubicBezTo>
                <a:cubicBezTo>
                  <a:pt x="886145" y="4061304"/>
                  <a:pt x="886145" y="4061304"/>
                  <a:pt x="886145" y="4046190"/>
                </a:cubicBezTo>
                <a:cubicBezTo>
                  <a:pt x="886145" y="4046190"/>
                  <a:pt x="886145" y="4046190"/>
                  <a:pt x="871040" y="4056265"/>
                </a:cubicBezTo>
                <a:cubicBezTo>
                  <a:pt x="871040" y="4056265"/>
                  <a:pt x="871040" y="4056265"/>
                  <a:pt x="840831" y="4056265"/>
                </a:cubicBezTo>
                <a:cubicBezTo>
                  <a:pt x="840831" y="4056265"/>
                  <a:pt x="840831" y="4056265"/>
                  <a:pt x="810621" y="4086495"/>
                </a:cubicBezTo>
                <a:cubicBezTo>
                  <a:pt x="810621" y="4086495"/>
                  <a:pt x="810621" y="4086495"/>
                  <a:pt x="770342" y="4076418"/>
                </a:cubicBezTo>
                <a:cubicBezTo>
                  <a:pt x="770342" y="4076418"/>
                  <a:pt x="770342" y="4076418"/>
                  <a:pt x="760272" y="4066342"/>
                </a:cubicBezTo>
                <a:cubicBezTo>
                  <a:pt x="760272" y="4066342"/>
                  <a:pt x="760272" y="4066342"/>
                  <a:pt x="765308" y="4051227"/>
                </a:cubicBezTo>
                <a:cubicBezTo>
                  <a:pt x="765308" y="4051227"/>
                  <a:pt x="765308" y="4051227"/>
                  <a:pt x="750202" y="4031074"/>
                </a:cubicBezTo>
                <a:cubicBezTo>
                  <a:pt x="765308" y="4031074"/>
                  <a:pt x="775377" y="4020999"/>
                  <a:pt x="780413" y="4015960"/>
                </a:cubicBezTo>
                <a:cubicBezTo>
                  <a:pt x="780413" y="4015960"/>
                  <a:pt x="780413" y="4015960"/>
                  <a:pt x="765308" y="4015960"/>
                </a:cubicBezTo>
                <a:cubicBezTo>
                  <a:pt x="765308" y="4015960"/>
                  <a:pt x="765308" y="4015960"/>
                  <a:pt x="815657" y="3950464"/>
                </a:cubicBezTo>
                <a:cubicBezTo>
                  <a:pt x="815657" y="3950464"/>
                  <a:pt x="815657" y="3950464"/>
                  <a:pt x="795516" y="3950464"/>
                </a:cubicBezTo>
                <a:cubicBezTo>
                  <a:pt x="805587" y="3950464"/>
                  <a:pt x="780413" y="3965578"/>
                  <a:pt x="800552" y="3940389"/>
                </a:cubicBezTo>
                <a:cubicBezTo>
                  <a:pt x="800552" y="3940389"/>
                  <a:pt x="800552" y="3940389"/>
                  <a:pt x="785447" y="3940389"/>
                </a:cubicBezTo>
                <a:cubicBezTo>
                  <a:pt x="810621" y="3910160"/>
                  <a:pt x="815657" y="3965578"/>
                  <a:pt x="830762" y="3915198"/>
                </a:cubicBezTo>
                <a:cubicBezTo>
                  <a:pt x="830762" y="3915198"/>
                  <a:pt x="830762" y="3915198"/>
                  <a:pt x="800552" y="3915198"/>
                </a:cubicBezTo>
                <a:cubicBezTo>
                  <a:pt x="800552" y="3915198"/>
                  <a:pt x="800552" y="3915198"/>
                  <a:pt x="709923" y="3985732"/>
                </a:cubicBezTo>
                <a:cubicBezTo>
                  <a:pt x="709923" y="3985732"/>
                  <a:pt x="709923" y="3985732"/>
                  <a:pt x="669644" y="4020999"/>
                </a:cubicBezTo>
                <a:cubicBezTo>
                  <a:pt x="669644" y="4020999"/>
                  <a:pt x="669644" y="4026037"/>
                  <a:pt x="674679" y="4031074"/>
                </a:cubicBezTo>
                <a:cubicBezTo>
                  <a:pt x="674679" y="4031074"/>
                  <a:pt x="674679" y="4031074"/>
                  <a:pt x="649505" y="4026037"/>
                </a:cubicBezTo>
                <a:cubicBezTo>
                  <a:pt x="649505" y="4026037"/>
                  <a:pt x="649505" y="4026037"/>
                  <a:pt x="689784" y="3985732"/>
                </a:cubicBezTo>
                <a:cubicBezTo>
                  <a:pt x="689784" y="3985732"/>
                  <a:pt x="689784" y="3985732"/>
                  <a:pt x="684749" y="3980694"/>
                </a:cubicBezTo>
                <a:cubicBezTo>
                  <a:pt x="684749" y="3980694"/>
                  <a:pt x="684749" y="3980694"/>
                  <a:pt x="709923" y="3950464"/>
                </a:cubicBezTo>
                <a:cubicBezTo>
                  <a:pt x="709923" y="3950464"/>
                  <a:pt x="709923" y="3950464"/>
                  <a:pt x="699854" y="3950464"/>
                </a:cubicBezTo>
                <a:cubicBezTo>
                  <a:pt x="709923" y="3965578"/>
                  <a:pt x="669644" y="3935350"/>
                  <a:pt x="674679" y="3980694"/>
                </a:cubicBezTo>
                <a:cubicBezTo>
                  <a:pt x="674679" y="3980694"/>
                  <a:pt x="674679" y="3980694"/>
                  <a:pt x="664610" y="3990769"/>
                </a:cubicBezTo>
                <a:cubicBezTo>
                  <a:pt x="664610" y="3990769"/>
                  <a:pt x="664610" y="3990769"/>
                  <a:pt x="649505" y="3980694"/>
                </a:cubicBezTo>
                <a:cubicBezTo>
                  <a:pt x="649505" y="3980694"/>
                  <a:pt x="649505" y="3980694"/>
                  <a:pt x="614260" y="3990769"/>
                </a:cubicBezTo>
                <a:cubicBezTo>
                  <a:pt x="614260" y="3990769"/>
                  <a:pt x="614260" y="3990769"/>
                  <a:pt x="579016" y="3950464"/>
                </a:cubicBezTo>
                <a:cubicBezTo>
                  <a:pt x="579016" y="3950464"/>
                  <a:pt x="579016" y="3950464"/>
                  <a:pt x="599155" y="3915198"/>
                </a:cubicBezTo>
                <a:cubicBezTo>
                  <a:pt x="599155" y="3915198"/>
                  <a:pt x="599155" y="3915198"/>
                  <a:pt x="573981" y="3900084"/>
                </a:cubicBezTo>
                <a:cubicBezTo>
                  <a:pt x="573981" y="3900084"/>
                  <a:pt x="573981" y="3900084"/>
                  <a:pt x="609225" y="3884969"/>
                </a:cubicBezTo>
                <a:cubicBezTo>
                  <a:pt x="609225" y="3884969"/>
                  <a:pt x="609225" y="3884969"/>
                  <a:pt x="604189" y="3864816"/>
                </a:cubicBezTo>
                <a:cubicBezTo>
                  <a:pt x="604189" y="3864816"/>
                  <a:pt x="604189" y="3864816"/>
                  <a:pt x="624330" y="3864816"/>
                </a:cubicBezTo>
                <a:cubicBezTo>
                  <a:pt x="624330" y="3864816"/>
                  <a:pt x="624330" y="3864816"/>
                  <a:pt x="609225" y="3839627"/>
                </a:cubicBezTo>
                <a:cubicBezTo>
                  <a:pt x="609225" y="3839627"/>
                  <a:pt x="609225" y="3839627"/>
                  <a:pt x="644469" y="3819474"/>
                </a:cubicBezTo>
                <a:cubicBezTo>
                  <a:pt x="644469" y="3819474"/>
                  <a:pt x="659574" y="3779168"/>
                  <a:pt x="599155" y="3814436"/>
                </a:cubicBezTo>
                <a:cubicBezTo>
                  <a:pt x="599155" y="3814436"/>
                  <a:pt x="599155" y="3814436"/>
                  <a:pt x="573981" y="3814436"/>
                </a:cubicBezTo>
                <a:cubicBezTo>
                  <a:pt x="573981" y="3814436"/>
                  <a:pt x="573981" y="3814436"/>
                  <a:pt x="548806" y="3849702"/>
                </a:cubicBezTo>
                <a:cubicBezTo>
                  <a:pt x="548806" y="3849702"/>
                  <a:pt x="548806" y="3849702"/>
                  <a:pt x="518596" y="3849702"/>
                </a:cubicBezTo>
                <a:cubicBezTo>
                  <a:pt x="518596" y="3849702"/>
                  <a:pt x="518596" y="3849702"/>
                  <a:pt x="543771" y="3834588"/>
                </a:cubicBezTo>
                <a:cubicBezTo>
                  <a:pt x="543771" y="3834588"/>
                  <a:pt x="543771" y="3834588"/>
                  <a:pt x="538737" y="3814436"/>
                </a:cubicBezTo>
                <a:cubicBezTo>
                  <a:pt x="543771" y="3799320"/>
                  <a:pt x="548806" y="3834588"/>
                  <a:pt x="548806" y="3809397"/>
                </a:cubicBezTo>
                <a:cubicBezTo>
                  <a:pt x="553842" y="3804359"/>
                  <a:pt x="563911" y="3804359"/>
                  <a:pt x="573981" y="3799320"/>
                </a:cubicBezTo>
                <a:cubicBezTo>
                  <a:pt x="573981" y="3799320"/>
                  <a:pt x="573981" y="3799320"/>
                  <a:pt x="584050" y="3789245"/>
                </a:cubicBezTo>
                <a:cubicBezTo>
                  <a:pt x="584050" y="3789245"/>
                  <a:pt x="584050" y="3789245"/>
                  <a:pt x="584050" y="3753978"/>
                </a:cubicBezTo>
                <a:cubicBezTo>
                  <a:pt x="584050" y="3753978"/>
                  <a:pt x="584050" y="3753978"/>
                  <a:pt x="579016" y="3753978"/>
                </a:cubicBezTo>
                <a:cubicBezTo>
                  <a:pt x="579016" y="3753978"/>
                  <a:pt x="579016" y="3753978"/>
                  <a:pt x="523632" y="3799320"/>
                </a:cubicBezTo>
                <a:cubicBezTo>
                  <a:pt x="523632" y="3799320"/>
                  <a:pt x="523632" y="3799320"/>
                  <a:pt x="513562" y="3799320"/>
                </a:cubicBezTo>
                <a:cubicBezTo>
                  <a:pt x="513562" y="3799320"/>
                  <a:pt x="513562" y="3799320"/>
                  <a:pt x="513562" y="3789245"/>
                </a:cubicBezTo>
                <a:cubicBezTo>
                  <a:pt x="513562" y="3789245"/>
                  <a:pt x="513562" y="3789245"/>
                  <a:pt x="533701" y="3784206"/>
                </a:cubicBezTo>
                <a:cubicBezTo>
                  <a:pt x="533701" y="3784206"/>
                  <a:pt x="533701" y="3784206"/>
                  <a:pt x="538737" y="3753978"/>
                </a:cubicBezTo>
                <a:cubicBezTo>
                  <a:pt x="538737" y="3753978"/>
                  <a:pt x="538737" y="3753978"/>
                  <a:pt x="563911" y="3738863"/>
                </a:cubicBezTo>
                <a:cubicBezTo>
                  <a:pt x="563911" y="3738863"/>
                  <a:pt x="563911" y="3738863"/>
                  <a:pt x="553842" y="3703597"/>
                </a:cubicBezTo>
                <a:cubicBezTo>
                  <a:pt x="553842" y="3703597"/>
                  <a:pt x="553842" y="3703597"/>
                  <a:pt x="563911" y="3688483"/>
                </a:cubicBezTo>
                <a:cubicBezTo>
                  <a:pt x="563911" y="3688483"/>
                  <a:pt x="568945" y="3688483"/>
                  <a:pt x="568945" y="3688483"/>
                </a:cubicBezTo>
                <a:cubicBezTo>
                  <a:pt x="568945" y="3688483"/>
                  <a:pt x="568945" y="3688483"/>
                  <a:pt x="579016" y="3683444"/>
                </a:cubicBezTo>
                <a:cubicBezTo>
                  <a:pt x="579016" y="3683444"/>
                  <a:pt x="579016" y="3683444"/>
                  <a:pt x="563911" y="3673369"/>
                </a:cubicBezTo>
                <a:cubicBezTo>
                  <a:pt x="563911" y="3673369"/>
                  <a:pt x="563911" y="3673369"/>
                  <a:pt x="558876" y="3663292"/>
                </a:cubicBezTo>
                <a:cubicBezTo>
                  <a:pt x="558876" y="3663292"/>
                  <a:pt x="558876" y="3663292"/>
                  <a:pt x="513562" y="3693521"/>
                </a:cubicBezTo>
                <a:cubicBezTo>
                  <a:pt x="528666" y="3713674"/>
                  <a:pt x="483352" y="3688483"/>
                  <a:pt x="488388" y="3738863"/>
                </a:cubicBezTo>
                <a:cubicBezTo>
                  <a:pt x="488388" y="3738863"/>
                  <a:pt x="488388" y="3738863"/>
                  <a:pt x="473283" y="3743901"/>
                </a:cubicBezTo>
                <a:cubicBezTo>
                  <a:pt x="473283" y="3743901"/>
                  <a:pt x="473283" y="3743901"/>
                  <a:pt x="488388" y="3774131"/>
                </a:cubicBezTo>
                <a:cubicBezTo>
                  <a:pt x="488388" y="3774131"/>
                  <a:pt x="488388" y="3774131"/>
                  <a:pt x="478318" y="3799320"/>
                </a:cubicBezTo>
                <a:cubicBezTo>
                  <a:pt x="478318" y="3799320"/>
                  <a:pt x="478318" y="3799320"/>
                  <a:pt x="493422" y="3799320"/>
                </a:cubicBezTo>
                <a:cubicBezTo>
                  <a:pt x="493422" y="3799320"/>
                  <a:pt x="493422" y="3804359"/>
                  <a:pt x="493422" y="3804359"/>
                </a:cubicBezTo>
                <a:cubicBezTo>
                  <a:pt x="483352" y="3804359"/>
                  <a:pt x="478318" y="3809397"/>
                  <a:pt x="468247" y="3814436"/>
                </a:cubicBezTo>
                <a:cubicBezTo>
                  <a:pt x="463213" y="3809397"/>
                  <a:pt x="458178" y="3809397"/>
                  <a:pt x="453142" y="3809397"/>
                </a:cubicBezTo>
                <a:cubicBezTo>
                  <a:pt x="453142" y="3809397"/>
                  <a:pt x="453142" y="3809397"/>
                  <a:pt x="473283" y="3779168"/>
                </a:cubicBezTo>
                <a:cubicBezTo>
                  <a:pt x="473283" y="3779168"/>
                  <a:pt x="473283" y="3779168"/>
                  <a:pt x="463213" y="3779168"/>
                </a:cubicBezTo>
                <a:cubicBezTo>
                  <a:pt x="463213" y="3779168"/>
                  <a:pt x="463213" y="3779168"/>
                  <a:pt x="443072" y="3794283"/>
                </a:cubicBezTo>
                <a:cubicBezTo>
                  <a:pt x="443072" y="3794283"/>
                  <a:pt x="443072" y="3794283"/>
                  <a:pt x="448108" y="3753978"/>
                </a:cubicBezTo>
                <a:cubicBezTo>
                  <a:pt x="448108" y="3753978"/>
                  <a:pt x="448108" y="3753978"/>
                  <a:pt x="468247" y="3748940"/>
                </a:cubicBezTo>
                <a:cubicBezTo>
                  <a:pt x="468247" y="3748940"/>
                  <a:pt x="468247" y="3748940"/>
                  <a:pt x="453142" y="3738863"/>
                </a:cubicBezTo>
                <a:cubicBezTo>
                  <a:pt x="453142" y="3738863"/>
                  <a:pt x="453142" y="3738863"/>
                  <a:pt x="453142" y="3703597"/>
                </a:cubicBezTo>
                <a:cubicBezTo>
                  <a:pt x="453142" y="3703597"/>
                  <a:pt x="453142" y="3703597"/>
                  <a:pt x="387690" y="3733826"/>
                </a:cubicBezTo>
                <a:cubicBezTo>
                  <a:pt x="387690" y="3733826"/>
                  <a:pt x="387690" y="3733826"/>
                  <a:pt x="352445" y="3764054"/>
                </a:cubicBezTo>
                <a:cubicBezTo>
                  <a:pt x="352445" y="3764054"/>
                  <a:pt x="352445" y="3764054"/>
                  <a:pt x="347410" y="3764054"/>
                </a:cubicBezTo>
                <a:cubicBezTo>
                  <a:pt x="347410" y="3764054"/>
                  <a:pt x="347410" y="3764054"/>
                  <a:pt x="337340" y="3774131"/>
                </a:cubicBezTo>
                <a:cubicBezTo>
                  <a:pt x="337340" y="3774131"/>
                  <a:pt x="337340" y="3774131"/>
                  <a:pt x="337340" y="3779168"/>
                </a:cubicBezTo>
                <a:cubicBezTo>
                  <a:pt x="337340" y="3779168"/>
                  <a:pt x="337340" y="3779168"/>
                  <a:pt x="347410" y="3789245"/>
                </a:cubicBezTo>
                <a:cubicBezTo>
                  <a:pt x="352445" y="3779168"/>
                  <a:pt x="367549" y="3779168"/>
                  <a:pt x="382654" y="3779168"/>
                </a:cubicBezTo>
                <a:cubicBezTo>
                  <a:pt x="382654" y="3779168"/>
                  <a:pt x="382654" y="3779168"/>
                  <a:pt x="337340" y="3804359"/>
                </a:cubicBezTo>
                <a:cubicBezTo>
                  <a:pt x="337340" y="3804359"/>
                  <a:pt x="337340" y="3804359"/>
                  <a:pt x="337340" y="3799320"/>
                </a:cubicBezTo>
                <a:cubicBezTo>
                  <a:pt x="337340" y="3799320"/>
                  <a:pt x="337340" y="3799320"/>
                  <a:pt x="286991" y="3814436"/>
                </a:cubicBezTo>
                <a:cubicBezTo>
                  <a:pt x="286991" y="3814436"/>
                  <a:pt x="286991" y="3814436"/>
                  <a:pt x="302095" y="3784206"/>
                </a:cubicBezTo>
                <a:cubicBezTo>
                  <a:pt x="302095" y="3784206"/>
                  <a:pt x="302095" y="3784206"/>
                  <a:pt x="312166" y="3774131"/>
                </a:cubicBezTo>
                <a:cubicBezTo>
                  <a:pt x="312166" y="3774131"/>
                  <a:pt x="312166" y="3774131"/>
                  <a:pt x="307130" y="3764054"/>
                </a:cubicBezTo>
                <a:cubicBezTo>
                  <a:pt x="307130" y="3764054"/>
                  <a:pt x="307130" y="3764054"/>
                  <a:pt x="327271" y="3733826"/>
                </a:cubicBezTo>
                <a:cubicBezTo>
                  <a:pt x="317200" y="3733826"/>
                  <a:pt x="312166" y="3728788"/>
                  <a:pt x="307130" y="3708635"/>
                </a:cubicBezTo>
                <a:cubicBezTo>
                  <a:pt x="307130" y="3708635"/>
                  <a:pt x="307130" y="3708635"/>
                  <a:pt x="317200" y="3698558"/>
                </a:cubicBezTo>
                <a:cubicBezTo>
                  <a:pt x="317200" y="3698558"/>
                  <a:pt x="317200" y="3698558"/>
                  <a:pt x="317200" y="3688483"/>
                </a:cubicBezTo>
                <a:cubicBezTo>
                  <a:pt x="281956" y="3668330"/>
                  <a:pt x="307130" y="3738863"/>
                  <a:pt x="281956" y="3673369"/>
                </a:cubicBezTo>
                <a:cubicBezTo>
                  <a:pt x="281956" y="3673369"/>
                  <a:pt x="281956" y="3673369"/>
                  <a:pt x="312166" y="3668330"/>
                </a:cubicBezTo>
                <a:cubicBezTo>
                  <a:pt x="312166" y="3668330"/>
                  <a:pt x="312166" y="3668330"/>
                  <a:pt x="317200" y="3658253"/>
                </a:cubicBezTo>
                <a:cubicBezTo>
                  <a:pt x="302095" y="3643139"/>
                  <a:pt x="266851" y="3713674"/>
                  <a:pt x="302095" y="3628025"/>
                </a:cubicBezTo>
                <a:cubicBezTo>
                  <a:pt x="302095" y="3628025"/>
                  <a:pt x="302095" y="3628025"/>
                  <a:pt x="317200" y="3607873"/>
                </a:cubicBezTo>
                <a:cubicBezTo>
                  <a:pt x="312166" y="3607873"/>
                  <a:pt x="307130" y="3597796"/>
                  <a:pt x="307130" y="3572605"/>
                </a:cubicBezTo>
                <a:cubicBezTo>
                  <a:pt x="307130" y="3572605"/>
                  <a:pt x="307130" y="3572605"/>
                  <a:pt x="312166" y="3567568"/>
                </a:cubicBezTo>
                <a:cubicBezTo>
                  <a:pt x="312166" y="3567568"/>
                  <a:pt x="312166" y="3567568"/>
                  <a:pt x="281956" y="3552453"/>
                </a:cubicBezTo>
                <a:cubicBezTo>
                  <a:pt x="281956" y="3552453"/>
                  <a:pt x="281956" y="3552453"/>
                  <a:pt x="327271" y="3547416"/>
                </a:cubicBezTo>
                <a:cubicBezTo>
                  <a:pt x="327271" y="3547416"/>
                  <a:pt x="327271" y="3547416"/>
                  <a:pt x="332305" y="3547416"/>
                </a:cubicBezTo>
                <a:cubicBezTo>
                  <a:pt x="332305" y="3547416"/>
                  <a:pt x="332305" y="3547416"/>
                  <a:pt x="322235" y="3537339"/>
                </a:cubicBezTo>
                <a:cubicBezTo>
                  <a:pt x="322235" y="3542377"/>
                  <a:pt x="307130" y="3552453"/>
                  <a:pt x="327271" y="3527263"/>
                </a:cubicBezTo>
                <a:cubicBezTo>
                  <a:pt x="327271" y="3527263"/>
                  <a:pt x="327271" y="3527263"/>
                  <a:pt x="302095" y="3527263"/>
                </a:cubicBezTo>
                <a:cubicBezTo>
                  <a:pt x="302095" y="3527263"/>
                  <a:pt x="302095" y="3527263"/>
                  <a:pt x="312166" y="3512148"/>
                </a:cubicBezTo>
                <a:cubicBezTo>
                  <a:pt x="312166" y="3512148"/>
                  <a:pt x="312166" y="3512148"/>
                  <a:pt x="327271" y="3522225"/>
                </a:cubicBezTo>
                <a:cubicBezTo>
                  <a:pt x="327271" y="3522225"/>
                  <a:pt x="327271" y="3522225"/>
                  <a:pt x="387690" y="3476881"/>
                </a:cubicBezTo>
                <a:cubicBezTo>
                  <a:pt x="387690" y="3476881"/>
                  <a:pt x="387690" y="3476881"/>
                  <a:pt x="332305" y="3471843"/>
                </a:cubicBezTo>
                <a:cubicBezTo>
                  <a:pt x="332305" y="3471843"/>
                  <a:pt x="332305" y="3471843"/>
                  <a:pt x="332305" y="3461767"/>
                </a:cubicBezTo>
                <a:cubicBezTo>
                  <a:pt x="332305" y="3461767"/>
                  <a:pt x="332305" y="3461767"/>
                  <a:pt x="362515" y="3461767"/>
                </a:cubicBezTo>
                <a:cubicBezTo>
                  <a:pt x="362515" y="3461767"/>
                  <a:pt x="362515" y="3461767"/>
                  <a:pt x="357479" y="3421462"/>
                </a:cubicBezTo>
                <a:cubicBezTo>
                  <a:pt x="357479" y="3421462"/>
                  <a:pt x="357479" y="3421462"/>
                  <a:pt x="382654" y="3411385"/>
                </a:cubicBezTo>
                <a:cubicBezTo>
                  <a:pt x="387690" y="3406347"/>
                  <a:pt x="397759" y="3431538"/>
                  <a:pt x="387690" y="3401310"/>
                </a:cubicBezTo>
                <a:cubicBezTo>
                  <a:pt x="387690" y="3401310"/>
                  <a:pt x="387690" y="3401310"/>
                  <a:pt x="317200" y="3411385"/>
                </a:cubicBezTo>
                <a:cubicBezTo>
                  <a:pt x="322235" y="3426499"/>
                  <a:pt x="297061" y="3421462"/>
                  <a:pt x="286991" y="3421462"/>
                </a:cubicBezTo>
                <a:cubicBezTo>
                  <a:pt x="286991" y="3421462"/>
                  <a:pt x="286991" y="3421462"/>
                  <a:pt x="271886" y="3436576"/>
                </a:cubicBezTo>
                <a:cubicBezTo>
                  <a:pt x="271886" y="3436576"/>
                  <a:pt x="271886" y="3436576"/>
                  <a:pt x="241676" y="3426499"/>
                </a:cubicBezTo>
                <a:cubicBezTo>
                  <a:pt x="241676" y="3426499"/>
                  <a:pt x="241676" y="3426499"/>
                  <a:pt x="211468" y="3461767"/>
                </a:cubicBezTo>
                <a:cubicBezTo>
                  <a:pt x="211468" y="3461767"/>
                  <a:pt x="211468" y="3461767"/>
                  <a:pt x="201398" y="3451690"/>
                </a:cubicBezTo>
                <a:cubicBezTo>
                  <a:pt x="201398" y="3451690"/>
                  <a:pt x="201398" y="3451690"/>
                  <a:pt x="186293" y="3471843"/>
                </a:cubicBezTo>
                <a:cubicBezTo>
                  <a:pt x="186293" y="3471843"/>
                  <a:pt x="186293" y="3471843"/>
                  <a:pt x="161118" y="3481920"/>
                </a:cubicBezTo>
                <a:cubicBezTo>
                  <a:pt x="151047" y="3491995"/>
                  <a:pt x="135944" y="3507111"/>
                  <a:pt x="105734" y="3532300"/>
                </a:cubicBezTo>
                <a:cubicBezTo>
                  <a:pt x="105734" y="3532300"/>
                  <a:pt x="105734" y="3532300"/>
                  <a:pt x="100700" y="3512148"/>
                </a:cubicBezTo>
                <a:cubicBezTo>
                  <a:pt x="100700" y="3512148"/>
                  <a:pt x="100700" y="3512148"/>
                  <a:pt x="105734" y="3497034"/>
                </a:cubicBezTo>
                <a:cubicBezTo>
                  <a:pt x="105734" y="3497034"/>
                  <a:pt x="105734" y="3497034"/>
                  <a:pt x="90629" y="3491995"/>
                </a:cubicBezTo>
                <a:cubicBezTo>
                  <a:pt x="100700" y="3481920"/>
                  <a:pt x="120839" y="3461767"/>
                  <a:pt x="130909" y="3481920"/>
                </a:cubicBezTo>
                <a:cubicBezTo>
                  <a:pt x="130909" y="3481920"/>
                  <a:pt x="130909" y="3481920"/>
                  <a:pt x="181258" y="3461767"/>
                </a:cubicBezTo>
                <a:cubicBezTo>
                  <a:pt x="181258" y="3461767"/>
                  <a:pt x="181258" y="3461767"/>
                  <a:pt x="156083" y="3441615"/>
                </a:cubicBezTo>
                <a:cubicBezTo>
                  <a:pt x="156083" y="3441615"/>
                  <a:pt x="156083" y="3441615"/>
                  <a:pt x="156083" y="3401310"/>
                </a:cubicBezTo>
                <a:cubicBezTo>
                  <a:pt x="156083" y="3401310"/>
                  <a:pt x="156083" y="3401310"/>
                  <a:pt x="186293" y="3401310"/>
                </a:cubicBezTo>
                <a:cubicBezTo>
                  <a:pt x="186293" y="3401310"/>
                  <a:pt x="186293" y="3401310"/>
                  <a:pt x="196363" y="3391233"/>
                </a:cubicBezTo>
                <a:cubicBezTo>
                  <a:pt x="196363" y="3391233"/>
                  <a:pt x="196363" y="3391233"/>
                  <a:pt x="196363" y="3376119"/>
                </a:cubicBezTo>
                <a:cubicBezTo>
                  <a:pt x="176223" y="3376119"/>
                  <a:pt x="251747" y="3340853"/>
                  <a:pt x="206432" y="3355967"/>
                </a:cubicBezTo>
                <a:cubicBezTo>
                  <a:pt x="206432" y="3355967"/>
                  <a:pt x="206432" y="3355967"/>
                  <a:pt x="211468" y="3350928"/>
                </a:cubicBezTo>
                <a:cubicBezTo>
                  <a:pt x="211468" y="3350928"/>
                  <a:pt x="211468" y="3350928"/>
                  <a:pt x="211468" y="3325737"/>
                </a:cubicBezTo>
                <a:cubicBezTo>
                  <a:pt x="216502" y="3315662"/>
                  <a:pt x="246712" y="3340853"/>
                  <a:pt x="231607" y="3305585"/>
                </a:cubicBezTo>
                <a:cubicBezTo>
                  <a:pt x="231607" y="3305585"/>
                  <a:pt x="231607" y="3305585"/>
                  <a:pt x="231607" y="3295509"/>
                </a:cubicBezTo>
                <a:cubicBezTo>
                  <a:pt x="231607" y="3295509"/>
                  <a:pt x="231607" y="3295509"/>
                  <a:pt x="206432" y="3295509"/>
                </a:cubicBezTo>
                <a:cubicBezTo>
                  <a:pt x="206432" y="3295509"/>
                  <a:pt x="206432" y="3295509"/>
                  <a:pt x="236642" y="3265280"/>
                </a:cubicBezTo>
                <a:cubicBezTo>
                  <a:pt x="236642" y="3265280"/>
                  <a:pt x="236642" y="3265280"/>
                  <a:pt x="231607" y="3260241"/>
                </a:cubicBezTo>
                <a:cubicBezTo>
                  <a:pt x="231607" y="3260241"/>
                  <a:pt x="231607" y="3260241"/>
                  <a:pt x="246712" y="3250166"/>
                </a:cubicBezTo>
                <a:cubicBezTo>
                  <a:pt x="246712" y="3235052"/>
                  <a:pt x="196363" y="3310623"/>
                  <a:pt x="246712" y="3214899"/>
                </a:cubicBezTo>
                <a:cubicBezTo>
                  <a:pt x="246712" y="3214899"/>
                  <a:pt x="246712" y="3214899"/>
                  <a:pt x="246712" y="3184670"/>
                </a:cubicBezTo>
                <a:cubicBezTo>
                  <a:pt x="246712" y="3184670"/>
                  <a:pt x="246712" y="3184670"/>
                  <a:pt x="206432" y="3184670"/>
                </a:cubicBezTo>
                <a:cubicBezTo>
                  <a:pt x="206432" y="3184670"/>
                  <a:pt x="206432" y="3184670"/>
                  <a:pt x="221537" y="3214899"/>
                </a:cubicBezTo>
                <a:cubicBezTo>
                  <a:pt x="221537" y="3214899"/>
                  <a:pt x="221537" y="3214899"/>
                  <a:pt x="216502" y="3224975"/>
                </a:cubicBezTo>
                <a:cubicBezTo>
                  <a:pt x="216502" y="3224975"/>
                  <a:pt x="216502" y="3224975"/>
                  <a:pt x="181258" y="3209861"/>
                </a:cubicBezTo>
                <a:cubicBezTo>
                  <a:pt x="181258" y="3209861"/>
                  <a:pt x="181258" y="3209861"/>
                  <a:pt x="176223" y="3219936"/>
                </a:cubicBezTo>
                <a:cubicBezTo>
                  <a:pt x="176223" y="3219936"/>
                  <a:pt x="176223" y="3219936"/>
                  <a:pt x="176223" y="3194747"/>
                </a:cubicBezTo>
                <a:cubicBezTo>
                  <a:pt x="181258" y="3194747"/>
                  <a:pt x="181258" y="3224975"/>
                  <a:pt x="186293" y="3189709"/>
                </a:cubicBezTo>
                <a:cubicBezTo>
                  <a:pt x="186293" y="3189709"/>
                  <a:pt x="186293" y="3189709"/>
                  <a:pt x="151047" y="3169556"/>
                </a:cubicBezTo>
                <a:cubicBezTo>
                  <a:pt x="151047" y="3169556"/>
                  <a:pt x="151047" y="3169556"/>
                  <a:pt x="151047" y="3174595"/>
                </a:cubicBezTo>
                <a:cubicBezTo>
                  <a:pt x="146014" y="3169556"/>
                  <a:pt x="135944" y="3179632"/>
                  <a:pt x="130909" y="3209861"/>
                </a:cubicBezTo>
                <a:cubicBezTo>
                  <a:pt x="130909" y="3209861"/>
                  <a:pt x="130909" y="3209861"/>
                  <a:pt x="105734" y="3214899"/>
                </a:cubicBezTo>
                <a:cubicBezTo>
                  <a:pt x="105734" y="3214899"/>
                  <a:pt x="105734" y="3214899"/>
                  <a:pt x="125875" y="3224975"/>
                </a:cubicBezTo>
                <a:cubicBezTo>
                  <a:pt x="125875" y="3224975"/>
                  <a:pt x="125875" y="3224975"/>
                  <a:pt x="115804" y="3260241"/>
                </a:cubicBezTo>
                <a:cubicBezTo>
                  <a:pt x="115804" y="3265280"/>
                  <a:pt x="120839" y="3265280"/>
                  <a:pt x="130909" y="3265280"/>
                </a:cubicBezTo>
                <a:cubicBezTo>
                  <a:pt x="125875" y="3265280"/>
                  <a:pt x="125875" y="3270318"/>
                  <a:pt x="120839" y="3270318"/>
                </a:cubicBezTo>
                <a:cubicBezTo>
                  <a:pt x="120839" y="3270318"/>
                  <a:pt x="115804" y="3265280"/>
                  <a:pt x="115804" y="3265280"/>
                </a:cubicBezTo>
                <a:cubicBezTo>
                  <a:pt x="115804" y="3265280"/>
                  <a:pt x="115804" y="3265280"/>
                  <a:pt x="110770" y="3275357"/>
                </a:cubicBezTo>
                <a:cubicBezTo>
                  <a:pt x="110770" y="3275357"/>
                  <a:pt x="110770" y="3275357"/>
                  <a:pt x="105734" y="3290471"/>
                </a:cubicBezTo>
                <a:cubicBezTo>
                  <a:pt x="105734" y="3290471"/>
                  <a:pt x="105734" y="3290471"/>
                  <a:pt x="80560" y="3315662"/>
                </a:cubicBezTo>
                <a:cubicBezTo>
                  <a:pt x="80560" y="3315662"/>
                  <a:pt x="80560" y="3315662"/>
                  <a:pt x="80560" y="3330776"/>
                </a:cubicBezTo>
                <a:cubicBezTo>
                  <a:pt x="80560" y="3330776"/>
                  <a:pt x="80560" y="3330776"/>
                  <a:pt x="60420" y="3340853"/>
                </a:cubicBezTo>
                <a:cubicBezTo>
                  <a:pt x="60420" y="3340853"/>
                  <a:pt x="60420" y="3340853"/>
                  <a:pt x="65454" y="3345890"/>
                </a:cubicBezTo>
                <a:cubicBezTo>
                  <a:pt x="65454" y="3345890"/>
                  <a:pt x="65454" y="3345890"/>
                  <a:pt x="45315" y="3355967"/>
                </a:cubicBezTo>
                <a:cubicBezTo>
                  <a:pt x="45315" y="3355967"/>
                  <a:pt x="45315" y="3355967"/>
                  <a:pt x="35246" y="3350928"/>
                </a:cubicBezTo>
                <a:cubicBezTo>
                  <a:pt x="35246" y="3350928"/>
                  <a:pt x="35246" y="3350928"/>
                  <a:pt x="25176" y="3345890"/>
                </a:cubicBezTo>
                <a:cubicBezTo>
                  <a:pt x="25176" y="3345890"/>
                  <a:pt x="25176" y="3345890"/>
                  <a:pt x="25176" y="3335814"/>
                </a:cubicBezTo>
                <a:cubicBezTo>
                  <a:pt x="25176" y="3335814"/>
                  <a:pt x="25176" y="3335814"/>
                  <a:pt x="40280" y="3325737"/>
                </a:cubicBezTo>
                <a:cubicBezTo>
                  <a:pt x="40280" y="3325737"/>
                  <a:pt x="40280" y="3325737"/>
                  <a:pt x="10071" y="3310623"/>
                </a:cubicBezTo>
                <a:cubicBezTo>
                  <a:pt x="10071" y="3310623"/>
                  <a:pt x="10071" y="3310623"/>
                  <a:pt x="0" y="3285432"/>
                </a:cubicBezTo>
                <a:cubicBezTo>
                  <a:pt x="35246" y="3295509"/>
                  <a:pt x="-20139" y="3250166"/>
                  <a:pt x="30210" y="3285432"/>
                </a:cubicBezTo>
                <a:cubicBezTo>
                  <a:pt x="30210" y="3285432"/>
                  <a:pt x="30210" y="3285432"/>
                  <a:pt x="65454" y="3285432"/>
                </a:cubicBezTo>
                <a:cubicBezTo>
                  <a:pt x="65454" y="3285432"/>
                  <a:pt x="65454" y="3285432"/>
                  <a:pt x="65454" y="3250166"/>
                </a:cubicBezTo>
                <a:cubicBezTo>
                  <a:pt x="65454" y="3250166"/>
                  <a:pt x="65454" y="3250166"/>
                  <a:pt x="85595" y="3224975"/>
                </a:cubicBezTo>
                <a:cubicBezTo>
                  <a:pt x="85595" y="3224975"/>
                  <a:pt x="85595" y="3224975"/>
                  <a:pt x="50351" y="3194747"/>
                </a:cubicBezTo>
                <a:cubicBezTo>
                  <a:pt x="50351" y="3194747"/>
                  <a:pt x="50351" y="3194747"/>
                  <a:pt x="75524" y="3174595"/>
                </a:cubicBezTo>
                <a:cubicBezTo>
                  <a:pt x="75524" y="3174595"/>
                  <a:pt x="75524" y="3174595"/>
                  <a:pt x="85595" y="3189709"/>
                </a:cubicBezTo>
                <a:cubicBezTo>
                  <a:pt x="85595" y="3189709"/>
                  <a:pt x="85595" y="3189709"/>
                  <a:pt x="130909" y="3159479"/>
                </a:cubicBezTo>
                <a:cubicBezTo>
                  <a:pt x="130909" y="3159479"/>
                  <a:pt x="130909" y="3159479"/>
                  <a:pt x="135944" y="3159479"/>
                </a:cubicBezTo>
                <a:cubicBezTo>
                  <a:pt x="135944" y="3159479"/>
                  <a:pt x="135944" y="3159479"/>
                  <a:pt x="135944" y="3139327"/>
                </a:cubicBezTo>
                <a:cubicBezTo>
                  <a:pt x="135944" y="3139327"/>
                  <a:pt x="140978" y="3124213"/>
                  <a:pt x="146014" y="3149404"/>
                </a:cubicBezTo>
                <a:cubicBezTo>
                  <a:pt x="146014" y="3149404"/>
                  <a:pt x="146014" y="3149404"/>
                  <a:pt x="156083" y="3124213"/>
                </a:cubicBezTo>
                <a:cubicBezTo>
                  <a:pt x="156083" y="3124213"/>
                  <a:pt x="156083" y="3124213"/>
                  <a:pt x="171188" y="3124213"/>
                </a:cubicBezTo>
                <a:cubicBezTo>
                  <a:pt x="171188" y="3124213"/>
                  <a:pt x="171188" y="3124213"/>
                  <a:pt x="166153" y="3109099"/>
                </a:cubicBezTo>
                <a:cubicBezTo>
                  <a:pt x="166153" y="3109099"/>
                  <a:pt x="166153" y="3109099"/>
                  <a:pt x="130909" y="3119174"/>
                </a:cubicBezTo>
                <a:cubicBezTo>
                  <a:pt x="130909" y="3119174"/>
                  <a:pt x="130909" y="3119174"/>
                  <a:pt x="125875" y="3124213"/>
                </a:cubicBezTo>
                <a:cubicBezTo>
                  <a:pt x="125875" y="3124213"/>
                  <a:pt x="125875" y="3124213"/>
                  <a:pt x="105734" y="3124213"/>
                </a:cubicBezTo>
                <a:cubicBezTo>
                  <a:pt x="105734" y="3124213"/>
                  <a:pt x="105734" y="3124213"/>
                  <a:pt x="80560" y="3159479"/>
                </a:cubicBezTo>
                <a:cubicBezTo>
                  <a:pt x="80560" y="3149404"/>
                  <a:pt x="80560" y="3134290"/>
                  <a:pt x="80560" y="3119174"/>
                </a:cubicBezTo>
                <a:cubicBezTo>
                  <a:pt x="80560" y="3119174"/>
                  <a:pt x="80560" y="3119174"/>
                  <a:pt x="130909" y="3104060"/>
                </a:cubicBezTo>
                <a:cubicBezTo>
                  <a:pt x="130909" y="3104060"/>
                  <a:pt x="130909" y="3104060"/>
                  <a:pt x="166153" y="3078869"/>
                </a:cubicBezTo>
                <a:cubicBezTo>
                  <a:pt x="166153" y="3078869"/>
                  <a:pt x="166153" y="3078869"/>
                  <a:pt x="186293" y="3078869"/>
                </a:cubicBezTo>
                <a:cubicBezTo>
                  <a:pt x="181258" y="3063755"/>
                  <a:pt x="216502" y="3078869"/>
                  <a:pt x="191327" y="3053678"/>
                </a:cubicBezTo>
                <a:cubicBezTo>
                  <a:pt x="191327" y="3053678"/>
                  <a:pt x="191327" y="3053678"/>
                  <a:pt x="176223" y="3048641"/>
                </a:cubicBezTo>
                <a:cubicBezTo>
                  <a:pt x="171188" y="3048641"/>
                  <a:pt x="161118" y="3053678"/>
                  <a:pt x="146014" y="3058717"/>
                </a:cubicBezTo>
                <a:cubicBezTo>
                  <a:pt x="146014" y="3058717"/>
                  <a:pt x="146014" y="3058717"/>
                  <a:pt x="181258" y="3033526"/>
                </a:cubicBezTo>
                <a:cubicBezTo>
                  <a:pt x="186293" y="3028489"/>
                  <a:pt x="191327" y="3038564"/>
                  <a:pt x="196363" y="3033526"/>
                </a:cubicBezTo>
                <a:cubicBezTo>
                  <a:pt x="196363" y="3033526"/>
                  <a:pt x="196363" y="3033526"/>
                  <a:pt x="196363" y="3023451"/>
                </a:cubicBezTo>
                <a:cubicBezTo>
                  <a:pt x="196363" y="3023451"/>
                  <a:pt x="196363" y="3023451"/>
                  <a:pt x="161118" y="3013374"/>
                </a:cubicBezTo>
                <a:cubicBezTo>
                  <a:pt x="161118" y="3013374"/>
                  <a:pt x="161118" y="3013374"/>
                  <a:pt x="196363" y="2998260"/>
                </a:cubicBezTo>
                <a:cubicBezTo>
                  <a:pt x="211468" y="2975589"/>
                  <a:pt x="235068" y="3001094"/>
                  <a:pt x="243800" y="2987633"/>
                </a:cubicBezTo>
                <a:lnTo>
                  <a:pt x="243802" y="2987632"/>
                </a:lnTo>
                <a:lnTo>
                  <a:pt x="241676" y="2998260"/>
                </a:lnTo>
                <a:cubicBezTo>
                  <a:pt x="241676" y="2998260"/>
                  <a:pt x="241676" y="2998260"/>
                  <a:pt x="266851" y="2998260"/>
                </a:cubicBezTo>
                <a:cubicBezTo>
                  <a:pt x="266851" y="2998260"/>
                  <a:pt x="266851" y="2998260"/>
                  <a:pt x="307130" y="2983146"/>
                </a:cubicBezTo>
                <a:cubicBezTo>
                  <a:pt x="307130" y="2983146"/>
                  <a:pt x="307130" y="2983146"/>
                  <a:pt x="332305" y="2942841"/>
                </a:cubicBezTo>
                <a:cubicBezTo>
                  <a:pt x="332305" y="2942841"/>
                  <a:pt x="332305" y="2942841"/>
                  <a:pt x="362515" y="2922688"/>
                </a:cubicBezTo>
                <a:cubicBezTo>
                  <a:pt x="362515" y="2922688"/>
                  <a:pt x="362515" y="2922688"/>
                  <a:pt x="392724" y="2892459"/>
                </a:cubicBezTo>
                <a:cubicBezTo>
                  <a:pt x="392724" y="2892459"/>
                  <a:pt x="392724" y="2892459"/>
                  <a:pt x="387690" y="2887420"/>
                </a:cubicBezTo>
                <a:cubicBezTo>
                  <a:pt x="412864" y="2892459"/>
                  <a:pt x="417898" y="2867268"/>
                  <a:pt x="422934" y="2882383"/>
                </a:cubicBezTo>
                <a:cubicBezTo>
                  <a:pt x="422934" y="2882383"/>
                  <a:pt x="422934" y="2882383"/>
                  <a:pt x="438039" y="2872306"/>
                </a:cubicBezTo>
                <a:cubicBezTo>
                  <a:pt x="438039" y="2872306"/>
                  <a:pt x="438039" y="2872306"/>
                  <a:pt x="412864" y="2852154"/>
                </a:cubicBezTo>
                <a:cubicBezTo>
                  <a:pt x="412864" y="2852154"/>
                  <a:pt x="412864" y="2852154"/>
                  <a:pt x="377619" y="2862231"/>
                </a:cubicBezTo>
                <a:cubicBezTo>
                  <a:pt x="377619" y="2857192"/>
                  <a:pt x="377619" y="2847115"/>
                  <a:pt x="377619" y="2837040"/>
                </a:cubicBezTo>
                <a:cubicBezTo>
                  <a:pt x="377619" y="2837040"/>
                  <a:pt x="377619" y="2837040"/>
                  <a:pt x="322235" y="2821926"/>
                </a:cubicBezTo>
                <a:cubicBezTo>
                  <a:pt x="322235" y="2821926"/>
                  <a:pt x="322235" y="2821926"/>
                  <a:pt x="337340" y="2801774"/>
                </a:cubicBezTo>
                <a:cubicBezTo>
                  <a:pt x="337340" y="2801774"/>
                  <a:pt x="337340" y="2801774"/>
                  <a:pt x="332305" y="2791697"/>
                </a:cubicBezTo>
                <a:cubicBezTo>
                  <a:pt x="332305" y="2791697"/>
                  <a:pt x="332305" y="2791697"/>
                  <a:pt x="327271" y="2781621"/>
                </a:cubicBezTo>
                <a:cubicBezTo>
                  <a:pt x="327271" y="2781621"/>
                  <a:pt x="327271" y="2781621"/>
                  <a:pt x="302095" y="2786658"/>
                </a:cubicBezTo>
                <a:cubicBezTo>
                  <a:pt x="302095" y="2786658"/>
                  <a:pt x="302095" y="2786658"/>
                  <a:pt x="286991" y="2786658"/>
                </a:cubicBezTo>
                <a:cubicBezTo>
                  <a:pt x="286991" y="2786658"/>
                  <a:pt x="286991" y="2786658"/>
                  <a:pt x="332305" y="2736278"/>
                </a:cubicBezTo>
                <a:cubicBezTo>
                  <a:pt x="332305" y="2736278"/>
                  <a:pt x="332305" y="2736278"/>
                  <a:pt x="322235" y="2731239"/>
                </a:cubicBezTo>
                <a:cubicBezTo>
                  <a:pt x="317200" y="2731239"/>
                  <a:pt x="302095" y="2731239"/>
                  <a:pt x="276922" y="2726201"/>
                </a:cubicBezTo>
                <a:cubicBezTo>
                  <a:pt x="276922" y="2726201"/>
                  <a:pt x="276922" y="2726201"/>
                  <a:pt x="276922" y="2716125"/>
                </a:cubicBezTo>
                <a:cubicBezTo>
                  <a:pt x="276922" y="2716125"/>
                  <a:pt x="276922" y="2716125"/>
                  <a:pt x="246712" y="2706048"/>
                </a:cubicBezTo>
                <a:cubicBezTo>
                  <a:pt x="246712" y="2706048"/>
                  <a:pt x="246712" y="2706048"/>
                  <a:pt x="231607" y="2711087"/>
                </a:cubicBezTo>
                <a:cubicBezTo>
                  <a:pt x="221537" y="2711087"/>
                  <a:pt x="231607" y="2701010"/>
                  <a:pt x="231607" y="2695973"/>
                </a:cubicBezTo>
                <a:cubicBezTo>
                  <a:pt x="231607" y="2695973"/>
                  <a:pt x="231607" y="2695973"/>
                  <a:pt x="246712" y="2680857"/>
                </a:cubicBezTo>
                <a:cubicBezTo>
                  <a:pt x="246712" y="2680857"/>
                  <a:pt x="246712" y="2680857"/>
                  <a:pt x="261817" y="2690934"/>
                </a:cubicBezTo>
                <a:cubicBezTo>
                  <a:pt x="261817" y="2690934"/>
                  <a:pt x="261817" y="2690934"/>
                  <a:pt x="286991" y="2690934"/>
                </a:cubicBezTo>
                <a:cubicBezTo>
                  <a:pt x="286991" y="2690934"/>
                  <a:pt x="286991" y="2690934"/>
                  <a:pt x="317200" y="2645591"/>
                </a:cubicBezTo>
                <a:cubicBezTo>
                  <a:pt x="317200" y="2645591"/>
                  <a:pt x="317200" y="2645591"/>
                  <a:pt x="392724" y="2595211"/>
                </a:cubicBezTo>
                <a:cubicBezTo>
                  <a:pt x="392724" y="2590172"/>
                  <a:pt x="407829" y="2590172"/>
                  <a:pt x="387690" y="2585134"/>
                </a:cubicBezTo>
                <a:cubicBezTo>
                  <a:pt x="387690" y="2585134"/>
                  <a:pt x="387690" y="2585134"/>
                  <a:pt x="362515" y="2595211"/>
                </a:cubicBezTo>
                <a:cubicBezTo>
                  <a:pt x="362515" y="2595211"/>
                  <a:pt x="362515" y="2595211"/>
                  <a:pt x="352445" y="2585134"/>
                </a:cubicBezTo>
                <a:cubicBezTo>
                  <a:pt x="352445" y="2585134"/>
                  <a:pt x="352445" y="2585134"/>
                  <a:pt x="362515" y="2575057"/>
                </a:cubicBezTo>
                <a:cubicBezTo>
                  <a:pt x="362515" y="2575057"/>
                  <a:pt x="362515" y="2575057"/>
                  <a:pt x="342374" y="2529715"/>
                </a:cubicBezTo>
                <a:cubicBezTo>
                  <a:pt x="342374" y="2529715"/>
                  <a:pt x="342374" y="2529715"/>
                  <a:pt x="332305" y="2519638"/>
                </a:cubicBezTo>
                <a:cubicBezTo>
                  <a:pt x="332305" y="2519638"/>
                  <a:pt x="332305" y="2519638"/>
                  <a:pt x="322235" y="2529715"/>
                </a:cubicBezTo>
                <a:cubicBezTo>
                  <a:pt x="322235" y="2529715"/>
                  <a:pt x="322235" y="2529715"/>
                  <a:pt x="317200" y="2524676"/>
                </a:cubicBezTo>
                <a:cubicBezTo>
                  <a:pt x="317200" y="2524676"/>
                  <a:pt x="317200" y="2524676"/>
                  <a:pt x="322235" y="2509563"/>
                </a:cubicBezTo>
                <a:cubicBezTo>
                  <a:pt x="322235" y="2509563"/>
                  <a:pt x="322235" y="2509563"/>
                  <a:pt x="286991" y="2514599"/>
                </a:cubicBezTo>
                <a:cubicBezTo>
                  <a:pt x="286991" y="2514599"/>
                  <a:pt x="286991" y="2514599"/>
                  <a:pt x="271886" y="2529715"/>
                </a:cubicBezTo>
                <a:cubicBezTo>
                  <a:pt x="271886" y="2529715"/>
                  <a:pt x="271886" y="2529715"/>
                  <a:pt x="266851" y="2559943"/>
                </a:cubicBezTo>
                <a:cubicBezTo>
                  <a:pt x="266851" y="2559943"/>
                  <a:pt x="266851" y="2559943"/>
                  <a:pt x="281956" y="2570020"/>
                </a:cubicBezTo>
                <a:cubicBezTo>
                  <a:pt x="281956" y="2570020"/>
                  <a:pt x="281956" y="2570020"/>
                  <a:pt x="271886" y="2580095"/>
                </a:cubicBezTo>
                <a:cubicBezTo>
                  <a:pt x="271886" y="2580095"/>
                  <a:pt x="271886" y="2580095"/>
                  <a:pt x="281956" y="2590172"/>
                </a:cubicBezTo>
                <a:cubicBezTo>
                  <a:pt x="271886" y="2580095"/>
                  <a:pt x="241676" y="2595211"/>
                  <a:pt x="246712" y="2570020"/>
                </a:cubicBezTo>
                <a:cubicBezTo>
                  <a:pt x="226571" y="2544829"/>
                  <a:pt x="297061" y="2570020"/>
                  <a:pt x="241676" y="2534752"/>
                </a:cubicBezTo>
                <a:cubicBezTo>
                  <a:pt x="241676" y="2534752"/>
                  <a:pt x="241676" y="2534752"/>
                  <a:pt x="241676" y="2519638"/>
                </a:cubicBezTo>
                <a:cubicBezTo>
                  <a:pt x="251747" y="2504524"/>
                  <a:pt x="271886" y="2529715"/>
                  <a:pt x="266851" y="2499486"/>
                </a:cubicBezTo>
                <a:cubicBezTo>
                  <a:pt x="266851" y="2499486"/>
                  <a:pt x="266851" y="2499486"/>
                  <a:pt x="251747" y="2499486"/>
                </a:cubicBezTo>
                <a:cubicBezTo>
                  <a:pt x="251747" y="2499486"/>
                  <a:pt x="251747" y="2499486"/>
                  <a:pt x="246712" y="2484372"/>
                </a:cubicBezTo>
                <a:cubicBezTo>
                  <a:pt x="246712" y="2484372"/>
                  <a:pt x="246712" y="2484372"/>
                  <a:pt x="286991" y="2469257"/>
                </a:cubicBezTo>
                <a:cubicBezTo>
                  <a:pt x="302095" y="2428953"/>
                  <a:pt x="317200" y="2413837"/>
                  <a:pt x="372585" y="2408800"/>
                </a:cubicBezTo>
                <a:cubicBezTo>
                  <a:pt x="372585" y="2408800"/>
                  <a:pt x="372585" y="2408800"/>
                  <a:pt x="397759" y="2388646"/>
                </a:cubicBezTo>
                <a:cubicBezTo>
                  <a:pt x="397759" y="2388646"/>
                  <a:pt x="397759" y="2388646"/>
                  <a:pt x="417898" y="2388646"/>
                </a:cubicBezTo>
                <a:cubicBezTo>
                  <a:pt x="417898" y="2388646"/>
                  <a:pt x="417898" y="2388646"/>
                  <a:pt x="422934" y="2373532"/>
                </a:cubicBezTo>
                <a:cubicBezTo>
                  <a:pt x="422934" y="2373532"/>
                  <a:pt x="422934" y="2373532"/>
                  <a:pt x="468247" y="2353380"/>
                </a:cubicBezTo>
                <a:cubicBezTo>
                  <a:pt x="468247" y="2353380"/>
                  <a:pt x="468247" y="2353380"/>
                  <a:pt x="553842" y="2297961"/>
                </a:cubicBezTo>
                <a:cubicBezTo>
                  <a:pt x="553842" y="2297961"/>
                  <a:pt x="553842" y="2297961"/>
                  <a:pt x="563911" y="2272770"/>
                </a:cubicBezTo>
                <a:cubicBezTo>
                  <a:pt x="563911" y="2272770"/>
                  <a:pt x="563911" y="2272770"/>
                  <a:pt x="584050" y="2282847"/>
                </a:cubicBezTo>
                <a:cubicBezTo>
                  <a:pt x="589086" y="2282847"/>
                  <a:pt x="594120" y="2302999"/>
                  <a:pt x="599155" y="2277808"/>
                </a:cubicBezTo>
                <a:cubicBezTo>
                  <a:pt x="599155" y="2277808"/>
                  <a:pt x="599155" y="2277808"/>
                  <a:pt x="594120" y="2272770"/>
                </a:cubicBezTo>
                <a:cubicBezTo>
                  <a:pt x="594120" y="2272770"/>
                  <a:pt x="594120" y="2272770"/>
                  <a:pt x="639435" y="2257656"/>
                </a:cubicBezTo>
                <a:cubicBezTo>
                  <a:pt x="639435" y="2257656"/>
                  <a:pt x="639435" y="2257656"/>
                  <a:pt x="624330" y="2242542"/>
                </a:cubicBezTo>
                <a:cubicBezTo>
                  <a:pt x="624330" y="2242542"/>
                  <a:pt x="624330" y="2242542"/>
                  <a:pt x="654540" y="2237504"/>
                </a:cubicBezTo>
                <a:cubicBezTo>
                  <a:pt x="654540" y="2237504"/>
                  <a:pt x="654540" y="2237504"/>
                  <a:pt x="644469" y="2222388"/>
                </a:cubicBezTo>
                <a:cubicBezTo>
                  <a:pt x="644469" y="2222388"/>
                  <a:pt x="644469" y="2222388"/>
                  <a:pt x="664610" y="2207274"/>
                </a:cubicBezTo>
                <a:cubicBezTo>
                  <a:pt x="664610" y="2207274"/>
                  <a:pt x="664610" y="2207274"/>
                  <a:pt x="679713" y="2217351"/>
                </a:cubicBezTo>
                <a:cubicBezTo>
                  <a:pt x="679713" y="2217351"/>
                  <a:pt x="679713" y="2217351"/>
                  <a:pt x="679713" y="2192160"/>
                </a:cubicBezTo>
                <a:cubicBezTo>
                  <a:pt x="679713" y="2192160"/>
                  <a:pt x="679713" y="2192160"/>
                  <a:pt x="684749" y="2202236"/>
                </a:cubicBezTo>
                <a:cubicBezTo>
                  <a:pt x="684749" y="2202236"/>
                  <a:pt x="684749" y="2202236"/>
                  <a:pt x="699854" y="2202236"/>
                </a:cubicBezTo>
                <a:cubicBezTo>
                  <a:pt x="699854" y="2202236"/>
                  <a:pt x="699854" y="2202236"/>
                  <a:pt x="760272" y="2182084"/>
                </a:cubicBezTo>
                <a:cubicBezTo>
                  <a:pt x="760272" y="2182084"/>
                  <a:pt x="760272" y="2182084"/>
                  <a:pt x="780413" y="2166970"/>
                </a:cubicBezTo>
                <a:cubicBezTo>
                  <a:pt x="780413" y="2166970"/>
                  <a:pt x="780413" y="2166970"/>
                  <a:pt x="840831" y="2141780"/>
                </a:cubicBezTo>
                <a:cubicBezTo>
                  <a:pt x="840831" y="2141780"/>
                  <a:pt x="840831" y="2141780"/>
                  <a:pt x="835796" y="2131703"/>
                </a:cubicBezTo>
                <a:cubicBezTo>
                  <a:pt x="835796" y="2131703"/>
                  <a:pt x="835796" y="2131703"/>
                  <a:pt x="850901" y="2136741"/>
                </a:cubicBezTo>
                <a:cubicBezTo>
                  <a:pt x="886145" y="2096436"/>
                  <a:pt x="866006" y="2166970"/>
                  <a:pt x="906285" y="2106512"/>
                </a:cubicBezTo>
                <a:cubicBezTo>
                  <a:pt x="906285" y="2106512"/>
                  <a:pt x="906285" y="2106512"/>
                  <a:pt x="845865" y="2106512"/>
                </a:cubicBezTo>
                <a:cubicBezTo>
                  <a:pt x="845865" y="2106512"/>
                  <a:pt x="845865" y="2106512"/>
                  <a:pt x="850901" y="2096436"/>
                </a:cubicBezTo>
                <a:cubicBezTo>
                  <a:pt x="850901" y="2096436"/>
                  <a:pt x="850901" y="2096436"/>
                  <a:pt x="891180" y="2091398"/>
                </a:cubicBezTo>
                <a:cubicBezTo>
                  <a:pt x="891180" y="2091398"/>
                  <a:pt x="891180" y="2091398"/>
                  <a:pt x="926424" y="2091398"/>
                </a:cubicBezTo>
                <a:cubicBezTo>
                  <a:pt x="926424" y="2091398"/>
                  <a:pt x="926424" y="2091398"/>
                  <a:pt x="1001948" y="2061169"/>
                </a:cubicBezTo>
                <a:cubicBezTo>
                  <a:pt x="1001948" y="2061169"/>
                  <a:pt x="1001948" y="2061169"/>
                  <a:pt x="1052297" y="2046055"/>
                </a:cubicBezTo>
                <a:cubicBezTo>
                  <a:pt x="1052297" y="2046055"/>
                  <a:pt x="1052297" y="2046055"/>
                  <a:pt x="1067402" y="2025902"/>
                </a:cubicBezTo>
                <a:cubicBezTo>
                  <a:pt x="1067402" y="2025902"/>
                  <a:pt x="1067402" y="2025902"/>
                  <a:pt x="1057333" y="1990636"/>
                </a:cubicBezTo>
                <a:cubicBezTo>
                  <a:pt x="1057333" y="1990636"/>
                  <a:pt x="1057333" y="1990636"/>
                  <a:pt x="1082507" y="1995673"/>
                </a:cubicBezTo>
                <a:cubicBezTo>
                  <a:pt x="1082507" y="1995673"/>
                  <a:pt x="1082507" y="1995673"/>
                  <a:pt x="1077472" y="2005750"/>
                </a:cubicBezTo>
                <a:cubicBezTo>
                  <a:pt x="1077472" y="2005750"/>
                  <a:pt x="1077472" y="2005750"/>
                  <a:pt x="1092577" y="2015827"/>
                </a:cubicBezTo>
                <a:cubicBezTo>
                  <a:pt x="1102646" y="2020864"/>
                  <a:pt x="1107682" y="2005750"/>
                  <a:pt x="1112716" y="2005750"/>
                </a:cubicBezTo>
                <a:cubicBezTo>
                  <a:pt x="1072436" y="1980559"/>
                  <a:pt x="1178170" y="1995673"/>
                  <a:pt x="1092577" y="1980559"/>
                </a:cubicBezTo>
                <a:cubicBezTo>
                  <a:pt x="1092577" y="1980559"/>
                  <a:pt x="1092577" y="1980559"/>
                  <a:pt x="1122785" y="1985597"/>
                </a:cubicBezTo>
                <a:cubicBezTo>
                  <a:pt x="1122785" y="1985597"/>
                  <a:pt x="1122785" y="1985597"/>
                  <a:pt x="1117751" y="1975520"/>
                </a:cubicBezTo>
                <a:cubicBezTo>
                  <a:pt x="1117751" y="1975520"/>
                  <a:pt x="1117751" y="1975520"/>
                  <a:pt x="1147960" y="1990636"/>
                </a:cubicBezTo>
                <a:cubicBezTo>
                  <a:pt x="1163065" y="1995673"/>
                  <a:pt x="1158031" y="1975520"/>
                  <a:pt x="1183204" y="1975520"/>
                </a:cubicBezTo>
                <a:cubicBezTo>
                  <a:pt x="1183204" y="1975520"/>
                  <a:pt x="1183204" y="1975520"/>
                  <a:pt x="1152995" y="1965445"/>
                </a:cubicBezTo>
                <a:cubicBezTo>
                  <a:pt x="1152995" y="1965445"/>
                  <a:pt x="1152995" y="1965445"/>
                  <a:pt x="1077472" y="1960406"/>
                </a:cubicBezTo>
                <a:cubicBezTo>
                  <a:pt x="1077472" y="1960406"/>
                  <a:pt x="1077472" y="1960406"/>
                  <a:pt x="1042228" y="1940254"/>
                </a:cubicBezTo>
                <a:cubicBezTo>
                  <a:pt x="1042228" y="1940254"/>
                  <a:pt x="1042228" y="1940254"/>
                  <a:pt x="981809" y="1950331"/>
                </a:cubicBezTo>
                <a:cubicBezTo>
                  <a:pt x="981809" y="1950331"/>
                  <a:pt x="981809" y="1950331"/>
                  <a:pt x="961669" y="1940254"/>
                </a:cubicBezTo>
                <a:cubicBezTo>
                  <a:pt x="961669" y="1940254"/>
                  <a:pt x="961669" y="1940254"/>
                  <a:pt x="951599" y="1950331"/>
                </a:cubicBezTo>
                <a:cubicBezTo>
                  <a:pt x="951599" y="1950331"/>
                  <a:pt x="951599" y="1950331"/>
                  <a:pt x="951599" y="1940254"/>
                </a:cubicBezTo>
                <a:cubicBezTo>
                  <a:pt x="951599" y="1940254"/>
                  <a:pt x="951599" y="1940254"/>
                  <a:pt x="931460" y="1940254"/>
                </a:cubicBezTo>
                <a:cubicBezTo>
                  <a:pt x="931460" y="1940254"/>
                  <a:pt x="931460" y="1940254"/>
                  <a:pt x="946564" y="1925140"/>
                </a:cubicBezTo>
                <a:cubicBezTo>
                  <a:pt x="946564" y="1925140"/>
                  <a:pt x="946564" y="1925140"/>
                  <a:pt x="891180" y="1915065"/>
                </a:cubicBezTo>
                <a:cubicBezTo>
                  <a:pt x="891180" y="1915065"/>
                  <a:pt x="891180" y="1915065"/>
                  <a:pt x="830762" y="1940254"/>
                </a:cubicBezTo>
                <a:cubicBezTo>
                  <a:pt x="830762" y="1940254"/>
                  <a:pt x="830762" y="1940254"/>
                  <a:pt x="810621" y="1930178"/>
                </a:cubicBezTo>
                <a:cubicBezTo>
                  <a:pt x="810621" y="1930178"/>
                  <a:pt x="810621" y="1930178"/>
                  <a:pt x="790482" y="1950331"/>
                </a:cubicBezTo>
                <a:cubicBezTo>
                  <a:pt x="790482" y="1950331"/>
                  <a:pt x="790482" y="1950331"/>
                  <a:pt x="755238" y="1950331"/>
                </a:cubicBezTo>
                <a:cubicBezTo>
                  <a:pt x="755238" y="1950331"/>
                  <a:pt x="755238" y="1950331"/>
                  <a:pt x="699854" y="2005750"/>
                </a:cubicBezTo>
                <a:cubicBezTo>
                  <a:pt x="699854" y="2005750"/>
                  <a:pt x="699854" y="2005750"/>
                  <a:pt x="709923" y="2010788"/>
                </a:cubicBezTo>
                <a:cubicBezTo>
                  <a:pt x="709923" y="2010788"/>
                  <a:pt x="709923" y="2010788"/>
                  <a:pt x="745167" y="2005750"/>
                </a:cubicBezTo>
                <a:cubicBezTo>
                  <a:pt x="745167" y="2005750"/>
                  <a:pt x="745167" y="2005750"/>
                  <a:pt x="750202" y="2020864"/>
                </a:cubicBezTo>
                <a:cubicBezTo>
                  <a:pt x="750202" y="2020864"/>
                  <a:pt x="750202" y="2020864"/>
                  <a:pt x="785447" y="2041016"/>
                </a:cubicBezTo>
                <a:cubicBezTo>
                  <a:pt x="785447" y="2041016"/>
                  <a:pt x="785447" y="2041016"/>
                  <a:pt x="775377" y="2041016"/>
                </a:cubicBezTo>
                <a:cubicBezTo>
                  <a:pt x="775377" y="2041016"/>
                  <a:pt x="775377" y="2041016"/>
                  <a:pt x="735097" y="2020864"/>
                </a:cubicBezTo>
                <a:cubicBezTo>
                  <a:pt x="735097" y="2020864"/>
                  <a:pt x="735097" y="2020864"/>
                  <a:pt x="725028" y="2025902"/>
                </a:cubicBezTo>
                <a:cubicBezTo>
                  <a:pt x="725028" y="2025902"/>
                  <a:pt x="725028" y="2025902"/>
                  <a:pt x="725028" y="2035978"/>
                </a:cubicBezTo>
                <a:cubicBezTo>
                  <a:pt x="725028" y="2035978"/>
                  <a:pt x="725028" y="2035978"/>
                  <a:pt x="719993" y="2020864"/>
                </a:cubicBezTo>
                <a:cubicBezTo>
                  <a:pt x="719993" y="2020864"/>
                  <a:pt x="719993" y="2020864"/>
                  <a:pt x="709923" y="2020864"/>
                </a:cubicBezTo>
                <a:cubicBezTo>
                  <a:pt x="709923" y="2020864"/>
                  <a:pt x="709923" y="2020864"/>
                  <a:pt x="699854" y="2010788"/>
                </a:cubicBezTo>
                <a:cubicBezTo>
                  <a:pt x="699854" y="2010788"/>
                  <a:pt x="699854" y="2010788"/>
                  <a:pt x="649505" y="2015827"/>
                </a:cubicBezTo>
                <a:cubicBezTo>
                  <a:pt x="649505" y="2015827"/>
                  <a:pt x="649505" y="2015827"/>
                  <a:pt x="619294" y="2030941"/>
                </a:cubicBezTo>
                <a:cubicBezTo>
                  <a:pt x="609225" y="2030941"/>
                  <a:pt x="604189" y="2030941"/>
                  <a:pt x="589086" y="2030941"/>
                </a:cubicBezTo>
                <a:cubicBezTo>
                  <a:pt x="584050" y="2061169"/>
                  <a:pt x="644469" y="2010788"/>
                  <a:pt x="599155" y="2061169"/>
                </a:cubicBezTo>
                <a:cubicBezTo>
                  <a:pt x="599155" y="2061169"/>
                  <a:pt x="599155" y="2061169"/>
                  <a:pt x="563911" y="2051093"/>
                </a:cubicBezTo>
                <a:cubicBezTo>
                  <a:pt x="563911" y="2051093"/>
                  <a:pt x="563911" y="2051093"/>
                  <a:pt x="563911" y="2041016"/>
                </a:cubicBezTo>
                <a:cubicBezTo>
                  <a:pt x="563911" y="2041016"/>
                  <a:pt x="563911" y="2041016"/>
                  <a:pt x="493422" y="2066207"/>
                </a:cubicBezTo>
                <a:cubicBezTo>
                  <a:pt x="493422" y="2066207"/>
                  <a:pt x="493422" y="2066207"/>
                  <a:pt x="508527" y="2076284"/>
                </a:cubicBezTo>
                <a:cubicBezTo>
                  <a:pt x="508527" y="2076284"/>
                  <a:pt x="508527" y="2076284"/>
                  <a:pt x="483352" y="2081321"/>
                </a:cubicBezTo>
                <a:cubicBezTo>
                  <a:pt x="483352" y="2081321"/>
                  <a:pt x="483352" y="2081321"/>
                  <a:pt x="488388" y="2091398"/>
                </a:cubicBezTo>
                <a:cubicBezTo>
                  <a:pt x="488388" y="2091398"/>
                  <a:pt x="488388" y="2091398"/>
                  <a:pt x="453142" y="2106512"/>
                </a:cubicBezTo>
                <a:cubicBezTo>
                  <a:pt x="448108" y="2116589"/>
                  <a:pt x="438039" y="2146817"/>
                  <a:pt x="417898" y="2136741"/>
                </a:cubicBezTo>
                <a:cubicBezTo>
                  <a:pt x="417898" y="2141780"/>
                  <a:pt x="448108" y="2136741"/>
                  <a:pt x="417898" y="2151856"/>
                </a:cubicBezTo>
                <a:cubicBezTo>
                  <a:pt x="417898" y="2151856"/>
                  <a:pt x="417898" y="2151856"/>
                  <a:pt x="427969" y="2151856"/>
                </a:cubicBezTo>
                <a:cubicBezTo>
                  <a:pt x="427969" y="2156894"/>
                  <a:pt x="443072" y="2136741"/>
                  <a:pt x="422934" y="2161931"/>
                </a:cubicBezTo>
                <a:cubicBezTo>
                  <a:pt x="422934" y="2161931"/>
                  <a:pt x="422934" y="2161931"/>
                  <a:pt x="407829" y="2151856"/>
                </a:cubicBezTo>
                <a:cubicBezTo>
                  <a:pt x="402795" y="2161931"/>
                  <a:pt x="387690" y="2172008"/>
                  <a:pt x="337340" y="2187122"/>
                </a:cubicBezTo>
                <a:cubicBezTo>
                  <a:pt x="337340" y="2187122"/>
                  <a:pt x="337340" y="2187122"/>
                  <a:pt x="307130" y="2187122"/>
                </a:cubicBezTo>
                <a:cubicBezTo>
                  <a:pt x="307130" y="2187122"/>
                  <a:pt x="307130" y="2187122"/>
                  <a:pt x="312166" y="2177047"/>
                </a:cubicBezTo>
                <a:cubicBezTo>
                  <a:pt x="312166" y="2177047"/>
                  <a:pt x="312166" y="2177047"/>
                  <a:pt x="292025" y="2151856"/>
                </a:cubicBezTo>
                <a:cubicBezTo>
                  <a:pt x="292025" y="2151856"/>
                  <a:pt x="292025" y="2151856"/>
                  <a:pt x="322235" y="2151856"/>
                </a:cubicBezTo>
                <a:cubicBezTo>
                  <a:pt x="322235" y="2151856"/>
                  <a:pt x="322235" y="2151856"/>
                  <a:pt x="352445" y="2126664"/>
                </a:cubicBezTo>
                <a:cubicBezTo>
                  <a:pt x="352445" y="2126664"/>
                  <a:pt x="352445" y="2126664"/>
                  <a:pt x="307130" y="2096436"/>
                </a:cubicBezTo>
                <a:cubicBezTo>
                  <a:pt x="307130" y="2096436"/>
                  <a:pt x="307130" y="2096436"/>
                  <a:pt x="281956" y="2096436"/>
                </a:cubicBezTo>
                <a:cubicBezTo>
                  <a:pt x="281956" y="2096436"/>
                  <a:pt x="281956" y="2096436"/>
                  <a:pt x="286991" y="2086360"/>
                </a:cubicBezTo>
                <a:cubicBezTo>
                  <a:pt x="286991" y="2086360"/>
                  <a:pt x="286991" y="2086360"/>
                  <a:pt x="322235" y="2096436"/>
                </a:cubicBezTo>
                <a:cubicBezTo>
                  <a:pt x="322235" y="2096436"/>
                  <a:pt x="322235" y="2096436"/>
                  <a:pt x="312166" y="2061169"/>
                </a:cubicBezTo>
                <a:cubicBezTo>
                  <a:pt x="312166" y="2061169"/>
                  <a:pt x="312166" y="2061169"/>
                  <a:pt x="367549" y="2041016"/>
                </a:cubicBezTo>
                <a:cubicBezTo>
                  <a:pt x="367549" y="2041016"/>
                  <a:pt x="367549" y="2041016"/>
                  <a:pt x="367549" y="2056132"/>
                </a:cubicBezTo>
                <a:cubicBezTo>
                  <a:pt x="367549" y="2056132"/>
                  <a:pt x="367549" y="2056132"/>
                  <a:pt x="382654" y="2056132"/>
                </a:cubicBezTo>
                <a:cubicBezTo>
                  <a:pt x="382654" y="2056132"/>
                  <a:pt x="382654" y="2056132"/>
                  <a:pt x="362515" y="2066207"/>
                </a:cubicBezTo>
                <a:cubicBezTo>
                  <a:pt x="362515" y="2066207"/>
                  <a:pt x="362515" y="2066207"/>
                  <a:pt x="382654" y="2071246"/>
                </a:cubicBezTo>
                <a:cubicBezTo>
                  <a:pt x="382654" y="2071246"/>
                  <a:pt x="382654" y="2071246"/>
                  <a:pt x="392724" y="2066207"/>
                </a:cubicBezTo>
                <a:cubicBezTo>
                  <a:pt x="392724" y="2066207"/>
                  <a:pt x="392724" y="2066207"/>
                  <a:pt x="392724" y="2061169"/>
                </a:cubicBezTo>
                <a:cubicBezTo>
                  <a:pt x="392724" y="2061169"/>
                  <a:pt x="392724" y="2061169"/>
                  <a:pt x="422934" y="2086360"/>
                </a:cubicBezTo>
                <a:cubicBezTo>
                  <a:pt x="422934" y="2086360"/>
                  <a:pt x="422934" y="2086360"/>
                  <a:pt x="468247" y="2061169"/>
                </a:cubicBezTo>
                <a:cubicBezTo>
                  <a:pt x="468247" y="2061169"/>
                  <a:pt x="468247" y="2061169"/>
                  <a:pt x="448108" y="2025902"/>
                </a:cubicBezTo>
                <a:cubicBezTo>
                  <a:pt x="448108" y="2025902"/>
                  <a:pt x="448108" y="2025902"/>
                  <a:pt x="468247" y="2015827"/>
                </a:cubicBezTo>
                <a:cubicBezTo>
                  <a:pt x="478318" y="2010788"/>
                  <a:pt x="412864" y="2051093"/>
                  <a:pt x="493422" y="2020864"/>
                </a:cubicBezTo>
                <a:cubicBezTo>
                  <a:pt x="493422" y="2020864"/>
                  <a:pt x="493422" y="2020864"/>
                  <a:pt x="478318" y="2005750"/>
                </a:cubicBezTo>
                <a:cubicBezTo>
                  <a:pt x="478318" y="2005750"/>
                  <a:pt x="478318" y="2005750"/>
                  <a:pt x="513562" y="2000711"/>
                </a:cubicBezTo>
                <a:cubicBezTo>
                  <a:pt x="513562" y="2000711"/>
                  <a:pt x="513562" y="2000711"/>
                  <a:pt x="498457" y="1985597"/>
                </a:cubicBezTo>
                <a:cubicBezTo>
                  <a:pt x="498457" y="1985597"/>
                  <a:pt x="498457" y="1985597"/>
                  <a:pt x="483352" y="1990636"/>
                </a:cubicBezTo>
                <a:cubicBezTo>
                  <a:pt x="478318" y="1995673"/>
                  <a:pt x="473283" y="2000711"/>
                  <a:pt x="478318" y="1990636"/>
                </a:cubicBezTo>
                <a:cubicBezTo>
                  <a:pt x="478318" y="1990636"/>
                  <a:pt x="478318" y="1990636"/>
                  <a:pt x="463213" y="1990636"/>
                </a:cubicBezTo>
                <a:cubicBezTo>
                  <a:pt x="463213" y="1990636"/>
                  <a:pt x="463213" y="1990636"/>
                  <a:pt x="473283" y="1980559"/>
                </a:cubicBezTo>
                <a:cubicBezTo>
                  <a:pt x="473283" y="1980559"/>
                  <a:pt x="473283" y="1980559"/>
                  <a:pt x="483352" y="1980559"/>
                </a:cubicBezTo>
                <a:cubicBezTo>
                  <a:pt x="483352" y="1970483"/>
                  <a:pt x="488388" y="1965445"/>
                  <a:pt x="493422" y="1950331"/>
                </a:cubicBezTo>
                <a:cubicBezTo>
                  <a:pt x="493422" y="1950331"/>
                  <a:pt x="493422" y="1950331"/>
                  <a:pt x="513562" y="1940254"/>
                </a:cubicBezTo>
                <a:cubicBezTo>
                  <a:pt x="518596" y="1955368"/>
                  <a:pt x="463213" y="1970483"/>
                  <a:pt x="508527" y="1975520"/>
                </a:cubicBezTo>
                <a:cubicBezTo>
                  <a:pt x="498457" y="1980559"/>
                  <a:pt x="493422" y="1995673"/>
                  <a:pt x="548806" y="1975520"/>
                </a:cubicBezTo>
                <a:cubicBezTo>
                  <a:pt x="548806" y="1975520"/>
                  <a:pt x="548806" y="1975520"/>
                  <a:pt x="553842" y="1965445"/>
                </a:cubicBezTo>
                <a:cubicBezTo>
                  <a:pt x="553842" y="1965445"/>
                  <a:pt x="553842" y="1965445"/>
                  <a:pt x="548806" y="1950331"/>
                </a:cubicBezTo>
                <a:cubicBezTo>
                  <a:pt x="548806" y="1950331"/>
                  <a:pt x="548806" y="1950331"/>
                  <a:pt x="573981" y="1940254"/>
                </a:cubicBezTo>
                <a:cubicBezTo>
                  <a:pt x="563911" y="1940254"/>
                  <a:pt x="563911" y="1935215"/>
                  <a:pt x="579016" y="1935215"/>
                </a:cubicBezTo>
                <a:cubicBezTo>
                  <a:pt x="584050" y="1935215"/>
                  <a:pt x="589086" y="1930178"/>
                  <a:pt x="594120" y="1925140"/>
                </a:cubicBezTo>
                <a:cubicBezTo>
                  <a:pt x="599155" y="1930178"/>
                  <a:pt x="599155" y="1935215"/>
                  <a:pt x="594120" y="1940254"/>
                </a:cubicBezTo>
                <a:cubicBezTo>
                  <a:pt x="604189" y="1940254"/>
                  <a:pt x="619294" y="1940254"/>
                  <a:pt x="634399" y="1940254"/>
                </a:cubicBezTo>
                <a:cubicBezTo>
                  <a:pt x="634399" y="1940254"/>
                  <a:pt x="634399" y="1940254"/>
                  <a:pt x="644469" y="1930178"/>
                </a:cubicBezTo>
                <a:cubicBezTo>
                  <a:pt x="644469" y="1930178"/>
                  <a:pt x="644469" y="1930178"/>
                  <a:pt x="614260" y="1915065"/>
                </a:cubicBezTo>
                <a:cubicBezTo>
                  <a:pt x="614260" y="1915065"/>
                  <a:pt x="614260" y="1915065"/>
                  <a:pt x="594120" y="1904988"/>
                </a:cubicBezTo>
                <a:cubicBezTo>
                  <a:pt x="594120" y="1904988"/>
                  <a:pt x="594120" y="1904988"/>
                  <a:pt x="594120" y="1894911"/>
                </a:cubicBezTo>
                <a:cubicBezTo>
                  <a:pt x="594120" y="1894911"/>
                  <a:pt x="594120" y="1894911"/>
                  <a:pt x="584050" y="1889872"/>
                </a:cubicBezTo>
                <a:cubicBezTo>
                  <a:pt x="584050" y="1889872"/>
                  <a:pt x="584050" y="1889872"/>
                  <a:pt x="609225" y="1869720"/>
                </a:cubicBezTo>
                <a:cubicBezTo>
                  <a:pt x="609225" y="1869720"/>
                  <a:pt x="609225" y="1869720"/>
                  <a:pt x="624330" y="1899949"/>
                </a:cubicBezTo>
                <a:cubicBezTo>
                  <a:pt x="629365" y="1904988"/>
                  <a:pt x="624330" y="1904988"/>
                  <a:pt x="619294" y="1910026"/>
                </a:cubicBezTo>
                <a:cubicBezTo>
                  <a:pt x="629365" y="1904988"/>
                  <a:pt x="639435" y="1899949"/>
                  <a:pt x="659574" y="1889872"/>
                </a:cubicBezTo>
                <a:cubicBezTo>
                  <a:pt x="659574" y="1889872"/>
                  <a:pt x="659574" y="1889872"/>
                  <a:pt x="634399" y="1874758"/>
                </a:cubicBezTo>
                <a:cubicBezTo>
                  <a:pt x="639435" y="1874758"/>
                  <a:pt x="649505" y="1874758"/>
                  <a:pt x="659574" y="1869720"/>
                </a:cubicBezTo>
                <a:cubicBezTo>
                  <a:pt x="659574" y="1869720"/>
                  <a:pt x="659574" y="1869720"/>
                  <a:pt x="649505" y="1854606"/>
                </a:cubicBezTo>
                <a:cubicBezTo>
                  <a:pt x="649505" y="1854606"/>
                  <a:pt x="649505" y="1854606"/>
                  <a:pt x="624330" y="1849567"/>
                </a:cubicBezTo>
                <a:cubicBezTo>
                  <a:pt x="624330" y="1849567"/>
                  <a:pt x="624330" y="1849567"/>
                  <a:pt x="639435" y="1819339"/>
                </a:cubicBezTo>
                <a:cubicBezTo>
                  <a:pt x="639435" y="1819339"/>
                  <a:pt x="639435" y="1819339"/>
                  <a:pt x="659574" y="1814301"/>
                </a:cubicBezTo>
                <a:cubicBezTo>
                  <a:pt x="659574" y="1814301"/>
                  <a:pt x="659574" y="1814301"/>
                  <a:pt x="669644" y="1814301"/>
                </a:cubicBezTo>
                <a:cubicBezTo>
                  <a:pt x="669644" y="1804225"/>
                  <a:pt x="669644" y="1804225"/>
                  <a:pt x="664610" y="1809262"/>
                </a:cubicBezTo>
                <a:cubicBezTo>
                  <a:pt x="669644" y="1804225"/>
                  <a:pt x="674679" y="1799187"/>
                  <a:pt x="679713" y="1789111"/>
                </a:cubicBezTo>
                <a:cubicBezTo>
                  <a:pt x="719993" y="1768957"/>
                  <a:pt x="679713" y="1844530"/>
                  <a:pt x="719993" y="1784073"/>
                </a:cubicBezTo>
                <a:cubicBezTo>
                  <a:pt x="719993" y="1784073"/>
                  <a:pt x="719993" y="1784073"/>
                  <a:pt x="740133" y="1789111"/>
                </a:cubicBezTo>
                <a:cubicBezTo>
                  <a:pt x="740133" y="1789111"/>
                  <a:pt x="740133" y="1789111"/>
                  <a:pt x="770342" y="1779034"/>
                </a:cubicBezTo>
                <a:cubicBezTo>
                  <a:pt x="760272" y="1789111"/>
                  <a:pt x="709923" y="1819339"/>
                  <a:pt x="805587" y="1773996"/>
                </a:cubicBezTo>
                <a:cubicBezTo>
                  <a:pt x="810621" y="1773996"/>
                  <a:pt x="815657" y="1773996"/>
                  <a:pt x="820691" y="1773996"/>
                </a:cubicBezTo>
                <a:cubicBezTo>
                  <a:pt x="820691" y="1773996"/>
                  <a:pt x="820691" y="1773996"/>
                  <a:pt x="845865" y="1743768"/>
                </a:cubicBezTo>
                <a:cubicBezTo>
                  <a:pt x="845865" y="1743768"/>
                  <a:pt x="845865" y="1743768"/>
                  <a:pt x="830762" y="1728653"/>
                </a:cubicBezTo>
                <a:cubicBezTo>
                  <a:pt x="810621" y="1733691"/>
                  <a:pt x="830762" y="1763920"/>
                  <a:pt x="795516" y="1743768"/>
                </a:cubicBezTo>
                <a:cubicBezTo>
                  <a:pt x="795516" y="1743768"/>
                  <a:pt x="795516" y="1743768"/>
                  <a:pt x="795516" y="1728653"/>
                </a:cubicBezTo>
                <a:cubicBezTo>
                  <a:pt x="795516" y="1728653"/>
                  <a:pt x="795516" y="1728653"/>
                  <a:pt x="830762" y="1723616"/>
                </a:cubicBezTo>
                <a:cubicBezTo>
                  <a:pt x="830762" y="1723616"/>
                  <a:pt x="830762" y="1723616"/>
                  <a:pt x="825726" y="1718577"/>
                </a:cubicBezTo>
                <a:cubicBezTo>
                  <a:pt x="825726" y="1718577"/>
                  <a:pt x="825726" y="1718577"/>
                  <a:pt x="830762" y="1713539"/>
                </a:cubicBezTo>
                <a:cubicBezTo>
                  <a:pt x="830762" y="1713539"/>
                  <a:pt x="830762" y="1713539"/>
                  <a:pt x="881111" y="1728653"/>
                </a:cubicBezTo>
                <a:cubicBezTo>
                  <a:pt x="881111" y="1728653"/>
                  <a:pt x="881111" y="1728653"/>
                  <a:pt x="881111" y="1708500"/>
                </a:cubicBezTo>
                <a:cubicBezTo>
                  <a:pt x="881111" y="1708500"/>
                  <a:pt x="881111" y="1708500"/>
                  <a:pt x="886145" y="1708500"/>
                </a:cubicBezTo>
                <a:cubicBezTo>
                  <a:pt x="886145" y="1708500"/>
                  <a:pt x="886145" y="1708500"/>
                  <a:pt x="986843" y="1673234"/>
                </a:cubicBezTo>
                <a:cubicBezTo>
                  <a:pt x="986843" y="1673234"/>
                  <a:pt x="986843" y="1673234"/>
                  <a:pt x="1001948" y="1673234"/>
                </a:cubicBezTo>
                <a:cubicBezTo>
                  <a:pt x="1001948" y="1673234"/>
                  <a:pt x="1001948" y="1673234"/>
                  <a:pt x="1012018" y="1663158"/>
                </a:cubicBezTo>
                <a:cubicBezTo>
                  <a:pt x="1012018" y="1663158"/>
                  <a:pt x="1012018" y="1663158"/>
                  <a:pt x="931460" y="1653081"/>
                </a:cubicBezTo>
                <a:cubicBezTo>
                  <a:pt x="931460" y="1653081"/>
                  <a:pt x="931460" y="1653081"/>
                  <a:pt x="951599" y="1643004"/>
                </a:cubicBezTo>
                <a:cubicBezTo>
                  <a:pt x="951599" y="1643004"/>
                  <a:pt x="951599" y="1643004"/>
                  <a:pt x="926424" y="1637967"/>
                </a:cubicBezTo>
                <a:cubicBezTo>
                  <a:pt x="926424" y="1637967"/>
                  <a:pt x="926424" y="1637967"/>
                  <a:pt x="936494" y="1622852"/>
                </a:cubicBezTo>
                <a:cubicBezTo>
                  <a:pt x="936494" y="1622852"/>
                  <a:pt x="936494" y="1622852"/>
                  <a:pt x="1001948" y="1602699"/>
                </a:cubicBezTo>
                <a:cubicBezTo>
                  <a:pt x="1001948" y="1602699"/>
                  <a:pt x="1001948" y="1602699"/>
                  <a:pt x="1001948" y="1577510"/>
                </a:cubicBezTo>
                <a:cubicBezTo>
                  <a:pt x="1001948" y="1572471"/>
                  <a:pt x="1006984" y="1572471"/>
                  <a:pt x="1012018" y="1572471"/>
                </a:cubicBezTo>
                <a:cubicBezTo>
                  <a:pt x="1012018" y="1572471"/>
                  <a:pt x="1012018" y="1572471"/>
                  <a:pt x="1001948" y="1567433"/>
                </a:cubicBezTo>
                <a:cubicBezTo>
                  <a:pt x="941530" y="1587585"/>
                  <a:pt x="986843" y="1627890"/>
                  <a:pt x="860970" y="1632929"/>
                </a:cubicBezTo>
                <a:cubicBezTo>
                  <a:pt x="855936" y="1637967"/>
                  <a:pt x="850901" y="1648043"/>
                  <a:pt x="845865" y="1658120"/>
                </a:cubicBezTo>
                <a:cubicBezTo>
                  <a:pt x="845865" y="1658120"/>
                  <a:pt x="845865" y="1658120"/>
                  <a:pt x="876075" y="1668195"/>
                </a:cubicBezTo>
                <a:cubicBezTo>
                  <a:pt x="876075" y="1668195"/>
                  <a:pt x="876075" y="1668195"/>
                  <a:pt x="886145" y="1658120"/>
                </a:cubicBezTo>
                <a:cubicBezTo>
                  <a:pt x="886145" y="1658120"/>
                  <a:pt x="881111" y="1668195"/>
                  <a:pt x="881111" y="1673234"/>
                </a:cubicBezTo>
                <a:cubicBezTo>
                  <a:pt x="881111" y="1673234"/>
                  <a:pt x="881111" y="1673234"/>
                  <a:pt x="866006" y="1678272"/>
                </a:cubicBezTo>
                <a:cubicBezTo>
                  <a:pt x="866006" y="1678272"/>
                  <a:pt x="866006" y="1678272"/>
                  <a:pt x="845865" y="1678272"/>
                </a:cubicBezTo>
                <a:cubicBezTo>
                  <a:pt x="845865" y="1678272"/>
                  <a:pt x="845865" y="1678272"/>
                  <a:pt x="866006" y="1693386"/>
                </a:cubicBezTo>
                <a:cubicBezTo>
                  <a:pt x="855936" y="1688348"/>
                  <a:pt x="835796" y="1743768"/>
                  <a:pt x="840831" y="1683311"/>
                </a:cubicBezTo>
                <a:cubicBezTo>
                  <a:pt x="840831" y="1683311"/>
                  <a:pt x="840831" y="1683311"/>
                  <a:pt x="780413" y="1703463"/>
                </a:cubicBezTo>
                <a:cubicBezTo>
                  <a:pt x="780413" y="1703463"/>
                  <a:pt x="760272" y="1718577"/>
                  <a:pt x="780413" y="1698425"/>
                </a:cubicBezTo>
                <a:cubicBezTo>
                  <a:pt x="780413" y="1698425"/>
                  <a:pt x="780413" y="1698425"/>
                  <a:pt x="775377" y="1688348"/>
                </a:cubicBezTo>
                <a:cubicBezTo>
                  <a:pt x="775377" y="1688348"/>
                  <a:pt x="775377" y="1688348"/>
                  <a:pt x="755238" y="1708500"/>
                </a:cubicBezTo>
                <a:cubicBezTo>
                  <a:pt x="755238" y="1708500"/>
                  <a:pt x="755238" y="1708500"/>
                  <a:pt x="760272" y="1713539"/>
                </a:cubicBezTo>
                <a:cubicBezTo>
                  <a:pt x="760272" y="1713539"/>
                  <a:pt x="760272" y="1713539"/>
                  <a:pt x="750202" y="1728653"/>
                </a:cubicBezTo>
                <a:cubicBezTo>
                  <a:pt x="750202" y="1728653"/>
                  <a:pt x="750202" y="1728653"/>
                  <a:pt x="719993" y="1728653"/>
                </a:cubicBezTo>
                <a:cubicBezTo>
                  <a:pt x="719993" y="1728653"/>
                  <a:pt x="719993" y="1728653"/>
                  <a:pt x="719993" y="1738730"/>
                </a:cubicBezTo>
                <a:cubicBezTo>
                  <a:pt x="719993" y="1738730"/>
                  <a:pt x="719993" y="1738730"/>
                  <a:pt x="709923" y="1733691"/>
                </a:cubicBezTo>
                <a:cubicBezTo>
                  <a:pt x="709923" y="1733691"/>
                  <a:pt x="709923" y="1733691"/>
                  <a:pt x="679713" y="1743768"/>
                </a:cubicBezTo>
                <a:cubicBezTo>
                  <a:pt x="679713" y="1743768"/>
                  <a:pt x="679713" y="1743768"/>
                  <a:pt x="679713" y="1753843"/>
                </a:cubicBezTo>
                <a:cubicBezTo>
                  <a:pt x="679713" y="1753843"/>
                  <a:pt x="679713" y="1753843"/>
                  <a:pt x="664610" y="1753843"/>
                </a:cubicBezTo>
                <a:cubicBezTo>
                  <a:pt x="664610" y="1753843"/>
                  <a:pt x="664610" y="1753843"/>
                  <a:pt x="584050" y="1789111"/>
                </a:cubicBezTo>
                <a:cubicBezTo>
                  <a:pt x="584050" y="1789111"/>
                  <a:pt x="584050" y="1789111"/>
                  <a:pt x="563911" y="1789111"/>
                </a:cubicBezTo>
                <a:cubicBezTo>
                  <a:pt x="563911" y="1789111"/>
                  <a:pt x="563911" y="1789111"/>
                  <a:pt x="543771" y="1794148"/>
                </a:cubicBezTo>
                <a:cubicBezTo>
                  <a:pt x="543771" y="1794148"/>
                  <a:pt x="543771" y="1794148"/>
                  <a:pt x="584050" y="1768957"/>
                </a:cubicBezTo>
                <a:cubicBezTo>
                  <a:pt x="584050" y="1768957"/>
                  <a:pt x="584050" y="1768957"/>
                  <a:pt x="528666" y="1773996"/>
                </a:cubicBezTo>
                <a:cubicBezTo>
                  <a:pt x="528666" y="1773996"/>
                  <a:pt x="528666" y="1773996"/>
                  <a:pt x="528666" y="1799187"/>
                </a:cubicBezTo>
                <a:cubicBezTo>
                  <a:pt x="528666" y="1799187"/>
                  <a:pt x="528666" y="1799187"/>
                  <a:pt x="488388" y="1794148"/>
                </a:cubicBezTo>
                <a:cubicBezTo>
                  <a:pt x="503493" y="1804225"/>
                  <a:pt x="478318" y="1804225"/>
                  <a:pt x="483352" y="1814301"/>
                </a:cubicBezTo>
                <a:cubicBezTo>
                  <a:pt x="483352" y="1814301"/>
                  <a:pt x="483352" y="1814301"/>
                  <a:pt x="513562" y="1809262"/>
                </a:cubicBezTo>
                <a:cubicBezTo>
                  <a:pt x="513562" y="1809262"/>
                  <a:pt x="513562" y="1809262"/>
                  <a:pt x="468247" y="1829416"/>
                </a:cubicBezTo>
                <a:cubicBezTo>
                  <a:pt x="468247" y="1829416"/>
                  <a:pt x="468247" y="1829416"/>
                  <a:pt x="483352" y="1839492"/>
                </a:cubicBezTo>
                <a:cubicBezTo>
                  <a:pt x="483352" y="1839492"/>
                  <a:pt x="483352" y="1839492"/>
                  <a:pt x="503493" y="1829416"/>
                </a:cubicBezTo>
                <a:cubicBezTo>
                  <a:pt x="503493" y="1829416"/>
                  <a:pt x="503493" y="1829416"/>
                  <a:pt x="533701" y="1829416"/>
                </a:cubicBezTo>
                <a:cubicBezTo>
                  <a:pt x="533701" y="1829416"/>
                  <a:pt x="533701" y="1829416"/>
                  <a:pt x="493422" y="1854606"/>
                </a:cubicBezTo>
                <a:cubicBezTo>
                  <a:pt x="493422" y="1854606"/>
                  <a:pt x="493422" y="1854606"/>
                  <a:pt x="483352" y="1864683"/>
                </a:cubicBezTo>
                <a:cubicBezTo>
                  <a:pt x="483352" y="1864683"/>
                  <a:pt x="483352" y="1864683"/>
                  <a:pt x="518596" y="1874758"/>
                </a:cubicBezTo>
                <a:cubicBezTo>
                  <a:pt x="518596" y="1874758"/>
                  <a:pt x="518596" y="1874758"/>
                  <a:pt x="579016" y="1849567"/>
                </a:cubicBezTo>
                <a:cubicBezTo>
                  <a:pt x="579016" y="1849567"/>
                  <a:pt x="579016" y="1849567"/>
                  <a:pt x="508527" y="1894911"/>
                </a:cubicBezTo>
                <a:cubicBezTo>
                  <a:pt x="508527" y="1894911"/>
                  <a:pt x="508527" y="1894911"/>
                  <a:pt x="493422" y="1879797"/>
                </a:cubicBezTo>
                <a:cubicBezTo>
                  <a:pt x="493422" y="1879797"/>
                  <a:pt x="493422" y="1879797"/>
                  <a:pt x="458178" y="1864683"/>
                </a:cubicBezTo>
                <a:cubicBezTo>
                  <a:pt x="458178" y="1864683"/>
                  <a:pt x="458178" y="1864683"/>
                  <a:pt x="433003" y="1889872"/>
                </a:cubicBezTo>
                <a:cubicBezTo>
                  <a:pt x="438039" y="1889872"/>
                  <a:pt x="427969" y="1894911"/>
                  <a:pt x="427969" y="1894911"/>
                </a:cubicBezTo>
                <a:cubicBezTo>
                  <a:pt x="427969" y="1894911"/>
                  <a:pt x="427969" y="1894911"/>
                  <a:pt x="392724" y="1889872"/>
                </a:cubicBezTo>
                <a:cubicBezTo>
                  <a:pt x="392724" y="1889872"/>
                  <a:pt x="392724" y="1889872"/>
                  <a:pt x="357479" y="1884835"/>
                </a:cubicBezTo>
                <a:cubicBezTo>
                  <a:pt x="357479" y="1884835"/>
                  <a:pt x="357479" y="1884835"/>
                  <a:pt x="347410" y="1879797"/>
                </a:cubicBezTo>
                <a:cubicBezTo>
                  <a:pt x="347410" y="1879797"/>
                  <a:pt x="347410" y="1879797"/>
                  <a:pt x="327271" y="1889872"/>
                </a:cubicBezTo>
                <a:cubicBezTo>
                  <a:pt x="327271" y="1889872"/>
                  <a:pt x="327271" y="1889872"/>
                  <a:pt x="332305" y="1899949"/>
                </a:cubicBezTo>
                <a:cubicBezTo>
                  <a:pt x="332305" y="1899949"/>
                  <a:pt x="332305" y="1899949"/>
                  <a:pt x="307130" y="1920101"/>
                </a:cubicBezTo>
                <a:cubicBezTo>
                  <a:pt x="307130" y="1920101"/>
                  <a:pt x="307130" y="1920101"/>
                  <a:pt x="286991" y="1899949"/>
                </a:cubicBezTo>
                <a:cubicBezTo>
                  <a:pt x="286991" y="1920101"/>
                  <a:pt x="276922" y="1920101"/>
                  <a:pt x="271886" y="1915065"/>
                </a:cubicBezTo>
                <a:cubicBezTo>
                  <a:pt x="271886" y="1910026"/>
                  <a:pt x="271886" y="1910026"/>
                  <a:pt x="271886" y="1904988"/>
                </a:cubicBezTo>
                <a:cubicBezTo>
                  <a:pt x="271886" y="1904988"/>
                  <a:pt x="271886" y="1904988"/>
                  <a:pt x="241676" y="1899949"/>
                </a:cubicBezTo>
                <a:cubicBezTo>
                  <a:pt x="241676" y="1899949"/>
                  <a:pt x="241676" y="1899949"/>
                  <a:pt x="246712" y="1889872"/>
                </a:cubicBezTo>
                <a:cubicBezTo>
                  <a:pt x="246712" y="1889872"/>
                  <a:pt x="246712" y="1889872"/>
                  <a:pt x="266851" y="1884835"/>
                </a:cubicBezTo>
                <a:cubicBezTo>
                  <a:pt x="266851" y="1884835"/>
                  <a:pt x="266851" y="1884835"/>
                  <a:pt x="266851" y="1879797"/>
                </a:cubicBezTo>
                <a:cubicBezTo>
                  <a:pt x="266851" y="1879797"/>
                  <a:pt x="266851" y="1879797"/>
                  <a:pt x="281956" y="1869720"/>
                </a:cubicBezTo>
                <a:cubicBezTo>
                  <a:pt x="281956" y="1869720"/>
                  <a:pt x="281956" y="1869720"/>
                  <a:pt x="266851" y="1854606"/>
                </a:cubicBezTo>
                <a:cubicBezTo>
                  <a:pt x="266851" y="1854606"/>
                  <a:pt x="266851" y="1854606"/>
                  <a:pt x="276922" y="1839492"/>
                </a:cubicBezTo>
                <a:cubicBezTo>
                  <a:pt x="276922" y="1839492"/>
                  <a:pt x="276922" y="1839492"/>
                  <a:pt x="261817" y="1824378"/>
                </a:cubicBezTo>
                <a:cubicBezTo>
                  <a:pt x="261817" y="1824378"/>
                  <a:pt x="261817" y="1824378"/>
                  <a:pt x="236642" y="1834453"/>
                </a:cubicBezTo>
                <a:cubicBezTo>
                  <a:pt x="236642" y="1834453"/>
                  <a:pt x="236642" y="1834453"/>
                  <a:pt x="241676" y="1794148"/>
                </a:cubicBezTo>
                <a:cubicBezTo>
                  <a:pt x="241676" y="1794148"/>
                  <a:pt x="241676" y="1794148"/>
                  <a:pt x="226571" y="1799187"/>
                </a:cubicBezTo>
                <a:cubicBezTo>
                  <a:pt x="211468" y="1789111"/>
                  <a:pt x="276922" y="1799187"/>
                  <a:pt x="201398" y="1789111"/>
                </a:cubicBezTo>
                <a:cubicBezTo>
                  <a:pt x="201398" y="1789111"/>
                  <a:pt x="201398" y="1789111"/>
                  <a:pt x="196363" y="1789111"/>
                </a:cubicBezTo>
                <a:cubicBezTo>
                  <a:pt x="196363" y="1789111"/>
                  <a:pt x="196363" y="1789111"/>
                  <a:pt x="206432" y="1773996"/>
                </a:cubicBezTo>
                <a:cubicBezTo>
                  <a:pt x="206432" y="1773996"/>
                  <a:pt x="206432" y="1773996"/>
                  <a:pt x="196363" y="1768957"/>
                </a:cubicBezTo>
                <a:cubicBezTo>
                  <a:pt x="196363" y="1768957"/>
                  <a:pt x="196363" y="1768957"/>
                  <a:pt x="176223" y="1773996"/>
                </a:cubicBezTo>
                <a:cubicBezTo>
                  <a:pt x="186293" y="1753843"/>
                  <a:pt x="166153" y="1763920"/>
                  <a:pt x="156083" y="1748805"/>
                </a:cubicBezTo>
                <a:cubicBezTo>
                  <a:pt x="156083" y="1748805"/>
                  <a:pt x="156083" y="1748805"/>
                  <a:pt x="176223" y="1738730"/>
                </a:cubicBezTo>
                <a:cubicBezTo>
                  <a:pt x="171188" y="1733691"/>
                  <a:pt x="171188" y="1708500"/>
                  <a:pt x="135944" y="1733691"/>
                </a:cubicBezTo>
                <a:cubicBezTo>
                  <a:pt x="135944" y="1733691"/>
                  <a:pt x="135944" y="1733691"/>
                  <a:pt x="90629" y="1693386"/>
                </a:cubicBezTo>
                <a:cubicBezTo>
                  <a:pt x="90629" y="1693386"/>
                  <a:pt x="90629" y="1693386"/>
                  <a:pt x="60420" y="1718577"/>
                </a:cubicBezTo>
                <a:cubicBezTo>
                  <a:pt x="60420" y="1718577"/>
                  <a:pt x="60420" y="1718577"/>
                  <a:pt x="55385" y="1738730"/>
                </a:cubicBezTo>
                <a:cubicBezTo>
                  <a:pt x="55385" y="1738730"/>
                  <a:pt x="55385" y="1738730"/>
                  <a:pt x="45315" y="1738730"/>
                </a:cubicBezTo>
                <a:cubicBezTo>
                  <a:pt x="45315" y="1738730"/>
                  <a:pt x="45315" y="1738730"/>
                  <a:pt x="60420" y="1703463"/>
                </a:cubicBezTo>
                <a:cubicBezTo>
                  <a:pt x="60420" y="1703463"/>
                  <a:pt x="60420" y="1703463"/>
                  <a:pt x="10071" y="1683311"/>
                </a:cubicBezTo>
                <a:cubicBezTo>
                  <a:pt x="10071" y="1683311"/>
                  <a:pt x="10071" y="1683311"/>
                  <a:pt x="15105" y="1648043"/>
                </a:cubicBezTo>
                <a:cubicBezTo>
                  <a:pt x="15105" y="1648043"/>
                  <a:pt x="15105" y="1648043"/>
                  <a:pt x="25176" y="1643004"/>
                </a:cubicBezTo>
                <a:cubicBezTo>
                  <a:pt x="25176" y="1643004"/>
                  <a:pt x="25176" y="1643004"/>
                  <a:pt x="15105" y="1653081"/>
                </a:cubicBezTo>
                <a:cubicBezTo>
                  <a:pt x="15105" y="1653081"/>
                  <a:pt x="15105" y="1653081"/>
                  <a:pt x="30210" y="1668195"/>
                </a:cubicBezTo>
                <a:cubicBezTo>
                  <a:pt x="30210" y="1668195"/>
                  <a:pt x="30210" y="1668195"/>
                  <a:pt x="65454" y="1663158"/>
                </a:cubicBezTo>
                <a:cubicBezTo>
                  <a:pt x="65454" y="1663158"/>
                  <a:pt x="65454" y="1663158"/>
                  <a:pt x="75524" y="1648043"/>
                </a:cubicBezTo>
                <a:cubicBezTo>
                  <a:pt x="75524" y="1648043"/>
                  <a:pt x="75524" y="1648043"/>
                  <a:pt x="10071" y="1602699"/>
                </a:cubicBezTo>
                <a:cubicBezTo>
                  <a:pt x="10071" y="1602699"/>
                  <a:pt x="10071" y="1602699"/>
                  <a:pt x="10071" y="1547281"/>
                </a:cubicBezTo>
                <a:cubicBezTo>
                  <a:pt x="10071" y="1547281"/>
                  <a:pt x="10071" y="1547281"/>
                  <a:pt x="20141" y="1542242"/>
                </a:cubicBezTo>
                <a:cubicBezTo>
                  <a:pt x="20141" y="1542242"/>
                  <a:pt x="20141" y="1542242"/>
                  <a:pt x="25176" y="1557358"/>
                </a:cubicBezTo>
                <a:cubicBezTo>
                  <a:pt x="25176" y="1557358"/>
                  <a:pt x="25176" y="1557358"/>
                  <a:pt x="45315" y="1552319"/>
                </a:cubicBezTo>
                <a:cubicBezTo>
                  <a:pt x="45315" y="1552319"/>
                  <a:pt x="45315" y="1552319"/>
                  <a:pt x="45315" y="1542242"/>
                </a:cubicBezTo>
                <a:cubicBezTo>
                  <a:pt x="45315" y="1542242"/>
                  <a:pt x="45315" y="1542242"/>
                  <a:pt x="45315" y="1527128"/>
                </a:cubicBezTo>
                <a:cubicBezTo>
                  <a:pt x="45315" y="1527128"/>
                  <a:pt x="45315" y="1527128"/>
                  <a:pt x="65454" y="1537205"/>
                </a:cubicBezTo>
                <a:cubicBezTo>
                  <a:pt x="65454" y="1537205"/>
                  <a:pt x="65454" y="1537205"/>
                  <a:pt x="55385" y="1562395"/>
                </a:cubicBezTo>
                <a:cubicBezTo>
                  <a:pt x="55385" y="1562395"/>
                  <a:pt x="55385" y="1562395"/>
                  <a:pt x="75524" y="1602699"/>
                </a:cubicBezTo>
                <a:cubicBezTo>
                  <a:pt x="75524" y="1602699"/>
                  <a:pt x="75524" y="1602699"/>
                  <a:pt x="80560" y="1643004"/>
                </a:cubicBezTo>
                <a:cubicBezTo>
                  <a:pt x="80560" y="1643004"/>
                  <a:pt x="80560" y="1643004"/>
                  <a:pt x="85595" y="1648043"/>
                </a:cubicBezTo>
                <a:cubicBezTo>
                  <a:pt x="85595" y="1648043"/>
                  <a:pt x="85595" y="1648043"/>
                  <a:pt x="130909" y="1612776"/>
                </a:cubicBezTo>
                <a:cubicBezTo>
                  <a:pt x="130909" y="1602699"/>
                  <a:pt x="110770" y="1607738"/>
                  <a:pt x="125875" y="1597662"/>
                </a:cubicBezTo>
                <a:cubicBezTo>
                  <a:pt x="125875" y="1597662"/>
                  <a:pt x="125875" y="1597662"/>
                  <a:pt x="191327" y="1572471"/>
                </a:cubicBezTo>
                <a:cubicBezTo>
                  <a:pt x="191327" y="1572471"/>
                  <a:pt x="191327" y="1572471"/>
                  <a:pt x="206432" y="1562395"/>
                </a:cubicBezTo>
                <a:cubicBezTo>
                  <a:pt x="206432" y="1562395"/>
                  <a:pt x="206432" y="1562395"/>
                  <a:pt x="206432" y="1557358"/>
                </a:cubicBezTo>
                <a:cubicBezTo>
                  <a:pt x="206432" y="1557358"/>
                  <a:pt x="206432" y="1557358"/>
                  <a:pt x="236642" y="1532167"/>
                </a:cubicBezTo>
                <a:cubicBezTo>
                  <a:pt x="236642" y="1532167"/>
                  <a:pt x="236642" y="1532167"/>
                  <a:pt x="261817" y="1547281"/>
                </a:cubicBezTo>
                <a:cubicBezTo>
                  <a:pt x="261817" y="1547281"/>
                  <a:pt x="261817" y="1547281"/>
                  <a:pt x="266851" y="1547281"/>
                </a:cubicBezTo>
                <a:cubicBezTo>
                  <a:pt x="266851" y="1547281"/>
                  <a:pt x="266851" y="1547281"/>
                  <a:pt x="266851" y="1527128"/>
                </a:cubicBezTo>
                <a:cubicBezTo>
                  <a:pt x="266851" y="1527128"/>
                  <a:pt x="266851" y="1527128"/>
                  <a:pt x="312166" y="1512014"/>
                </a:cubicBezTo>
                <a:cubicBezTo>
                  <a:pt x="312166" y="1512014"/>
                  <a:pt x="312166" y="1512014"/>
                  <a:pt x="302095" y="1501937"/>
                </a:cubicBezTo>
                <a:cubicBezTo>
                  <a:pt x="337340" y="1506976"/>
                  <a:pt x="266851" y="1466671"/>
                  <a:pt x="342374" y="1501937"/>
                </a:cubicBezTo>
                <a:cubicBezTo>
                  <a:pt x="342374" y="1501937"/>
                  <a:pt x="342374" y="1501937"/>
                  <a:pt x="362515" y="1522090"/>
                </a:cubicBezTo>
                <a:cubicBezTo>
                  <a:pt x="362515" y="1522090"/>
                  <a:pt x="362515" y="1522090"/>
                  <a:pt x="367549" y="1522090"/>
                </a:cubicBezTo>
                <a:cubicBezTo>
                  <a:pt x="367549" y="1522090"/>
                  <a:pt x="367549" y="1522090"/>
                  <a:pt x="397759" y="1537205"/>
                </a:cubicBezTo>
                <a:cubicBezTo>
                  <a:pt x="397759" y="1537205"/>
                  <a:pt x="397759" y="1537205"/>
                  <a:pt x="402795" y="1522090"/>
                </a:cubicBezTo>
                <a:cubicBezTo>
                  <a:pt x="402795" y="1522090"/>
                  <a:pt x="402795" y="1522090"/>
                  <a:pt x="387690" y="1512014"/>
                </a:cubicBezTo>
                <a:cubicBezTo>
                  <a:pt x="387690" y="1512014"/>
                  <a:pt x="387690" y="1512014"/>
                  <a:pt x="407829" y="1491862"/>
                </a:cubicBezTo>
                <a:cubicBezTo>
                  <a:pt x="407829" y="1491862"/>
                  <a:pt x="407829" y="1491862"/>
                  <a:pt x="422934" y="1517053"/>
                </a:cubicBezTo>
                <a:cubicBezTo>
                  <a:pt x="422934" y="1517053"/>
                  <a:pt x="422934" y="1517053"/>
                  <a:pt x="433003" y="1512014"/>
                </a:cubicBezTo>
                <a:cubicBezTo>
                  <a:pt x="433003" y="1512014"/>
                  <a:pt x="433003" y="1512014"/>
                  <a:pt x="453142" y="1527128"/>
                </a:cubicBezTo>
                <a:cubicBezTo>
                  <a:pt x="463213" y="1517053"/>
                  <a:pt x="473283" y="1542242"/>
                  <a:pt x="478318" y="1512014"/>
                </a:cubicBezTo>
                <a:cubicBezTo>
                  <a:pt x="478318" y="1512014"/>
                  <a:pt x="478318" y="1512014"/>
                  <a:pt x="448108" y="1501937"/>
                </a:cubicBezTo>
                <a:cubicBezTo>
                  <a:pt x="448108" y="1501937"/>
                  <a:pt x="448108" y="1501937"/>
                  <a:pt x="407829" y="1471709"/>
                </a:cubicBezTo>
                <a:cubicBezTo>
                  <a:pt x="407829" y="1471709"/>
                  <a:pt x="412864" y="1466671"/>
                  <a:pt x="407829" y="1466671"/>
                </a:cubicBezTo>
                <a:cubicBezTo>
                  <a:pt x="402795" y="1471709"/>
                  <a:pt x="402795" y="1471709"/>
                  <a:pt x="397759" y="1471709"/>
                </a:cubicBezTo>
                <a:cubicBezTo>
                  <a:pt x="397759" y="1471709"/>
                  <a:pt x="397759" y="1471709"/>
                  <a:pt x="402795" y="1461632"/>
                </a:cubicBezTo>
                <a:cubicBezTo>
                  <a:pt x="402795" y="1461632"/>
                  <a:pt x="402795" y="1461632"/>
                  <a:pt x="443072" y="1466671"/>
                </a:cubicBezTo>
                <a:cubicBezTo>
                  <a:pt x="443072" y="1466671"/>
                  <a:pt x="443072" y="1466671"/>
                  <a:pt x="488388" y="1476748"/>
                </a:cubicBezTo>
                <a:cubicBezTo>
                  <a:pt x="488388" y="1476748"/>
                  <a:pt x="488388" y="1476748"/>
                  <a:pt x="493422" y="1476748"/>
                </a:cubicBezTo>
                <a:cubicBezTo>
                  <a:pt x="493422" y="1476748"/>
                  <a:pt x="493422" y="1476748"/>
                  <a:pt x="493422" y="1461632"/>
                </a:cubicBezTo>
                <a:cubicBezTo>
                  <a:pt x="493422" y="1461632"/>
                  <a:pt x="493422" y="1461632"/>
                  <a:pt x="503493" y="1466671"/>
                </a:cubicBezTo>
                <a:cubicBezTo>
                  <a:pt x="503493" y="1466671"/>
                  <a:pt x="503493" y="1466671"/>
                  <a:pt x="523632" y="1461632"/>
                </a:cubicBezTo>
                <a:cubicBezTo>
                  <a:pt x="523632" y="1461632"/>
                  <a:pt x="523632" y="1461632"/>
                  <a:pt x="518596" y="1436443"/>
                </a:cubicBezTo>
                <a:cubicBezTo>
                  <a:pt x="518596" y="1436443"/>
                  <a:pt x="518596" y="1436443"/>
                  <a:pt x="523632" y="1426366"/>
                </a:cubicBezTo>
                <a:cubicBezTo>
                  <a:pt x="523632" y="1426366"/>
                  <a:pt x="523632" y="1426366"/>
                  <a:pt x="498457" y="1411252"/>
                </a:cubicBezTo>
                <a:cubicBezTo>
                  <a:pt x="498457" y="1411252"/>
                  <a:pt x="498457" y="1411252"/>
                  <a:pt x="493422" y="1436443"/>
                </a:cubicBezTo>
                <a:cubicBezTo>
                  <a:pt x="493422" y="1436443"/>
                  <a:pt x="493422" y="1436443"/>
                  <a:pt x="458178" y="1426366"/>
                </a:cubicBezTo>
                <a:cubicBezTo>
                  <a:pt x="458178" y="1426366"/>
                  <a:pt x="458178" y="1426366"/>
                  <a:pt x="468247" y="1401175"/>
                </a:cubicBezTo>
                <a:cubicBezTo>
                  <a:pt x="493422" y="1406213"/>
                  <a:pt x="528666" y="1381023"/>
                  <a:pt x="543771" y="1401175"/>
                </a:cubicBezTo>
                <a:cubicBezTo>
                  <a:pt x="543771" y="1401175"/>
                  <a:pt x="543771" y="1401175"/>
                  <a:pt x="533701" y="1411252"/>
                </a:cubicBezTo>
                <a:cubicBezTo>
                  <a:pt x="533701" y="1411252"/>
                  <a:pt x="533701" y="1411252"/>
                  <a:pt x="543771" y="1416289"/>
                </a:cubicBezTo>
                <a:cubicBezTo>
                  <a:pt x="543771" y="1416289"/>
                  <a:pt x="543771" y="1416289"/>
                  <a:pt x="553842" y="1411252"/>
                </a:cubicBezTo>
                <a:cubicBezTo>
                  <a:pt x="553842" y="1411252"/>
                  <a:pt x="553842" y="1411252"/>
                  <a:pt x="533701" y="1426366"/>
                </a:cubicBezTo>
                <a:cubicBezTo>
                  <a:pt x="533701" y="1426366"/>
                  <a:pt x="533701" y="1426366"/>
                  <a:pt x="568945" y="1421327"/>
                </a:cubicBezTo>
                <a:cubicBezTo>
                  <a:pt x="568945" y="1421327"/>
                  <a:pt x="568945" y="1421327"/>
                  <a:pt x="579016" y="1406213"/>
                </a:cubicBezTo>
                <a:cubicBezTo>
                  <a:pt x="579016" y="1406213"/>
                  <a:pt x="579016" y="1406213"/>
                  <a:pt x="654540" y="1391099"/>
                </a:cubicBezTo>
                <a:cubicBezTo>
                  <a:pt x="654540" y="1391099"/>
                  <a:pt x="654540" y="1391099"/>
                  <a:pt x="684749" y="1375984"/>
                </a:cubicBezTo>
                <a:cubicBezTo>
                  <a:pt x="684749" y="1375984"/>
                  <a:pt x="684749" y="1375984"/>
                  <a:pt x="730064" y="1360870"/>
                </a:cubicBezTo>
                <a:cubicBezTo>
                  <a:pt x="730064" y="1360870"/>
                  <a:pt x="730064" y="1360870"/>
                  <a:pt x="750202" y="1360870"/>
                </a:cubicBezTo>
                <a:cubicBezTo>
                  <a:pt x="755238" y="1360870"/>
                  <a:pt x="760272" y="1360870"/>
                  <a:pt x="780413" y="1355832"/>
                </a:cubicBezTo>
                <a:cubicBezTo>
                  <a:pt x="780413" y="1355832"/>
                  <a:pt x="780413" y="1355832"/>
                  <a:pt x="770342" y="1370947"/>
                </a:cubicBezTo>
                <a:cubicBezTo>
                  <a:pt x="770342" y="1370947"/>
                  <a:pt x="770342" y="1370947"/>
                  <a:pt x="805587" y="1381023"/>
                </a:cubicBezTo>
                <a:cubicBezTo>
                  <a:pt x="805587" y="1381023"/>
                  <a:pt x="805587" y="1381023"/>
                  <a:pt x="810621" y="1381023"/>
                </a:cubicBezTo>
                <a:cubicBezTo>
                  <a:pt x="805587" y="1386061"/>
                  <a:pt x="805587" y="1386061"/>
                  <a:pt x="805587" y="1391099"/>
                </a:cubicBezTo>
                <a:cubicBezTo>
                  <a:pt x="805587" y="1391099"/>
                  <a:pt x="805587" y="1391099"/>
                  <a:pt x="850901" y="1381023"/>
                </a:cubicBezTo>
                <a:cubicBezTo>
                  <a:pt x="855936" y="1381023"/>
                  <a:pt x="881111" y="1375984"/>
                  <a:pt x="850901" y="1360870"/>
                </a:cubicBezTo>
                <a:cubicBezTo>
                  <a:pt x="850901" y="1360870"/>
                  <a:pt x="850901" y="1360870"/>
                  <a:pt x="805587" y="1360870"/>
                </a:cubicBezTo>
                <a:cubicBezTo>
                  <a:pt x="805587" y="1360870"/>
                  <a:pt x="805587" y="1360870"/>
                  <a:pt x="760272" y="1320565"/>
                </a:cubicBezTo>
                <a:cubicBezTo>
                  <a:pt x="760272" y="1320565"/>
                  <a:pt x="760272" y="1320565"/>
                  <a:pt x="750202" y="1320565"/>
                </a:cubicBezTo>
                <a:cubicBezTo>
                  <a:pt x="750202" y="1320565"/>
                  <a:pt x="750202" y="1320565"/>
                  <a:pt x="735097" y="1350795"/>
                </a:cubicBezTo>
                <a:cubicBezTo>
                  <a:pt x="735097" y="1350795"/>
                  <a:pt x="735097" y="1350795"/>
                  <a:pt x="699854" y="1330642"/>
                </a:cubicBezTo>
                <a:cubicBezTo>
                  <a:pt x="699854" y="1330642"/>
                  <a:pt x="699854" y="1330642"/>
                  <a:pt x="674679" y="1350795"/>
                </a:cubicBezTo>
                <a:cubicBezTo>
                  <a:pt x="674679" y="1350795"/>
                  <a:pt x="674679" y="1350795"/>
                  <a:pt x="669644" y="1345756"/>
                </a:cubicBezTo>
                <a:cubicBezTo>
                  <a:pt x="669644" y="1340718"/>
                  <a:pt x="664610" y="1335679"/>
                  <a:pt x="629365" y="1345756"/>
                </a:cubicBezTo>
                <a:cubicBezTo>
                  <a:pt x="629365" y="1345756"/>
                  <a:pt x="629365" y="1345756"/>
                  <a:pt x="629365" y="1365909"/>
                </a:cubicBezTo>
                <a:cubicBezTo>
                  <a:pt x="629365" y="1365909"/>
                  <a:pt x="629365" y="1365909"/>
                  <a:pt x="609225" y="1360870"/>
                </a:cubicBezTo>
                <a:cubicBezTo>
                  <a:pt x="609225" y="1360870"/>
                  <a:pt x="609225" y="1360870"/>
                  <a:pt x="599155" y="1365909"/>
                </a:cubicBezTo>
                <a:cubicBezTo>
                  <a:pt x="599155" y="1365909"/>
                  <a:pt x="599155" y="1365909"/>
                  <a:pt x="594120" y="1391099"/>
                </a:cubicBezTo>
                <a:cubicBezTo>
                  <a:pt x="594120" y="1391099"/>
                  <a:pt x="594120" y="1391099"/>
                  <a:pt x="568945" y="1391099"/>
                </a:cubicBezTo>
                <a:cubicBezTo>
                  <a:pt x="568945" y="1391099"/>
                  <a:pt x="568945" y="1391099"/>
                  <a:pt x="584050" y="1375984"/>
                </a:cubicBezTo>
                <a:cubicBezTo>
                  <a:pt x="581533" y="1374726"/>
                  <a:pt x="583422" y="1373151"/>
                  <a:pt x="586569" y="1371733"/>
                </a:cubicBezTo>
                <a:lnTo>
                  <a:pt x="594808" y="1369029"/>
                </a:lnTo>
                <a:lnTo>
                  <a:pt x="595378" y="1368899"/>
                </a:lnTo>
                <a:cubicBezTo>
                  <a:pt x="599785" y="1367797"/>
                  <a:pt x="599155" y="1367797"/>
                  <a:pt x="596638" y="1368427"/>
                </a:cubicBezTo>
                <a:lnTo>
                  <a:pt x="594808" y="1369029"/>
                </a:lnTo>
                <a:lnTo>
                  <a:pt x="563911" y="1375984"/>
                </a:lnTo>
                <a:cubicBezTo>
                  <a:pt x="563911" y="1375984"/>
                  <a:pt x="563911" y="1375984"/>
                  <a:pt x="589086" y="1350795"/>
                </a:cubicBezTo>
                <a:cubicBezTo>
                  <a:pt x="589086" y="1350795"/>
                  <a:pt x="589086" y="1350795"/>
                  <a:pt x="584050" y="1350795"/>
                </a:cubicBezTo>
                <a:cubicBezTo>
                  <a:pt x="584050" y="1350795"/>
                  <a:pt x="584050" y="1350795"/>
                  <a:pt x="624330" y="1325604"/>
                </a:cubicBezTo>
                <a:cubicBezTo>
                  <a:pt x="624330" y="1325604"/>
                  <a:pt x="624330" y="1325604"/>
                  <a:pt x="659574" y="1305451"/>
                </a:cubicBezTo>
                <a:cubicBezTo>
                  <a:pt x="659574" y="1305451"/>
                  <a:pt x="659574" y="1305451"/>
                  <a:pt x="664610" y="1305451"/>
                </a:cubicBezTo>
                <a:cubicBezTo>
                  <a:pt x="679713" y="1300413"/>
                  <a:pt x="699854" y="1290336"/>
                  <a:pt x="730064" y="1270183"/>
                </a:cubicBezTo>
                <a:cubicBezTo>
                  <a:pt x="730064" y="1270183"/>
                  <a:pt x="730064" y="1270183"/>
                  <a:pt x="755238" y="1270183"/>
                </a:cubicBezTo>
                <a:cubicBezTo>
                  <a:pt x="755238" y="1270183"/>
                  <a:pt x="760272" y="1270183"/>
                  <a:pt x="775377" y="1270183"/>
                </a:cubicBezTo>
                <a:cubicBezTo>
                  <a:pt x="775377" y="1270183"/>
                  <a:pt x="775377" y="1270183"/>
                  <a:pt x="775377" y="1250032"/>
                </a:cubicBezTo>
                <a:cubicBezTo>
                  <a:pt x="785447" y="1255069"/>
                  <a:pt x="775377" y="1204689"/>
                  <a:pt x="810621" y="1234917"/>
                </a:cubicBezTo>
                <a:cubicBezTo>
                  <a:pt x="810621" y="1234917"/>
                  <a:pt x="810621" y="1234917"/>
                  <a:pt x="840831" y="1224841"/>
                </a:cubicBezTo>
                <a:cubicBezTo>
                  <a:pt x="840831" y="1224841"/>
                  <a:pt x="840831" y="1224841"/>
                  <a:pt x="855936" y="1194612"/>
                </a:cubicBezTo>
                <a:cubicBezTo>
                  <a:pt x="855936" y="1194612"/>
                  <a:pt x="855936" y="1194612"/>
                  <a:pt x="871040" y="1204689"/>
                </a:cubicBezTo>
                <a:cubicBezTo>
                  <a:pt x="886145" y="1199651"/>
                  <a:pt x="926424" y="1174460"/>
                  <a:pt x="936494" y="1199651"/>
                </a:cubicBezTo>
                <a:cubicBezTo>
                  <a:pt x="941530" y="1199651"/>
                  <a:pt x="946564" y="1194612"/>
                  <a:pt x="956635" y="1189574"/>
                </a:cubicBezTo>
                <a:cubicBezTo>
                  <a:pt x="956635" y="1189574"/>
                  <a:pt x="956635" y="1189574"/>
                  <a:pt x="961669" y="1194612"/>
                </a:cubicBezTo>
                <a:cubicBezTo>
                  <a:pt x="961669" y="1194612"/>
                  <a:pt x="961669" y="1194612"/>
                  <a:pt x="996913" y="1179498"/>
                </a:cubicBezTo>
                <a:cubicBezTo>
                  <a:pt x="996913" y="1179498"/>
                  <a:pt x="996913" y="1179498"/>
                  <a:pt x="961669" y="1174460"/>
                </a:cubicBezTo>
                <a:cubicBezTo>
                  <a:pt x="961669" y="1174460"/>
                  <a:pt x="961669" y="1174460"/>
                  <a:pt x="921389" y="1184537"/>
                </a:cubicBezTo>
                <a:cubicBezTo>
                  <a:pt x="921389" y="1184537"/>
                  <a:pt x="921389" y="1184537"/>
                  <a:pt x="941530" y="1169421"/>
                </a:cubicBezTo>
                <a:cubicBezTo>
                  <a:pt x="941530" y="1169421"/>
                  <a:pt x="941530" y="1169421"/>
                  <a:pt x="936494" y="1164384"/>
                </a:cubicBezTo>
                <a:cubicBezTo>
                  <a:pt x="936494" y="1164384"/>
                  <a:pt x="936494" y="1164384"/>
                  <a:pt x="961669" y="1134155"/>
                </a:cubicBezTo>
                <a:cubicBezTo>
                  <a:pt x="961669" y="1134155"/>
                  <a:pt x="961669" y="1134155"/>
                  <a:pt x="961669" y="1139193"/>
                </a:cubicBezTo>
                <a:cubicBezTo>
                  <a:pt x="961669" y="1139193"/>
                  <a:pt x="961669" y="1139193"/>
                  <a:pt x="971738" y="1139193"/>
                </a:cubicBezTo>
                <a:cubicBezTo>
                  <a:pt x="961669" y="1139193"/>
                  <a:pt x="961669" y="1144230"/>
                  <a:pt x="1006984" y="1144230"/>
                </a:cubicBezTo>
                <a:cubicBezTo>
                  <a:pt x="1006984" y="1144230"/>
                  <a:pt x="1006984" y="1144230"/>
                  <a:pt x="1001948" y="1119041"/>
                </a:cubicBezTo>
                <a:cubicBezTo>
                  <a:pt x="1001948" y="1119041"/>
                  <a:pt x="1001948" y="1119041"/>
                  <a:pt x="1042228" y="1098888"/>
                </a:cubicBezTo>
                <a:cubicBezTo>
                  <a:pt x="1057333" y="1098888"/>
                  <a:pt x="991879" y="1134155"/>
                  <a:pt x="1072436" y="1088811"/>
                </a:cubicBezTo>
                <a:cubicBezTo>
                  <a:pt x="1072436" y="1088811"/>
                  <a:pt x="1072436" y="1088811"/>
                  <a:pt x="1087541" y="1088811"/>
                </a:cubicBezTo>
                <a:cubicBezTo>
                  <a:pt x="1087541" y="1088811"/>
                  <a:pt x="1087541" y="1088811"/>
                  <a:pt x="1112716" y="1048506"/>
                </a:cubicBezTo>
                <a:cubicBezTo>
                  <a:pt x="1112716" y="1048506"/>
                  <a:pt x="1112716" y="1048506"/>
                  <a:pt x="1112716" y="1043468"/>
                </a:cubicBezTo>
                <a:cubicBezTo>
                  <a:pt x="1112716" y="1043468"/>
                  <a:pt x="1112716" y="1043468"/>
                  <a:pt x="1102646" y="1043468"/>
                </a:cubicBezTo>
                <a:cubicBezTo>
                  <a:pt x="1102646" y="1043468"/>
                  <a:pt x="1107682" y="1038431"/>
                  <a:pt x="1112716" y="1033392"/>
                </a:cubicBezTo>
                <a:cubicBezTo>
                  <a:pt x="1112716" y="1033392"/>
                  <a:pt x="1112716" y="1033392"/>
                  <a:pt x="1072436" y="1043468"/>
                </a:cubicBezTo>
                <a:cubicBezTo>
                  <a:pt x="1072436" y="1043468"/>
                  <a:pt x="1072436" y="1043468"/>
                  <a:pt x="1057333" y="1058583"/>
                </a:cubicBezTo>
                <a:cubicBezTo>
                  <a:pt x="1057333" y="1058583"/>
                  <a:pt x="1057333" y="1058583"/>
                  <a:pt x="1042228" y="1058583"/>
                </a:cubicBezTo>
                <a:cubicBezTo>
                  <a:pt x="1042228" y="1058583"/>
                  <a:pt x="1042228" y="1058583"/>
                  <a:pt x="1037192" y="1053545"/>
                </a:cubicBezTo>
                <a:cubicBezTo>
                  <a:pt x="1037192" y="1053545"/>
                  <a:pt x="1037192" y="1053545"/>
                  <a:pt x="1077472" y="1028354"/>
                </a:cubicBezTo>
                <a:cubicBezTo>
                  <a:pt x="1077472" y="1028354"/>
                  <a:pt x="1077472" y="1028354"/>
                  <a:pt x="1122785" y="1023316"/>
                </a:cubicBezTo>
                <a:cubicBezTo>
                  <a:pt x="1122785" y="1023316"/>
                  <a:pt x="1122785" y="1023316"/>
                  <a:pt x="1147960" y="998126"/>
                </a:cubicBezTo>
                <a:cubicBezTo>
                  <a:pt x="1147960" y="998126"/>
                  <a:pt x="1147960" y="998126"/>
                  <a:pt x="1183204" y="993088"/>
                </a:cubicBezTo>
                <a:cubicBezTo>
                  <a:pt x="1183204" y="993088"/>
                  <a:pt x="1183204" y="993088"/>
                  <a:pt x="1188239" y="983011"/>
                </a:cubicBezTo>
                <a:cubicBezTo>
                  <a:pt x="1188239" y="983011"/>
                  <a:pt x="1188239" y="983011"/>
                  <a:pt x="1168100" y="983011"/>
                </a:cubicBezTo>
                <a:cubicBezTo>
                  <a:pt x="1168100" y="983011"/>
                  <a:pt x="1168100" y="983011"/>
                  <a:pt x="1218449" y="942706"/>
                </a:cubicBezTo>
                <a:cubicBezTo>
                  <a:pt x="1218449" y="942706"/>
                  <a:pt x="1218449" y="942706"/>
                  <a:pt x="1228519" y="947744"/>
                </a:cubicBezTo>
                <a:cubicBezTo>
                  <a:pt x="1223484" y="952783"/>
                  <a:pt x="1218449" y="957820"/>
                  <a:pt x="1243624" y="947744"/>
                </a:cubicBezTo>
                <a:cubicBezTo>
                  <a:pt x="1238589" y="947744"/>
                  <a:pt x="1238589" y="947744"/>
                  <a:pt x="1233555" y="942706"/>
                </a:cubicBezTo>
                <a:cubicBezTo>
                  <a:pt x="1223484" y="942706"/>
                  <a:pt x="1213414" y="932630"/>
                  <a:pt x="1203344" y="922553"/>
                </a:cubicBezTo>
                <a:cubicBezTo>
                  <a:pt x="1198309" y="927592"/>
                  <a:pt x="1168100" y="942706"/>
                  <a:pt x="1142926" y="952783"/>
                </a:cubicBezTo>
                <a:cubicBezTo>
                  <a:pt x="1137890" y="947744"/>
                  <a:pt x="1137890" y="947744"/>
                  <a:pt x="1137890" y="942706"/>
                </a:cubicBezTo>
                <a:cubicBezTo>
                  <a:pt x="1137890" y="942706"/>
                  <a:pt x="1137890" y="942706"/>
                  <a:pt x="1122785" y="957820"/>
                </a:cubicBezTo>
                <a:cubicBezTo>
                  <a:pt x="1122785" y="957820"/>
                  <a:pt x="1122785" y="957820"/>
                  <a:pt x="1077472" y="983011"/>
                </a:cubicBezTo>
                <a:cubicBezTo>
                  <a:pt x="1077472" y="983011"/>
                  <a:pt x="1077472" y="983011"/>
                  <a:pt x="1062367" y="993088"/>
                </a:cubicBezTo>
                <a:cubicBezTo>
                  <a:pt x="1062367" y="993088"/>
                  <a:pt x="1062367" y="993088"/>
                  <a:pt x="1062367" y="983011"/>
                </a:cubicBezTo>
                <a:cubicBezTo>
                  <a:pt x="1062367" y="983011"/>
                  <a:pt x="1062367" y="983011"/>
                  <a:pt x="1037192" y="967897"/>
                </a:cubicBezTo>
                <a:cubicBezTo>
                  <a:pt x="1037192" y="967897"/>
                  <a:pt x="1037192" y="967897"/>
                  <a:pt x="1037192" y="947744"/>
                </a:cubicBezTo>
                <a:cubicBezTo>
                  <a:pt x="1037192" y="947744"/>
                  <a:pt x="1037192" y="947744"/>
                  <a:pt x="981809" y="917515"/>
                </a:cubicBezTo>
                <a:cubicBezTo>
                  <a:pt x="981809" y="917515"/>
                  <a:pt x="981809" y="917515"/>
                  <a:pt x="966704" y="917515"/>
                </a:cubicBezTo>
                <a:cubicBezTo>
                  <a:pt x="966704" y="917515"/>
                  <a:pt x="966704" y="917515"/>
                  <a:pt x="976774" y="937667"/>
                </a:cubicBezTo>
                <a:cubicBezTo>
                  <a:pt x="976774" y="937667"/>
                  <a:pt x="976774" y="937667"/>
                  <a:pt x="941530" y="932630"/>
                </a:cubicBezTo>
                <a:cubicBezTo>
                  <a:pt x="941530" y="932630"/>
                  <a:pt x="941530" y="932630"/>
                  <a:pt x="956635" y="912478"/>
                </a:cubicBezTo>
                <a:cubicBezTo>
                  <a:pt x="951599" y="897364"/>
                  <a:pt x="906285" y="988049"/>
                  <a:pt x="961669" y="882248"/>
                </a:cubicBezTo>
                <a:cubicBezTo>
                  <a:pt x="961669" y="882248"/>
                  <a:pt x="961669" y="882248"/>
                  <a:pt x="926424" y="882248"/>
                </a:cubicBezTo>
                <a:cubicBezTo>
                  <a:pt x="926424" y="882248"/>
                  <a:pt x="926424" y="882248"/>
                  <a:pt x="936494" y="897364"/>
                </a:cubicBezTo>
                <a:cubicBezTo>
                  <a:pt x="936494" y="897364"/>
                  <a:pt x="936494" y="897364"/>
                  <a:pt x="921389" y="937667"/>
                </a:cubicBezTo>
                <a:cubicBezTo>
                  <a:pt x="921389" y="937667"/>
                  <a:pt x="921389" y="937667"/>
                  <a:pt x="876075" y="932630"/>
                </a:cubicBezTo>
                <a:cubicBezTo>
                  <a:pt x="876075" y="932630"/>
                  <a:pt x="876075" y="932630"/>
                  <a:pt x="886145" y="917515"/>
                </a:cubicBezTo>
                <a:cubicBezTo>
                  <a:pt x="886145" y="917515"/>
                  <a:pt x="886145" y="917515"/>
                  <a:pt x="916355" y="897364"/>
                </a:cubicBezTo>
                <a:cubicBezTo>
                  <a:pt x="916355" y="897364"/>
                  <a:pt x="916355" y="897364"/>
                  <a:pt x="926424" y="887287"/>
                </a:cubicBezTo>
                <a:cubicBezTo>
                  <a:pt x="926424" y="887287"/>
                  <a:pt x="926424" y="887287"/>
                  <a:pt x="916355" y="877210"/>
                </a:cubicBezTo>
                <a:cubicBezTo>
                  <a:pt x="906285" y="892325"/>
                  <a:pt x="886145" y="892325"/>
                  <a:pt x="876075" y="892325"/>
                </a:cubicBezTo>
                <a:cubicBezTo>
                  <a:pt x="876075" y="892325"/>
                  <a:pt x="876075" y="892325"/>
                  <a:pt x="911319" y="877210"/>
                </a:cubicBezTo>
                <a:cubicBezTo>
                  <a:pt x="911319" y="877210"/>
                  <a:pt x="911319" y="877210"/>
                  <a:pt x="891180" y="862096"/>
                </a:cubicBezTo>
                <a:cubicBezTo>
                  <a:pt x="891180" y="862096"/>
                  <a:pt x="891180" y="862096"/>
                  <a:pt x="926424" y="846982"/>
                </a:cubicBezTo>
                <a:cubicBezTo>
                  <a:pt x="926424" y="846982"/>
                  <a:pt x="926424" y="846982"/>
                  <a:pt x="936494" y="841944"/>
                </a:cubicBezTo>
                <a:cubicBezTo>
                  <a:pt x="936494" y="841944"/>
                  <a:pt x="936494" y="841944"/>
                  <a:pt x="896214" y="831868"/>
                </a:cubicBezTo>
                <a:cubicBezTo>
                  <a:pt x="896214" y="831868"/>
                  <a:pt x="896214" y="831868"/>
                  <a:pt x="936494" y="816753"/>
                </a:cubicBezTo>
                <a:cubicBezTo>
                  <a:pt x="936494" y="816753"/>
                  <a:pt x="936494" y="816753"/>
                  <a:pt x="976774" y="791562"/>
                </a:cubicBezTo>
                <a:cubicBezTo>
                  <a:pt x="976774" y="791562"/>
                  <a:pt x="976774" y="791562"/>
                  <a:pt x="991879" y="796600"/>
                </a:cubicBezTo>
                <a:cubicBezTo>
                  <a:pt x="991879" y="796600"/>
                  <a:pt x="991879" y="796600"/>
                  <a:pt x="996913" y="791562"/>
                </a:cubicBezTo>
                <a:cubicBezTo>
                  <a:pt x="1001948" y="791562"/>
                  <a:pt x="1001948" y="781486"/>
                  <a:pt x="1001948" y="766372"/>
                </a:cubicBezTo>
                <a:cubicBezTo>
                  <a:pt x="1001948" y="766372"/>
                  <a:pt x="1001948" y="766372"/>
                  <a:pt x="1062367" y="736143"/>
                </a:cubicBezTo>
                <a:cubicBezTo>
                  <a:pt x="1062367" y="736143"/>
                  <a:pt x="1062367" y="736143"/>
                  <a:pt x="1097611" y="756295"/>
                </a:cubicBezTo>
                <a:cubicBezTo>
                  <a:pt x="1097611" y="756295"/>
                  <a:pt x="1097611" y="756295"/>
                  <a:pt x="1137890" y="756295"/>
                </a:cubicBezTo>
                <a:cubicBezTo>
                  <a:pt x="1137890" y="756295"/>
                  <a:pt x="1137890" y="756295"/>
                  <a:pt x="1142926" y="736143"/>
                </a:cubicBezTo>
                <a:cubicBezTo>
                  <a:pt x="1142926" y="736143"/>
                  <a:pt x="1142926" y="736143"/>
                  <a:pt x="1168100" y="736143"/>
                </a:cubicBezTo>
                <a:cubicBezTo>
                  <a:pt x="1168100" y="736143"/>
                  <a:pt x="1168100" y="736143"/>
                  <a:pt x="1163065" y="721029"/>
                </a:cubicBezTo>
                <a:cubicBezTo>
                  <a:pt x="1163065" y="721029"/>
                  <a:pt x="1163065" y="721029"/>
                  <a:pt x="1152995" y="705915"/>
                </a:cubicBezTo>
                <a:cubicBezTo>
                  <a:pt x="1152995" y="705915"/>
                  <a:pt x="1152995" y="705915"/>
                  <a:pt x="1117751" y="700876"/>
                </a:cubicBezTo>
                <a:cubicBezTo>
                  <a:pt x="1117751" y="700876"/>
                  <a:pt x="1117751" y="700876"/>
                  <a:pt x="1117751" y="710952"/>
                </a:cubicBezTo>
                <a:cubicBezTo>
                  <a:pt x="1117751" y="710952"/>
                  <a:pt x="1117751" y="710952"/>
                  <a:pt x="1097611" y="710952"/>
                </a:cubicBezTo>
                <a:cubicBezTo>
                  <a:pt x="1097611" y="710952"/>
                  <a:pt x="1097611" y="710952"/>
                  <a:pt x="1097611" y="721029"/>
                </a:cubicBezTo>
                <a:cubicBezTo>
                  <a:pt x="1097611" y="721029"/>
                  <a:pt x="1097611" y="721029"/>
                  <a:pt x="1052297" y="731104"/>
                </a:cubicBezTo>
                <a:cubicBezTo>
                  <a:pt x="1052297" y="726067"/>
                  <a:pt x="1052297" y="726067"/>
                  <a:pt x="1052297" y="726067"/>
                </a:cubicBezTo>
                <a:cubicBezTo>
                  <a:pt x="1052297" y="726067"/>
                  <a:pt x="1047262" y="726067"/>
                  <a:pt x="1042228" y="726067"/>
                </a:cubicBezTo>
                <a:cubicBezTo>
                  <a:pt x="1042228" y="726067"/>
                  <a:pt x="1042228" y="726067"/>
                  <a:pt x="1087541" y="695838"/>
                </a:cubicBezTo>
                <a:cubicBezTo>
                  <a:pt x="1087541" y="695838"/>
                  <a:pt x="1087541" y="695838"/>
                  <a:pt x="1062367" y="690800"/>
                </a:cubicBezTo>
                <a:cubicBezTo>
                  <a:pt x="1067402" y="685763"/>
                  <a:pt x="1102646" y="665610"/>
                  <a:pt x="1042228" y="695838"/>
                </a:cubicBezTo>
                <a:cubicBezTo>
                  <a:pt x="1042228" y="695838"/>
                  <a:pt x="1042228" y="695838"/>
                  <a:pt x="1022087" y="680724"/>
                </a:cubicBezTo>
                <a:cubicBezTo>
                  <a:pt x="1022087" y="680724"/>
                  <a:pt x="1022087" y="680724"/>
                  <a:pt x="1006984" y="680724"/>
                </a:cubicBezTo>
                <a:cubicBezTo>
                  <a:pt x="1006984" y="680724"/>
                  <a:pt x="1006984" y="680724"/>
                  <a:pt x="1001948" y="700876"/>
                </a:cubicBezTo>
                <a:cubicBezTo>
                  <a:pt x="1001948" y="700876"/>
                  <a:pt x="1001948" y="700876"/>
                  <a:pt x="976774" y="705915"/>
                </a:cubicBezTo>
                <a:cubicBezTo>
                  <a:pt x="976774" y="705915"/>
                  <a:pt x="976774" y="705915"/>
                  <a:pt x="981809" y="721029"/>
                </a:cubicBezTo>
                <a:cubicBezTo>
                  <a:pt x="981809" y="721029"/>
                  <a:pt x="981809" y="721029"/>
                  <a:pt x="951599" y="705915"/>
                </a:cubicBezTo>
                <a:cubicBezTo>
                  <a:pt x="951599" y="705915"/>
                  <a:pt x="951599" y="705915"/>
                  <a:pt x="941530" y="710952"/>
                </a:cubicBezTo>
                <a:cubicBezTo>
                  <a:pt x="941530" y="710952"/>
                  <a:pt x="941530" y="710952"/>
                  <a:pt x="911319" y="690800"/>
                </a:cubicBezTo>
                <a:cubicBezTo>
                  <a:pt x="911319" y="690800"/>
                  <a:pt x="911319" y="690800"/>
                  <a:pt x="911319" y="705915"/>
                </a:cubicBezTo>
                <a:cubicBezTo>
                  <a:pt x="886145" y="690800"/>
                  <a:pt x="956635" y="665610"/>
                  <a:pt x="876075" y="695838"/>
                </a:cubicBezTo>
                <a:cubicBezTo>
                  <a:pt x="876075" y="695838"/>
                  <a:pt x="876075" y="695838"/>
                  <a:pt x="871040" y="670647"/>
                </a:cubicBezTo>
                <a:cubicBezTo>
                  <a:pt x="871040" y="670647"/>
                  <a:pt x="871040" y="670647"/>
                  <a:pt x="810621" y="660572"/>
                </a:cubicBezTo>
                <a:cubicBezTo>
                  <a:pt x="810621" y="660572"/>
                  <a:pt x="810621" y="660572"/>
                  <a:pt x="790482" y="665610"/>
                </a:cubicBezTo>
                <a:cubicBezTo>
                  <a:pt x="790482" y="665610"/>
                  <a:pt x="790482" y="665610"/>
                  <a:pt x="780413" y="665610"/>
                </a:cubicBezTo>
                <a:cubicBezTo>
                  <a:pt x="830762" y="655533"/>
                  <a:pt x="699854" y="645458"/>
                  <a:pt x="825726" y="645458"/>
                </a:cubicBezTo>
                <a:cubicBezTo>
                  <a:pt x="825726" y="645458"/>
                  <a:pt x="825726" y="645458"/>
                  <a:pt x="830762" y="630342"/>
                </a:cubicBezTo>
                <a:cubicBezTo>
                  <a:pt x="830762" y="630342"/>
                  <a:pt x="830762" y="630342"/>
                  <a:pt x="850901" y="610190"/>
                </a:cubicBezTo>
                <a:cubicBezTo>
                  <a:pt x="850901" y="610190"/>
                  <a:pt x="850901" y="610190"/>
                  <a:pt x="810621" y="600114"/>
                </a:cubicBezTo>
                <a:cubicBezTo>
                  <a:pt x="810621" y="600114"/>
                  <a:pt x="810621" y="600114"/>
                  <a:pt x="850901" y="600114"/>
                </a:cubicBezTo>
                <a:cubicBezTo>
                  <a:pt x="850901" y="600114"/>
                  <a:pt x="850901" y="600114"/>
                  <a:pt x="860970" y="620267"/>
                </a:cubicBezTo>
                <a:cubicBezTo>
                  <a:pt x="860970" y="620267"/>
                  <a:pt x="860970" y="620267"/>
                  <a:pt x="876075" y="605151"/>
                </a:cubicBezTo>
                <a:cubicBezTo>
                  <a:pt x="876075" y="605151"/>
                  <a:pt x="876075" y="605151"/>
                  <a:pt x="906285" y="620267"/>
                </a:cubicBezTo>
                <a:cubicBezTo>
                  <a:pt x="906285" y="620267"/>
                  <a:pt x="906285" y="620267"/>
                  <a:pt x="921389" y="600114"/>
                </a:cubicBezTo>
                <a:cubicBezTo>
                  <a:pt x="921389" y="600114"/>
                  <a:pt x="921389" y="600114"/>
                  <a:pt x="951599" y="595076"/>
                </a:cubicBezTo>
                <a:cubicBezTo>
                  <a:pt x="951599" y="595076"/>
                  <a:pt x="951599" y="595076"/>
                  <a:pt x="961669" y="605151"/>
                </a:cubicBezTo>
                <a:cubicBezTo>
                  <a:pt x="956635" y="584999"/>
                  <a:pt x="991879" y="600114"/>
                  <a:pt x="981809" y="590037"/>
                </a:cubicBezTo>
                <a:cubicBezTo>
                  <a:pt x="981809" y="590037"/>
                  <a:pt x="981809" y="590037"/>
                  <a:pt x="991879" y="564846"/>
                </a:cubicBezTo>
                <a:cubicBezTo>
                  <a:pt x="991879" y="564846"/>
                  <a:pt x="991879" y="564846"/>
                  <a:pt x="961669" y="559809"/>
                </a:cubicBezTo>
                <a:cubicBezTo>
                  <a:pt x="961669" y="559809"/>
                  <a:pt x="961669" y="559809"/>
                  <a:pt x="961669" y="549732"/>
                </a:cubicBezTo>
                <a:cubicBezTo>
                  <a:pt x="1001948" y="559809"/>
                  <a:pt x="981809" y="539657"/>
                  <a:pt x="1017053" y="509428"/>
                </a:cubicBezTo>
                <a:cubicBezTo>
                  <a:pt x="1017053" y="509428"/>
                  <a:pt x="1017053" y="509428"/>
                  <a:pt x="1037192" y="524541"/>
                </a:cubicBezTo>
                <a:cubicBezTo>
                  <a:pt x="1032158" y="499352"/>
                  <a:pt x="1077472" y="509428"/>
                  <a:pt x="1077472" y="484236"/>
                </a:cubicBezTo>
                <a:cubicBezTo>
                  <a:pt x="1077472" y="484236"/>
                  <a:pt x="1077472" y="484236"/>
                  <a:pt x="1067402" y="454009"/>
                </a:cubicBezTo>
                <a:cubicBezTo>
                  <a:pt x="1067402" y="454009"/>
                  <a:pt x="1067402" y="454009"/>
                  <a:pt x="1097611" y="443932"/>
                </a:cubicBezTo>
                <a:cubicBezTo>
                  <a:pt x="1097611" y="443932"/>
                  <a:pt x="1097611" y="443932"/>
                  <a:pt x="1097611" y="464084"/>
                </a:cubicBezTo>
                <a:cubicBezTo>
                  <a:pt x="1097611" y="464084"/>
                  <a:pt x="1097611" y="464084"/>
                  <a:pt x="1087541" y="464084"/>
                </a:cubicBezTo>
                <a:cubicBezTo>
                  <a:pt x="1087541" y="464084"/>
                  <a:pt x="1087541" y="464084"/>
                  <a:pt x="1087541" y="469123"/>
                </a:cubicBezTo>
                <a:cubicBezTo>
                  <a:pt x="1087541" y="469123"/>
                  <a:pt x="1087541" y="469123"/>
                  <a:pt x="1097611" y="474161"/>
                </a:cubicBezTo>
                <a:cubicBezTo>
                  <a:pt x="1112716" y="479199"/>
                  <a:pt x="1107682" y="459046"/>
                  <a:pt x="1122785" y="459046"/>
                </a:cubicBezTo>
                <a:cubicBezTo>
                  <a:pt x="1122785" y="459046"/>
                  <a:pt x="1122785" y="459046"/>
                  <a:pt x="1127821" y="464084"/>
                </a:cubicBezTo>
                <a:cubicBezTo>
                  <a:pt x="1127821" y="464084"/>
                  <a:pt x="1127821" y="464084"/>
                  <a:pt x="1097611" y="494314"/>
                </a:cubicBezTo>
                <a:cubicBezTo>
                  <a:pt x="1097611" y="494314"/>
                  <a:pt x="1097611" y="494314"/>
                  <a:pt x="1077472" y="494314"/>
                </a:cubicBezTo>
                <a:cubicBezTo>
                  <a:pt x="1077472" y="494314"/>
                  <a:pt x="1077472" y="494314"/>
                  <a:pt x="1072436" y="499352"/>
                </a:cubicBezTo>
                <a:cubicBezTo>
                  <a:pt x="1072436" y="504389"/>
                  <a:pt x="1077472" y="509428"/>
                  <a:pt x="1082507" y="529580"/>
                </a:cubicBezTo>
                <a:cubicBezTo>
                  <a:pt x="1082507" y="529580"/>
                  <a:pt x="1082507" y="529580"/>
                  <a:pt x="1067402" y="529580"/>
                </a:cubicBezTo>
                <a:cubicBezTo>
                  <a:pt x="1067402" y="529580"/>
                  <a:pt x="1067402" y="529580"/>
                  <a:pt x="1057333" y="554771"/>
                </a:cubicBezTo>
                <a:cubicBezTo>
                  <a:pt x="1057333" y="554771"/>
                  <a:pt x="1057333" y="554771"/>
                  <a:pt x="1077472" y="564846"/>
                </a:cubicBezTo>
                <a:cubicBezTo>
                  <a:pt x="1077472" y="564846"/>
                  <a:pt x="1077472" y="564846"/>
                  <a:pt x="1062367" y="574923"/>
                </a:cubicBezTo>
                <a:cubicBezTo>
                  <a:pt x="1062367" y="574923"/>
                  <a:pt x="1062367" y="574923"/>
                  <a:pt x="1077472" y="579962"/>
                </a:cubicBezTo>
                <a:cubicBezTo>
                  <a:pt x="1077472" y="579962"/>
                  <a:pt x="1077472" y="579962"/>
                  <a:pt x="1127821" y="544694"/>
                </a:cubicBezTo>
                <a:cubicBezTo>
                  <a:pt x="1127821" y="544694"/>
                  <a:pt x="1127821" y="544694"/>
                  <a:pt x="1152995" y="524541"/>
                </a:cubicBezTo>
                <a:cubicBezTo>
                  <a:pt x="1158031" y="524541"/>
                  <a:pt x="1158031" y="524541"/>
                  <a:pt x="1163065" y="529580"/>
                </a:cubicBezTo>
                <a:cubicBezTo>
                  <a:pt x="1163065" y="529580"/>
                  <a:pt x="1163065" y="529580"/>
                  <a:pt x="1137890" y="554771"/>
                </a:cubicBezTo>
                <a:cubicBezTo>
                  <a:pt x="1137890" y="554771"/>
                  <a:pt x="1137890" y="554771"/>
                  <a:pt x="1163065" y="569885"/>
                </a:cubicBezTo>
                <a:cubicBezTo>
                  <a:pt x="1163065" y="569885"/>
                  <a:pt x="1163065" y="569885"/>
                  <a:pt x="1188239" y="564846"/>
                </a:cubicBezTo>
                <a:cubicBezTo>
                  <a:pt x="1188239" y="564846"/>
                  <a:pt x="1188239" y="564846"/>
                  <a:pt x="1188239" y="574923"/>
                </a:cubicBezTo>
                <a:cubicBezTo>
                  <a:pt x="1193275" y="584999"/>
                  <a:pt x="1198309" y="605151"/>
                  <a:pt x="1228519" y="549732"/>
                </a:cubicBezTo>
                <a:cubicBezTo>
                  <a:pt x="1228519" y="549732"/>
                  <a:pt x="1228519" y="549732"/>
                  <a:pt x="1258728" y="529580"/>
                </a:cubicBezTo>
                <a:cubicBezTo>
                  <a:pt x="1258728" y="529580"/>
                  <a:pt x="1258728" y="529580"/>
                  <a:pt x="1278868" y="534618"/>
                </a:cubicBezTo>
                <a:cubicBezTo>
                  <a:pt x="1283902" y="514466"/>
                  <a:pt x="1288938" y="534618"/>
                  <a:pt x="1319148" y="514466"/>
                </a:cubicBezTo>
                <a:cubicBezTo>
                  <a:pt x="1319148" y="514466"/>
                  <a:pt x="1319148" y="514466"/>
                  <a:pt x="1309078" y="504389"/>
                </a:cubicBezTo>
                <a:cubicBezTo>
                  <a:pt x="1309078" y="504389"/>
                  <a:pt x="1309078" y="504389"/>
                  <a:pt x="1263763" y="519504"/>
                </a:cubicBezTo>
                <a:cubicBezTo>
                  <a:pt x="1258728" y="519504"/>
                  <a:pt x="1299007" y="504389"/>
                  <a:pt x="1283902" y="499352"/>
                </a:cubicBezTo>
                <a:cubicBezTo>
                  <a:pt x="1283902" y="499352"/>
                  <a:pt x="1283902" y="499352"/>
                  <a:pt x="1288938" y="494314"/>
                </a:cubicBezTo>
                <a:cubicBezTo>
                  <a:pt x="1288938" y="499352"/>
                  <a:pt x="1293973" y="479199"/>
                  <a:pt x="1293973" y="504389"/>
                </a:cubicBezTo>
                <a:cubicBezTo>
                  <a:pt x="1293973" y="504389"/>
                  <a:pt x="1293973" y="504389"/>
                  <a:pt x="1319148" y="494314"/>
                </a:cubicBezTo>
                <a:cubicBezTo>
                  <a:pt x="1319148" y="494314"/>
                  <a:pt x="1319148" y="494314"/>
                  <a:pt x="1389636" y="479199"/>
                </a:cubicBezTo>
                <a:cubicBezTo>
                  <a:pt x="1389636" y="479199"/>
                  <a:pt x="1389636" y="479199"/>
                  <a:pt x="1384600" y="464084"/>
                </a:cubicBezTo>
                <a:cubicBezTo>
                  <a:pt x="1384600" y="464084"/>
                  <a:pt x="1384600" y="464084"/>
                  <a:pt x="1404741" y="469123"/>
                </a:cubicBezTo>
                <a:cubicBezTo>
                  <a:pt x="1409776" y="469123"/>
                  <a:pt x="1429916" y="448970"/>
                  <a:pt x="1434950" y="443932"/>
                </a:cubicBezTo>
                <a:cubicBezTo>
                  <a:pt x="1434950" y="443932"/>
                  <a:pt x="1434950" y="443932"/>
                  <a:pt x="1394671" y="428818"/>
                </a:cubicBezTo>
                <a:cubicBezTo>
                  <a:pt x="1394671" y="428818"/>
                  <a:pt x="1394671" y="428818"/>
                  <a:pt x="1359426" y="433856"/>
                </a:cubicBezTo>
                <a:cubicBezTo>
                  <a:pt x="1359426" y="433856"/>
                  <a:pt x="1359426" y="433856"/>
                  <a:pt x="1354392" y="438893"/>
                </a:cubicBezTo>
                <a:cubicBezTo>
                  <a:pt x="1354392" y="438893"/>
                  <a:pt x="1354392" y="438893"/>
                  <a:pt x="1354392" y="443932"/>
                </a:cubicBezTo>
                <a:cubicBezTo>
                  <a:pt x="1354392" y="443932"/>
                  <a:pt x="1354392" y="443932"/>
                  <a:pt x="1349356" y="454009"/>
                </a:cubicBezTo>
                <a:cubicBezTo>
                  <a:pt x="1349356" y="454009"/>
                  <a:pt x="1344322" y="459046"/>
                  <a:pt x="1334251" y="459046"/>
                </a:cubicBezTo>
                <a:cubicBezTo>
                  <a:pt x="1334251" y="454009"/>
                  <a:pt x="1344322" y="448970"/>
                  <a:pt x="1344322" y="443932"/>
                </a:cubicBezTo>
                <a:cubicBezTo>
                  <a:pt x="1344322" y="443932"/>
                  <a:pt x="1344322" y="443932"/>
                  <a:pt x="1288938" y="438893"/>
                </a:cubicBezTo>
                <a:cubicBezTo>
                  <a:pt x="1288938" y="438893"/>
                  <a:pt x="1288938" y="438893"/>
                  <a:pt x="1273833" y="438893"/>
                </a:cubicBezTo>
                <a:cubicBezTo>
                  <a:pt x="1273833" y="438893"/>
                  <a:pt x="1273833" y="438893"/>
                  <a:pt x="1263763" y="454009"/>
                </a:cubicBezTo>
                <a:cubicBezTo>
                  <a:pt x="1263763" y="454009"/>
                  <a:pt x="1263763" y="454009"/>
                  <a:pt x="1152995" y="469123"/>
                </a:cubicBezTo>
                <a:cubicBezTo>
                  <a:pt x="1152995" y="469123"/>
                  <a:pt x="1152995" y="469123"/>
                  <a:pt x="1137890" y="443932"/>
                </a:cubicBezTo>
                <a:cubicBezTo>
                  <a:pt x="1137890" y="443932"/>
                  <a:pt x="1137890" y="443932"/>
                  <a:pt x="1122785" y="454009"/>
                </a:cubicBezTo>
                <a:cubicBezTo>
                  <a:pt x="1122785" y="454009"/>
                  <a:pt x="1122785" y="454009"/>
                  <a:pt x="1122785" y="438893"/>
                </a:cubicBezTo>
                <a:cubicBezTo>
                  <a:pt x="1122785" y="438893"/>
                  <a:pt x="1122785" y="438893"/>
                  <a:pt x="1087541" y="428818"/>
                </a:cubicBezTo>
                <a:cubicBezTo>
                  <a:pt x="1087541" y="428818"/>
                  <a:pt x="1087541" y="428818"/>
                  <a:pt x="1047262" y="428818"/>
                </a:cubicBezTo>
                <a:cubicBezTo>
                  <a:pt x="1047262" y="428818"/>
                  <a:pt x="1047262" y="428818"/>
                  <a:pt x="1057333" y="454009"/>
                </a:cubicBezTo>
                <a:cubicBezTo>
                  <a:pt x="1057333" y="454009"/>
                  <a:pt x="1057333" y="454009"/>
                  <a:pt x="1001948" y="438893"/>
                </a:cubicBezTo>
                <a:cubicBezTo>
                  <a:pt x="1001948" y="438893"/>
                  <a:pt x="1001948" y="438893"/>
                  <a:pt x="991879" y="428818"/>
                </a:cubicBezTo>
                <a:cubicBezTo>
                  <a:pt x="991879" y="428818"/>
                  <a:pt x="991879" y="428818"/>
                  <a:pt x="1017053" y="403627"/>
                </a:cubicBezTo>
                <a:cubicBezTo>
                  <a:pt x="1017053" y="403627"/>
                  <a:pt x="1017053" y="403627"/>
                  <a:pt x="1001948" y="393551"/>
                </a:cubicBezTo>
                <a:cubicBezTo>
                  <a:pt x="1001948" y="393551"/>
                  <a:pt x="1001948" y="393551"/>
                  <a:pt x="986843" y="398588"/>
                </a:cubicBezTo>
                <a:cubicBezTo>
                  <a:pt x="986843" y="398588"/>
                  <a:pt x="986843" y="398588"/>
                  <a:pt x="981809" y="428818"/>
                </a:cubicBezTo>
                <a:cubicBezTo>
                  <a:pt x="941530" y="469123"/>
                  <a:pt x="1017053" y="408665"/>
                  <a:pt x="1006984" y="479199"/>
                </a:cubicBezTo>
                <a:cubicBezTo>
                  <a:pt x="1006984" y="479199"/>
                  <a:pt x="1006984" y="479199"/>
                  <a:pt x="966704" y="454009"/>
                </a:cubicBezTo>
                <a:cubicBezTo>
                  <a:pt x="966704" y="454009"/>
                  <a:pt x="966704" y="454009"/>
                  <a:pt x="961669" y="464084"/>
                </a:cubicBezTo>
                <a:cubicBezTo>
                  <a:pt x="961669" y="464084"/>
                  <a:pt x="961669" y="464084"/>
                  <a:pt x="951599" y="454009"/>
                </a:cubicBezTo>
                <a:cubicBezTo>
                  <a:pt x="951599" y="454009"/>
                  <a:pt x="951599" y="454009"/>
                  <a:pt x="931460" y="464084"/>
                </a:cubicBezTo>
                <a:cubicBezTo>
                  <a:pt x="931460" y="464084"/>
                  <a:pt x="931460" y="464084"/>
                  <a:pt x="886145" y="454009"/>
                </a:cubicBezTo>
                <a:cubicBezTo>
                  <a:pt x="886145" y="454009"/>
                  <a:pt x="886145" y="454009"/>
                  <a:pt x="860970" y="469123"/>
                </a:cubicBezTo>
                <a:cubicBezTo>
                  <a:pt x="860970" y="469123"/>
                  <a:pt x="860970" y="469123"/>
                  <a:pt x="850901" y="464084"/>
                </a:cubicBezTo>
                <a:cubicBezTo>
                  <a:pt x="850901" y="464084"/>
                  <a:pt x="850901" y="464084"/>
                  <a:pt x="830762" y="479199"/>
                </a:cubicBezTo>
                <a:cubicBezTo>
                  <a:pt x="830762" y="474161"/>
                  <a:pt x="830762" y="464084"/>
                  <a:pt x="815657" y="454009"/>
                </a:cubicBezTo>
                <a:cubicBezTo>
                  <a:pt x="815657" y="454009"/>
                  <a:pt x="815657" y="454009"/>
                  <a:pt x="820691" y="438893"/>
                </a:cubicBezTo>
                <a:cubicBezTo>
                  <a:pt x="820691" y="438893"/>
                  <a:pt x="820691" y="438893"/>
                  <a:pt x="850901" y="438893"/>
                </a:cubicBezTo>
                <a:cubicBezTo>
                  <a:pt x="845865" y="443932"/>
                  <a:pt x="881111" y="454009"/>
                  <a:pt x="845865" y="433856"/>
                </a:cubicBezTo>
                <a:cubicBezTo>
                  <a:pt x="845865" y="433856"/>
                  <a:pt x="845865" y="433856"/>
                  <a:pt x="876075" y="403627"/>
                </a:cubicBezTo>
                <a:cubicBezTo>
                  <a:pt x="876075" y="403627"/>
                  <a:pt x="876075" y="403627"/>
                  <a:pt x="845865" y="378436"/>
                </a:cubicBezTo>
                <a:cubicBezTo>
                  <a:pt x="845865" y="378436"/>
                  <a:pt x="845865" y="378436"/>
                  <a:pt x="845865" y="363322"/>
                </a:cubicBezTo>
                <a:cubicBezTo>
                  <a:pt x="845865" y="363322"/>
                  <a:pt x="845865" y="363322"/>
                  <a:pt x="810621" y="353246"/>
                </a:cubicBezTo>
                <a:cubicBezTo>
                  <a:pt x="810621" y="353246"/>
                  <a:pt x="810621" y="353246"/>
                  <a:pt x="830762" y="333094"/>
                </a:cubicBezTo>
                <a:cubicBezTo>
                  <a:pt x="830762" y="333094"/>
                  <a:pt x="830762" y="333094"/>
                  <a:pt x="795516" y="333094"/>
                </a:cubicBezTo>
                <a:cubicBezTo>
                  <a:pt x="795516" y="333094"/>
                  <a:pt x="795516" y="333094"/>
                  <a:pt x="800552" y="328055"/>
                </a:cubicBezTo>
                <a:cubicBezTo>
                  <a:pt x="810621" y="323017"/>
                  <a:pt x="820691" y="312940"/>
                  <a:pt x="845865" y="302864"/>
                </a:cubicBezTo>
                <a:cubicBezTo>
                  <a:pt x="845865" y="302864"/>
                  <a:pt x="845865" y="302864"/>
                  <a:pt x="835796" y="287751"/>
                </a:cubicBezTo>
                <a:cubicBezTo>
                  <a:pt x="835796" y="287751"/>
                  <a:pt x="835796" y="287751"/>
                  <a:pt x="815657" y="292789"/>
                </a:cubicBezTo>
                <a:cubicBezTo>
                  <a:pt x="815657" y="292789"/>
                  <a:pt x="815657" y="292789"/>
                  <a:pt x="805587" y="282712"/>
                </a:cubicBezTo>
                <a:cubicBezTo>
                  <a:pt x="805587" y="282712"/>
                  <a:pt x="805587" y="282712"/>
                  <a:pt x="714959" y="287751"/>
                </a:cubicBezTo>
                <a:cubicBezTo>
                  <a:pt x="714959" y="287751"/>
                  <a:pt x="714959" y="287751"/>
                  <a:pt x="770342" y="267598"/>
                </a:cubicBezTo>
                <a:cubicBezTo>
                  <a:pt x="765308" y="272635"/>
                  <a:pt x="775377" y="302864"/>
                  <a:pt x="780413" y="252483"/>
                </a:cubicBezTo>
                <a:cubicBezTo>
                  <a:pt x="780413" y="252483"/>
                  <a:pt x="780413" y="252483"/>
                  <a:pt x="800552" y="272635"/>
                </a:cubicBezTo>
                <a:cubicBezTo>
                  <a:pt x="800552" y="272635"/>
                  <a:pt x="800552" y="272635"/>
                  <a:pt x="866006" y="267598"/>
                </a:cubicBezTo>
                <a:cubicBezTo>
                  <a:pt x="866006" y="267598"/>
                  <a:pt x="866006" y="267598"/>
                  <a:pt x="855936" y="242407"/>
                </a:cubicBezTo>
                <a:cubicBezTo>
                  <a:pt x="855936" y="242407"/>
                  <a:pt x="855936" y="242407"/>
                  <a:pt x="830762" y="237369"/>
                </a:cubicBezTo>
                <a:cubicBezTo>
                  <a:pt x="830762" y="237369"/>
                  <a:pt x="830762" y="237369"/>
                  <a:pt x="855936" y="227293"/>
                </a:cubicBezTo>
                <a:cubicBezTo>
                  <a:pt x="855936" y="227293"/>
                  <a:pt x="855936" y="227293"/>
                  <a:pt x="850901" y="202102"/>
                </a:cubicBezTo>
                <a:cubicBezTo>
                  <a:pt x="835796" y="197064"/>
                  <a:pt x="830762" y="207141"/>
                  <a:pt x="820691" y="202102"/>
                </a:cubicBezTo>
                <a:cubicBezTo>
                  <a:pt x="820691" y="202102"/>
                  <a:pt x="820691" y="202102"/>
                  <a:pt x="820691" y="181950"/>
                </a:cubicBezTo>
                <a:cubicBezTo>
                  <a:pt x="820691" y="181950"/>
                  <a:pt x="820691" y="181950"/>
                  <a:pt x="830762" y="156759"/>
                </a:cubicBezTo>
                <a:cubicBezTo>
                  <a:pt x="830762" y="156759"/>
                  <a:pt x="830762" y="156759"/>
                  <a:pt x="810621" y="156759"/>
                </a:cubicBezTo>
                <a:cubicBezTo>
                  <a:pt x="820691" y="151720"/>
                  <a:pt x="830762" y="141645"/>
                  <a:pt x="850901" y="126529"/>
                </a:cubicBezTo>
                <a:cubicBezTo>
                  <a:pt x="850901" y="126529"/>
                  <a:pt x="850901" y="126529"/>
                  <a:pt x="906285" y="126529"/>
                </a:cubicBezTo>
                <a:cubicBezTo>
                  <a:pt x="906285" y="126529"/>
                  <a:pt x="906285" y="126529"/>
                  <a:pt x="961669" y="126529"/>
                </a:cubicBezTo>
                <a:cubicBezTo>
                  <a:pt x="961669" y="126529"/>
                  <a:pt x="961669" y="126529"/>
                  <a:pt x="961669" y="116454"/>
                </a:cubicBezTo>
                <a:cubicBezTo>
                  <a:pt x="961669" y="116454"/>
                  <a:pt x="961669" y="116454"/>
                  <a:pt x="986843" y="116454"/>
                </a:cubicBezTo>
                <a:cubicBezTo>
                  <a:pt x="986843" y="116454"/>
                  <a:pt x="986843" y="116454"/>
                  <a:pt x="989360" y="113934"/>
                </a:cubicBezTo>
                <a:lnTo>
                  <a:pt x="990525" y="112771"/>
                </a:lnTo>
                <a:lnTo>
                  <a:pt x="993530" y="113306"/>
                </a:lnTo>
                <a:cubicBezTo>
                  <a:pt x="1000059" y="110471"/>
                  <a:pt x="1013276" y="103859"/>
                  <a:pt x="1037192" y="91263"/>
                </a:cubicBezTo>
                <a:cubicBezTo>
                  <a:pt x="1037192" y="91263"/>
                  <a:pt x="1037192" y="91263"/>
                  <a:pt x="1027123" y="76149"/>
                </a:cubicBezTo>
                <a:cubicBezTo>
                  <a:pt x="1027123" y="76149"/>
                  <a:pt x="1027123" y="76149"/>
                  <a:pt x="1082507" y="86225"/>
                </a:cubicBezTo>
                <a:cubicBezTo>
                  <a:pt x="1082507" y="86225"/>
                  <a:pt x="1082507" y="86225"/>
                  <a:pt x="1107682" y="71111"/>
                </a:cubicBezTo>
                <a:cubicBezTo>
                  <a:pt x="1107682" y="76149"/>
                  <a:pt x="1097611" y="86225"/>
                  <a:pt x="1127821" y="76149"/>
                </a:cubicBezTo>
                <a:cubicBezTo>
                  <a:pt x="1127821" y="76149"/>
                  <a:pt x="1127821" y="76149"/>
                  <a:pt x="1127821" y="61035"/>
                </a:cubicBezTo>
                <a:cubicBezTo>
                  <a:pt x="1127821" y="61035"/>
                  <a:pt x="1127821" y="61035"/>
                  <a:pt x="1067402" y="50958"/>
                </a:cubicBezTo>
                <a:cubicBezTo>
                  <a:pt x="1067402" y="50958"/>
                  <a:pt x="1067402" y="50958"/>
                  <a:pt x="1047262" y="61035"/>
                </a:cubicBezTo>
                <a:cubicBezTo>
                  <a:pt x="1047262" y="61035"/>
                  <a:pt x="1047262" y="61035"/>
                  <a:pt x="1027123" y="50958"/>
                </a:cubicBezTo>
                <a:cubicBezTo>
                  <a:pt x="1027123" y="50958"/>
                  <a:pt x="1027123" y="50958"/>
                  <a:pt x="991879" y="61035"/>
                </a:cubicBezTo>
                <a:cubicBezTo>
                  <a:pt x="991879" y="61035"/>
                  <a:pt x="991879" y="61035"/>
                  <a:pt x="946564" y="45920"/>
                </a:cubicBezTo>
                <a:cubicBezTo>
                  <a:pt x="946564" y="50958"/>
                  <a:pt x="946564" y="55997"/>
                  <a:pt x="946564" y="55997"/>
                </a:cubicBezTo>
                <a:cubicBezTo>
                  <a:pt x="941530" y="55997"/>
                  <a:pt x="931460" y="61035"/>
                  <a:pt x="921389" y="66072"/>
                </a:cubicBezTo>
                <a:cubicBezTo>
                  <a:pt x="921389" y="66072"/>
                  <a:pt x="921389" y="66072"/>
                  <a:pt x="871040" y="55997"/>
                </a:cubicBezTo>
                <a:cubicBezTo>
                  <a:pt x="871040" y="50958"/>
                  <a:pt x="866006" y="40883"/>
                  <a:pt x="866006" y="35844"/>
                </a:cubicBezTo>
                <a:cubicBezTo>
                  <a:pt x="866006" y="35844"/>
                  <a:pt x="866006" y="35844"/>
                  <a:pt x="810621" y="30806"/>
                </a:cubicBezTo>
                <a:cubicBezTo>
                  <a:pt x="810621" y="30806"/>
                  <a:pt x="810621" y="30806"/>
                  <a:pt x="790482" y="25767"/>
                </a:cubicBezTo>
                <a:cubicBezTo>
                  <a:pt x="790482" y="25767"/>
                  <a:pt x="790482" y="25767"/>
                  <a:pt x="765308" y="35844"/>
                </a:cubicBezTo>
                <a:cubicBezTo>
                  <a:pt x="765308" y="35844"/>
                  <a:pt x="765308" y="35844"/>
                  <a:pt x="790482" y="15692"/>
                </a:cubicBezTo>
                <a:cubicBezTo>
                  <a:pt x="790482" y="15692"/>
                  <a:pt x="790482" y="15692"/>
                  <a:pt x="941530" y="10653"/>
                </a:cubicBezTo>
                <a:cubicBezTo>
                  <a:pt x="941530" y="10653"/>
                  <a:pt x="941530" y="10653"/>
                  <a:pt x="1022087" y="15692"/>
                </a:cubicBezTo>
                <a:cubicBezTo>
                  <a:pt x="1032158" y="15692"/>
                  <a:pt x="1027123" y="-4461"/>
                  <a:pt x="1042228" y="10653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72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Upravte štýly predlohy textu</a:t>
            </a:r>
            <a:endParaRPr lang="sk-SK" dirty="0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3A7-4038-4DF2-B779-33525524AD75}" type="datetime1">
              <a:rPr lang="en-US" smtClean="0"/>
              <a:pPr/>
              <a:t>10/22/2022</a:t>
            </a:fld>
            <a:endParaRPr lang="en-US" dirty="0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Picture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410703" cy="6381268"/>
          </a:xfrm>
          <a:custGeom>
            <a:avLst/>
            <a:gdLst>
              <a:gd name="connsiteX0" fmla="*/ 5648586 w 6410703"/>
              <a:gd name="connsiteY0" fmla="*/ 1112109 h 6381268"/>
              <a:gd name="connsiteX1" fmla="*/ 5652617 w 6410703"/>
              <a:gd name="connsiteY1" fmla="*/ 1116555 h 6381268"/>
              <a:gd name="connsiteX2" fmla="*/ 5651903 w 6410703"/>
              <a:gd name="connsiteY2" fmla="*/ 1117982 h 6381268"/>
              <a:gd name="connsiteX3" fmla="*/ 5636888 w 6410703"/>
              <a:gd name="connsiteY3" fmla="*/ 1091396 h 6381268"/>
              <a:gd name="connsiteX4" fmla="*/ 5648586 w 6410703"/>
              <a:gd name="connsiteY4" fmla="*/ 1112109 h 6381268"/>
              <a:gd name="connsiteX5" fmla="*/ 5641214 w 6410703"/>
              <a:gd name="connsiteY5" fmla="*/ 1103975 h 6381268"/>
              <a:gd name="connsiteX6" fmla="*/ 5636888 w 6410703"/>
              <a:gd name="connsiteY6" fmla="*/ 1091396 h 6381268"/>
              <a:gd name="connsiteX7" fmla="*/ 5201568 w 6410703"/>
              <a:gd name="connsiteY7" fmla="*/ 395812 h 6381268"/>
              <a:gd name="connsiteX8" fmla="*/ 5209087 w 6410703"/>
              <a:gd name="connsiteY8" fmla="*/ 396353 h 6381268"/>
              <a:gd name="connsiteX9" fmla="*/ 5210439 w 6410703"/>
              <a:gd name="connsiteY9" fmla="*/ 397873 h 6381268"/>
              <a:gd name="connsiteX10" fmla="*/ 5207908 w 6410703"/>
              <a:gd name="connsiteY10" fmla="*/ 396746 h 6381268"/>
              <a:gd name="connsiteX11" fmla="*/ 5201568 w 6410703"/>
              <a:gd name="connsiteY11" fmla="*/ 395812 h 6381268"/>
              <a:gd name="connsiteX12" fmla="*/ 4882509 w 6410703"/>
              <a:gd name="connsiteY12" fmla="*/ 135845 h 6381268"/>
              <a:gd name="connsiteX13" fmla="*/ 4895265 w 6410703"/>
              <a:gd name="connsiteY13" fmla="*/ 140920 h 6381268"/>
              <a:gd name="connsiteX14" fmla="*/ 4910256 w 6410703"/>
              <a:gd name="connsiteY14" fmla="*/ 154189 h 6381268"/>
              <a:gd name="connsiteX15" fmla="*/ 4899640 w 6410703"/>
              <a:gd name="connsiteY15" fmla="*/ 151830 h 6381268"/>
              <a:gd name="connsiteX16" fmla="*/ 4881946 w 6410703"/>
              <a:gd name="connsiteY16" fmla="*/ 135319 h 6381268"/>
              <a:gd name="connsiteX17" fmla="*/ 4882509 w 6410703"/>
              <a:gd name="connsiteY17" fmla="*/ 135845 h 6381268"/>
              <a:gd name="connsiteX18" fmla="*/ 4881787 w 6410703"/>
              <a:gd name="connsiteY18" fmla="*/ 135556 h 6381268"/>
              <a:gd name="connsiteX19" fmla="*/ 5007367 w 6410703"/>
              <a:gd name="connsiteY19" fmla="*/ 0 h 6381268"/>
              <a:gd name="connsiteX20" fmla="*/ 5095103 w 6410703"/>
              <a:gd name="connsiteY20" fmla="*/ 0 h 6381268"/>
              <a:gd name="connsiteX21" fmla="*/ 5105284 w 6410703"/>
              <a:gd name="connsiteY21" fmla="*/ 9519 h 6381268"/>
              <a:gd name="connsiteX22" fmla="*/ 5099446 w 6410703"/>
              <a:gd name="connsiteY22" fmla="*/ 0 h 6381268"/>
              <a:gd name="connsiteX23" fmla="*/ 5141796 w 6410703"/>
              <a:gd name="connsiteY23" fmla="*/ 0 h 6381268"/>
              <a:gd name="connsiteX24" fmla="*/ 5181563 w 6410703"/>
              <a:gd name="connsiteY24" fmla="*/ 34286 h 6381268"/>
              <a:gd name="connsiteX25" fmla="*/ 5221670 w 6410703"/>
              <a:gd name="connsiteY25" fmla="*/ 59839 h 6381268"/>
              <a:gd name="connsiteX26" fmla="*/ 5205943 w 6410703"/>
              <a:gd name="connsiteY26" fmla="*/ 56694 h 6381268"/>
              <a:gd name="connsiteX27" fmla="*/ 5234253 w 6410703"/>
              <a:gd name="connsiteY27" fmla="*/ 72419 h 6381268"/>
              <a:gd name="connsiteX28" fmla="*/ 5312893 w 6410703"/>
              <a:gd name="connsiteY28" fmla="*/ 151044 h 6381268"/>
              <a:gd name="connsiteX29" fmla="*/ 5347494 w 6410703"/>
              <a:gd name="connsiteY29" fmla="*/ 226523 h 6381268"/>
              <a:gd name="connsiteX30" fmla="*/ 5382095 w 6410703"/>
              <a:gd name="connsiteY30" fmla="*/ 245393 h 6381268"/>
              <a:gd name="connsiteX31" fmla="*/ 5344348 w 6410703"/>
              <a:gd name="connsiteY31" fmla="*/ 198218 h 6381268"/>
              <a:gd name="connsiteX32" fmla="*/ 5309746 w 6410703"/>
              <a:gd name="connsiteY32" fmla="*/ 157334 h 6381268"/>
              <a:gd name="connsiteX33" fmla="*/ 5369513 w 6410703"/>
              <a:gd name="connsiteY33" fmla="*/ 207654 h 6381268"/>
              <a:gd name="connsiteX34" fmla="*/ 5265709 w 6410703"/>
              <a:gd name="connsiteY34" fmla="*/ 91288 h 6381268"/>
              <a:gd name="connsiteX35" fmla="*/ 5204762 w 6410703"/>
              <a:gd name="connsiteY35" fmla="*/ 29568 h 6381268"/>
              <a:gd name="connsiteX36" fmla="*/ 5178168 w 6410703"/>
              <a:gd name="connsiteY36" fmla="*/ 0 h 6381268"/>
              <a:gd name="connsiteX37" fmla="*/ 5362434 w 6410703"/>
              <a:gd name="connsiteY37" fmla="*/ 0 h 6381268"/>
              <a:gd name="connsiteX38" fmla="*/ 5373248 w 6410703"/>
              <a:gd name="connsiteY38" fmla="*/ 14040 h 6381268"/>
              <a:gd name="connsiteX39" fmla="*/ 5394678 w 6410703"/>
              <a:gd name="connsiteY39" fmla="*/ 34678 h 6381268"/>
              <a:gd name="connsiteX40" fmla="*/ 5375804 w 6410703"/>
              <a:gd name="connsiteY40" fmla="*/ 31533 h 6381268"/>
              <a:gd name="connsiteX41" fmla="*/ 5451298 w 6410703"/>
              <a:gd name="connsiteY41" fmla="*/ 110158 h 6381268"/>
              <a:gd name="connsiteX42" fmla="*/ 5441861 w 6410703"/>
              <a:gd name="connsiteY42" fmla="*/ 94433 h 6381268"/>
              <a:gd name="connsiteX43" fmla="*/ 5482754 w 6410703"/>
              <a:gd name="connsiteY43" fmla="*/ 125883 h 6381268"/>
              <a:gd name="connsiteX44" fmla="*/ 5473318 w 6410703"/>
              <a:gd name="connsiteY44" fmla="*/ 125883 h 6381268"/>
              <a:gd name="connsiteX45" fmla="*/ 5558248 w 6410703"/>
              <a:gd name="connsiteY45" fmla="*/ 239103 h 6381268"/>
              <a:gd name="connsiteX46" fmla="*/ 5665198 w 6410703"/>
              <a:gd name="connsiteY46" fmla="*/ 358612 h 6381268"/>
              <a:gd name="connsiteX47" fmla="*/ 5734402 w 6410703"/>
              <a:gd name="connsiteY47" fmla="*/ 474977 h 6381268"/>
              <a:gd name="connsiteX48" fmla="*/ 5800459 w 6410703"/>
              <a:gd name="connsiteY48" fmla="*/ 563037 h 6381268"/>
              <a:gd name="connsiteX49" fmla="*/ 5853934 w 6410703"/>
              <a:gd name="connsiteY49" fmla="*/ 644807 h 6381268"/>
              <a:gd name="connsiteX50" fmla="*/ 5746984 w 6410703"/>
              <a:gd name="connsiteY50" fmla="*/ 500137 h 6381268"/>
              <a:gd name="connsiteX51" fmla="*/ 5731255 w 6410703"/>
              <a:gd name="connsiteY51" fmla="*/ 490702 h 6381268"/>
              <a:gd name="connsiteX52" fmla="*/ 5803604 w 6410703"/>
              <a:gd name="connsiteY52" fmla="*/ 591341 h 6381268"/>
              <a:gd name="connsiteX53" fmla="*/ 5784730 w 6410703"/>
              <a:gd name="connsiteY53" fmla="*/ 588197 h 6381268"/>
              <a:gd name="connsiteX54" fmla="*/ 5831914 w 6410703"/>
              <a:gd name="connsiteY54" fmla="*/ 635372 h 6381268"/>
              <a:gd name="connsiteX55" fmla="*/ 5803604 w 6410703"/>
              <a:gd name="connsiteY55" fmla="*/ 616502 h 6381268"/>
              <a:gd name="connsiteX56" fmla="*/ 5894827 w 6410703"/>
              <a:gd name="connsiteY56" fmla="*/ 751736 h 6381268"/>
              <a:gd name="connsiteX57" fmla="*/ 5891680 w 6410703"/>
              <a:gd name="connsiteY57" fmla="*/ 720287 h 6381268"/>
              <a:gd name="connsiteX58" fmla="*/ 5907409 w 6410703"/>
              <a:gd name="connsiteY58" fmla="*/ 761172 h 6381268"/>
              <a:gd name="connsiteX59" fmla="*/ 5919992 w 6410703"/>
              <a:gd name="connsiteY59" fmla="*/ 764317 h 6381268"/>
              <a:gd name="connsiteX60" fmla="*/ 5967176 w 6410703"/>
              <a:gd name="connsiteY60" fmla="*/ 924711 h 6381268"/>
              <a:gd name="connsiteX61" fmla="*/ 6014359 w 6410703"/>
              <a:gd name="connsiteY61" fmla="*/ 1028496 h 6381268"/>
              <a:gd name="connsiteX62" fmla="*/ 6036378 w 6410703"/>
              <a:gd name="connsiteY62" fmla="*/ 1044220 h 6381268"/>
              <a:gd name="connsiteX63" fmla="*/ 6083562 w 6410703"/>
              <a:gd name="connsiteY63" fmla="*/ 1141715 h 6381268"/>
              <a:gd name="connsiteX64" fmla="*/ 6077271 w 6410703"/>
              <a:gd name="connsiteY64" fmla="*/ 1157441 h 6381268"/>
              <a:gd name="connsiteX65" fmla="*/ 6092999 w 6410703"/>
              <a:gd name="connsiteY65" fmla="*/ 1185745 h 6381268"/>
              <a:gd name="connsiteX66" fmla="*/ 6118163 w 6410703"/>
              <a:gd name="connsiteY66" fmla="*/ 1214050 h 6381268"/>
              <a:gd name="connsiteX67" fmla="*/ 6108727 w 6410703"/>
              <a:gd name="connsiteY67" fmla="*/ 1239210 h 6381268"/>
              <a:gd name="connsiteX68" fmla="*/ 6140183 w 6410703"/>
              <a:gd name="connsiteY68" fmla="*/ 1289529 h 6381268"/>
              <a:gd name="connsiteX69" fmla="*/ 6137037 w 6410703"/>
              <a:gd name="connsiteY69" fmla="*/ 1311545 h 6381268"/>
              <a:gd name="connsiteX70" fmla="*/ 6171638 w 6410703"/>
              <a:gd name="connsiteY70" fmla="*/ 1412185 h 6381268"/>
              <a:gd name="connsiteX71" fmla="*/ 6174784 w 6410703"/>
              <a:gd name="connsiteY71" fmla="*/ 1393315 h 6381268"/>
              <a:gd name="connsiteX72" fmla="*/ 6177929 w 6410703"/>
              <a:gd name="connsiteY72" fmla="*/ 1465650 h 6381268"/>
              <a:gd name="connsiteX73" fmla="*/ 6212532 w 6410703"/>
              <a:gd name="connsiteY73" fmla="*/ 1582014 h 6381268"/>
              <a:gd name="connsiteX74" fmla="*/ 6203094 w 6410703"/>
              <a:gd name="connsiteY74" fmla="*/ 1550564 h 6381268"/>
              <a:gd name="connsiteX75" fmla="*/ 6193658 w 6410703"/>
              <a:gd name="connsiteY75" fmla="*/ 1556854 h 6381268"/>
              <a:gd name="connsiteX76" fmla="*/ 6199949 w 6410703"/>
              <a:gd name="connsiteY76" fmla="*/ 1597738 h 6381268"/>
              <a:gd name="connsiteX77" fmla="*/ 6209386 w 6410703"/>
              <a:gd name="connsiteY77" fmla="*/ 1629189 h 6381268"/>
              <a:gd name="connsiteX78" fmla="*/ 6165347 w 6410703"/>
              <a:gd name="connsiteY78" fmla="*/ 1487664 h 6381268"/>
              <a:gd name="connsiteX79" fmla="*/ 6168493 w 6410703"/>
              <a:gd name="connsiteY79" fmla="*/ 1449924 h 6381268"/>
              <a:gd name="connsiteX80" fmla="*/ 6155911 w 6410703"/>
              <a:gd name="connsiteY80" fmla="*/ 1449924 h 6381268"/>
              <a:gd name="connsiteX81" fmla="*/ 6149619 w 6410703"/>
              <a:gd name="connsiteY81" fmla="*/ 1427909 h 6381268"/>
              <a:gd name="connsiteX82" fmla="*/ 6137037 w 6410703"/>
              <a:gd name="connsiteY82" fmla="*/ 1383880 h 6381268"/>
              <a:gd name="connsiteX83" fmla="*/ 6111872 w 6410703"/>
              <a:gd name="connsiteY83" fmla="*/ 1289529 h 6381268"/>
              <a:gd name="connsiteX84" fmla="*/ 6096144 w 6410703"/>
              <a:gd name="connsiteY84" fmla="*/ 1286384 h 6381268"/>
              <a:gd name="connsiteX85" fmla="*/ 6067834 w 6410703"/>
              <a:gd name="connsiteY85" fmla="*/ 1176310 h 6381268"/>
              <a:gd name="connsiteX86" fmla="*/ 6042669 w 6410703"/>
              <a:gd name="connsiteY86" fmla="*/ 1116555 h 6381268"/>
              <a:gd name="connsiteX87" fmla="*/ 6020651 w 6410703"/>
              <a:gd name="connsiteY87" fmla="*/ 1075671 h 6381268"/>
              <a:gd name="connsiteX88" fmla="*/ 5970320 w 6410703"/>
              <a:gd name="connsiteY88" fmla="*/ 953016 h 6381268"/>
              <a:gd name="connsiteX89" fmla="*/ 5901118 w 6410703"/>
              <a:gd name="connsiteY89" fmla="*/ 830361 h 6381268"/>
              <a:gd name="connsiteX90" fmla="*/ 5875953 w 6410703"/>
              <a:gd name="connsiteY90" fmla="*/ 770607 h 6381268"/>
              <a:gd name="connsiteX91" fmla="*/ 5882244 w 6410703"/>
              <a:gd name="connsiteY91" fmla="*/ 751736 h 6381268"/>
              <a:gd name="connsiteX92" fmla="*/ 5869662 w 6410703"/>
              <a:gd name="connsiteY92" fmla="*/ 732866 h 6381268"/>
              <a:gd name="connsiteX93" fmla="*/ 5863370 w 6410703"/>
              <a:gd name="connsiteY93" fmla="*/ 736011 h 6381268"/>
              <a:gd name="connsiteX94" fmla="*/ 5787877 w 6410703"/>
              <a:gd name="connsiteY94" fmla="*/ 616502 h 6381268"/>
              <a:gd name="connsiteX95" fmla="*/ 5690363 w 6410703"/>
              <a:gd name="connsiteY95" fmla="*/ 487557 h 6381268"/>
              <a:gd name="connsiteX96" fmla="*/ 5765858 w 6410703"/>
              <a:gd name="connsiteY96" fmla="*/ 641662 h 6381268"/>
              <a:gd name="connsiteX97" fmla="*/ 5787877 w 6410703"/>
              <a:gd name="connsiteY97" fmla="*/ 651097 h 6381268"/>
              <a:gd name="connsiteX98" fmla="*/ 5791022 w 6410703"/>
              <a:gd name="connsiteY98" fmla="*/ 682547 h 6381268"/>
              <a:gd name="connsiteX99" fmla="*/ 5825624 w 6410703"/>
              <a:gd name="connsiteY99" fmla="*/ 726576 h 6381268"/>
              <a:gd name="connsiteX100" fmla="*/ 5803604 w 6410703"/>
              <a:gd name="connsiteY100" fmla="*/ 704562 h 6381268"/>
              <a:gd name="connsiteX101" fmla="*/ 5835060 w 6410703"/>
              <a:gd name="connsiteY101" fmla="*/ 761172 h 6381268"/>
              <a:gd name="connsiteX102" fmla="*/ 5828769 w 6410703"/>
              <a:gd name="connsiteY102" fmla="*/ 776897 h 6381268"/>
              <a:gd name="connsiteX103" fmla="*/ 5800459 w 6410703"/>
              <a:gd name="connsiteY103" fmla="*/ 717142 h 6381268"/>
              <a:gd name="connsiteX104" fmla="*/ 5775294 w 6410703"/>
              <a:gd name="connsiteY104" fmla="*/ 676258 h 6381268"/>
              <a:gd name="connsiteX105" fmla="*/ 5728110 w 6410703"/>
              <a:gd name="connsiteY105" fmla="*/ 597633 h 6381268"/>
              <a:gd name="connsiteX106" fmla="*/ 5715528 w 6410703"/>
              <a:gd name="connsiteY106" fmla="*/ 597633 h 6381268"/>
              <a:gd name="connsiteX107" fmla="*/ 5769003 w 6410703"/>
              <a:gd name="connsiteY107" fmla="*/ 723432 h 6381268"/>
              <a:gd name="connsiteX108" fmla="*/ 5759567 w 6410703"/>
              <a:gd name="connsiteY108" fmla="*/ 710852 h 6381268"/>
              <a:gd name="connsiteX109" fmla="*/ 5728110 w 6410703"/>
              <a:gd name="connsiteY109" fmla="*/ 644807 h 6381268"/>
              <a:gd name="connsiteX110" fmla="*/ 5687218 w 6410703"/>
              <a:gd name="connsiteY110" fmla="*/ 594486 h 6381268"/>
              <a:gd name="connsiteX111" fmla="*/ 5636888 w 6410703"/>
              <a:gd name="connsiteY111" fmla="*/ 506427 h 6381268"/>
              <a:gd name="connsiteX112" fmla="*/ 5630596 w 6410703"/>
              <a:gd name="connsiteY112" fmla="*/ 512717 h 6381268"/>
              <a:gd name="connsiteX113" fmla="*/ 5611723 w 6410703"/>
              <a:gd name="connsiteY113" fmla="*/ 443528 h 6381268"/>
              <a:gd name="connsiteX114" fmla="*/ 5592850 w 6410703"/>
              <a:gd name="connsiteY114" fmla="*/ 437237 h 6381268"/>
              <a:gd name="connsiteX115" fmla="*/ 5577121 w 6410703"/>
              <a:gd name="connsiteY115" fmla="*/ 408932 h 6381268"/>
              <a:gd name="connsiteX116" fmla="*/ 5589704 w 6410703"/>
              <a:gd name="connsiteY116" fmla="*/ 415222 h 6381268"/>
              <a:gd name="connsiteX117" fmla="*/ 5542520 w 6410703"/>
              <a:gd name="connsiteY117" fmla="*/ 374338 h 6381268"/>
              <a:gd name="connsiteX118" fmla="*/ 5517355 w 6410703"/>
              <a:gd name="connsiteY118" fmla="*/ 317728 h 6381268"/>
              <a:gd name="connsiteX119" fmla="*/ 5514210 w 6410703"/>
              <a:gd name="connsiteY119" fmla="*/ 358612 h 6381268"/>
              <a:gd name="connsiteX120" fmla="*/ 5523646 w 6410703"/>
              <a:gd name="connsiteY120" fmla="*/ 383773 h 6381268"/>
              <a:gd name="connsiteX121" fmla="*/ 5539375 w 6410703"/>
              <a:gd name="connsiteY121" fmla="*/ 377483 h 6381268"/>
              <a:gd name="connsiteX122" fmla="*/ 5668344 w 6410703"/>
              <a:gd name="connsiteY122" fmla="*/ 569327 h 6381268"/>
              <a:gd name="connsiteX123" fmla="*/ 5602286 w 6410703"/>
              <a:gd name="connsiteY123" fmla="*/ 522153 h 6381268"/>
              <a:gd name="connsiteX124" fmla="*/ 5570830 w 6410703"/>
              <a:gd name="connsiteY124" fmla="*/ 474977 h 6381268"/>
              <a:gd name="connsiteX125" fmla="*/ 5564539 w 6410703"/>
              <a:gd name="connsiteY125" fmla="*/ 481267 h 6381268"/>
              <a:gd name="connsiteX126" fmla="*/ 5526793 w 6410703"/>
              <a:gd name="connsiteY126" fmla="*/ 415222 h 6381268"/>
              <a:gd name="connsiteX127" fmla="*/ 5479609 w 6410703"/>
              <a:gd name="connsiteY127" fmla="*/ 364903 h 6381268"/>
              <a:gd name="connsiteX128" fmla="*/ 5526793 w 6410703"/>
              <a:gd name="connsiteY128" fmla="*/ 408932 h 6381268"/>
              <a:gd name="connsiteX129" fmla="*/ 5555103 w 6410703"/>
              <a:gd name="connsiteY129" fmla="*/ 446673 h 6381268"/>
              <a:gd name="connsiteX130" fmla="*/ 5583413 w 6410703"/>
              <a:gd name="connsiteY130" fmla="*/ 484412 h 6381268"/>
              <a:gd name="connsiteX131" fmla="*/ 5498481 w 6410703"/>
              <a:gd name="connsiteY131" fmla="*/ 361757 h 6381268"/>
              <a:gd name="connsiteX132" fmla="*/ 5454444 w 6410703"/>
              <a:gd name="connsiteY132" fmla="*/ 308293 h 6381268"/>
              <a:gd name="connsiteX133" fmla="*/ 5407260 w 6410703"/>
              <a:gd name="connsiteY133" fmla="*/ 248538 h 6381268"/>
              <a:gd name="connsiteX134" fmla="*/ 5407260 w 6410703"/>
              <a:gd name="connsiteY134" fmla="*/ 276842 h 6381268"/>
              <a:gd name="connsiteX135" fmla="*/ 5438716 w 6410703"/>
              <a:gd name="connsiteY135" fmla="*/ 298858 h 6381268"/>
              <a:gd name="connsiteX136" fmla="*/ 5426134 w 6410703"/>
              <a:gd name="connsiteY136" fmla="*/ 292568 h 6381268"/>
              <a:gd name="connsiteX137" fmla="*/ 5482754 w 6410703"/>
              <a:gd name="connsiteY137" fmla="*/ 358612 h 6381268"/>
              <a:gd name="connsiteX138" fmla="*/ 5441861 w 6410703"/>
              <a:gd name="connsiteY138" fmla="*/ 333453 h 6381268"/>
              <a:gd name="connsiteX139" fmla="*/ 5520501 w 6410703"/>
              <a:gd name="connsiteY139" fmla="*/ 437237 h 6381268"/>
              <a:gd name="connsiteX140" fmla="*/ 5602286 w 6410703"/>
              <a:gd name="connsiteY140" fmla="*/ 534733 h 6381268"/>
              <a:gd name="connsiteX141" fmla="*/ 5551956 w 6410703"/>
              <a:gd name="connsiteY141" fmla="*/ 519008 h 6381268"/>
              <a:gd name="connsiteX142" fmla="*/ 5517355 w 6410703"/>
              <a:gd name="connsiteY142" fmla="*/ 449818 h 6381268"/>
              <a:gd name="connsiteX143" fmla="*/ 5473318 w 6410703"/>
              <a:gd name="connsiteY143" fmla="*/ 418367 h 6381268"/>
              <a:gd name="connsiteX144" fmla="*/ 5511064 w 6410703"/>
              <a:gd name="connsiteY144" fmla="*/ 471832 h 6381268"/>
              <a:gd name="connsiteX145" fmla="*/ 5492192 w 6410703"/>
              <a:gd name="connsiteY145" fmla="*/ 456108 h 6381268"/>
              <a:gd name="connsiteX146" fmla="*/ 5504773 w 6410703"/>
              <a:gd name="connsiteY146" fmla="*/ 481267 h 6381268"/>
              <a:gd name="connsiteX147" fmla="*/ 5514210 w 6410703"/>
              <a:gd name="connsiteY147" fmla="*/ 503282 h 6381268"/>
              <a:gd name="connsiteX148" fmla="*/ 5448153 w 6410703"/>
              <a:gd name="connsiteY148" fmla="*/ 415222 h 6381268"/>
              <a:gd name="connsiteX149" fmla="*/ 5448153 w 6410703"/>
              <a:gd name="connsiteY149" fmla="*/ 437237 h 6381268"/>
              <a:gd name="connsiteX150" fmla="*/ 5467026 w 6410703"/>
              <a:gd name="connsiteY150" fmla="*/ 474977 h 6381268"/>
              <a:gd name="connsiteX151" fmla="*/ 5489045 w 6410703"/>
              <a:gd name="connsiteY151" fmla="*/ 484412 h 6381268"/>
              <a:gd name="connsiteX152" fmla="*/ 5507919 w 6410703"/>
              <a:gd name="connsiteY152" fmla="*/ 519008 h 6381268"/>
              <a:gd name="connsiteX153" fmla="*/ 5426134 w 6410703"/>
              <a:gd name="connsiteY153" fmla="*/ 427802 h 6381268"/>
              <a:gd name="connsiteX154" fmla="*/ 5476463 w 6410703"/>
              <a:gd name="connsiteY154" fmla="*/ 509572 h 6381268"/>
              <a:gd name="connsiteX155" fmla="*/ 5514210 w 6410703"/>
              <a:gd name="connsiteY155" fmla="*/ 569327 h 6381268"/>
              <a:gd name="connsiteX156" fmla="*/ 5539375 w 6410703"/>
              <a:gd name="connsiteY156" fmla="*/ 600778 h 6381268"/>
              <a:gd name="connsiteX157" fmla="*/ 5586559 w 6410703"/>
              <a:gd name="connsiteY157" fmla="*/ 673111 h 6381268"/>
              <a:gd name="connsiteX158" fmla="*/ 5548811 w 6410703"/>
              <a:gd name="connsiteY158" fmla="*/ 644807 h 6381268"/>
              <a:gd name="connsiteX159" fmla="*/ 5564539 w 6410703"/>
              <a:gd name="connsiteY159" fmla="*/ 682547 h 6381268"/>
              <a:gd name="connsiteX160" fmla="*/ 5583413 w 6410703"/>
              <a:gd name="connsiteY160" fmla="*/ 685692 h 6381268"/>
              <a:gd name="connsiteX161" fmla="*/ 5677780 w 6410703"/>
              <a:gd name="connsiteY161" fmla="*/ 827216 h 6381268"/>
              <a:gd name="connsiteX162" fmla="*/ 5674635 w 6410703"/>
              <a:gd name="connsiteY162" fmla="*/ 839797 h 6381268"/>
              <a:gd name="connsiteX163" fmla="*/ 5630596 w 6410703"/>
              <a:gd name="connsiteY163" fmla="*/ 786332 h 6381268"/>
              <a:gd name="connsiteX164" fmla="*/ 5602286 w 6410703"/>
              <a:gd name="connsiteY164" fmla="*/ 783187 h 6381268"/>
              <a:gd name="connsiteX165" fmla="*/ 5624305 w 6410703"/>
              <a:gd name="connsiteY165" fmla="*/ 833507 h 6381268"/>
              <a:gd name="connsiteX166" fmla="*/ 5536229 w 6410703"/>
              <a:gd name="connsiteY166" fmla="*/ 701417 h 6381268"/>
              <a:gd name="connsiteX167" fmla="*/ 5492192 w 6410703"/>
              <a:gd name="connsiteY167" fmla="*/ 669966 h 6381268"/>
              <a:gd name="connsiteX168" fmla="*/ 5495336 w 6410703"/>
              <a:gd name="connsiteY168" fmla="*/ 698272 h 6381268"/>
              <a:gd name="connsiteX169" fmla="*/ 5445006 w 6410703"/>
              <a:gd name="connsiteY169" fmla="*/ 635372 h 6381268"/>
              <a:gd name="connsiteX170" fmla="*/ 5451298 w 6410703"/>
              <a:gd name="connsiteY170" fmla="*/ 625937 h 6381268"/>
              <a:gd name="connsiteX171" fmla="*/ 5407260 w 6410703"/>
              <a:gd name="connsiteY171" fmla="*/ 553602 h 6381268"/>
              <a:gd name="connsiteX172" fmla="*/ 5350639 w 6410703"/>
              <a:gd name="connsiteY172" fmla="*/ 481267 h 6381268"/>
              <a:gd name="connsiteX173" fmla="*/ 5347494 w 6410703"/>
              <a:gd name="connsiteY173" fmla="*/ 496992 h 6381268"/>
              <a:gd name="connsiteX174" fmla="*/ 5294019 w 6410703"/>
              <a:gd name="connsiteY174" fmla="*/ 465543 h 6381268"/>
              <a:gd name="connsiteX175" fmla="*/ 5287728 w 6410703"/>
              <a:gd name="connsiteY175" fmla="*/ 440383 h 6381268"/>
              <a:gd name="connsiteX176" fmla="*/ 5232876 w 6410703"/>
              <a:gd name="connsiteY176" fmla="*/ 423134 h 6381268"/>
              <a:gd name="connsiteX177" fmla="*/ 5210439 w 6410703"/>
              <a:gd name="connsiteY177" fmla="*/ 397873 h 6381268"/>
              <a:gd name="connsiteX178" fmla="*/ 5221915 w 6410703"/>
              <a:gd name="connsiteY178" fmla="*/ 402987 h 6381268"/>
              <a:gd name="connsiteX179" fmla="*/ 5237397 w 6410703"/>
              <a:gd name="connsiteY179" fmla="*/ 418367 h 6381268"/>
              <a:gd name="connsiteX180" fmla="*/ 5243689 w 6410703"/>
              <a:gd name="connsiteY180" fmla="*/ 412077 h 6381268"/>
              <a:gd name="connsiteX181" fmla="*/ 5174486 w 6410703"/>
              <a:gd name="connsiteY181" fmla="*/ 342888 h 6381268"/>
              <a:gd name="connsiteX182" fmla="*/ 5165049 w 6410703"/>
              <a:gd name="connsiteY182" fmla="*/ 317728 h 6381268"/>
              <a:gd name="connsiteX183" fmla="*/ 5187069 w 6410703"/>
              <a:gd name="connsiteY183" fmla="*/ 336598 h 6381268"/>
              <a:gd name="connsiteX184" fmla="*/ 5152468 w 6410703"/>
              <a:gd name="connsiteY184" fmla="*/ 295714 h 6381268"/>
              <a:gd name="connsiteX185" fmla="*/ 5139885 w 6410703"/>
              <a:gd name="connsiteY185" fmla="*/ 302003 h 6381268"/>
              <a:gd name="connsiteX186" fmla="*/ 5161904 w 6410703"/>
              <a:gd name="connsiteY186" fmla="*/ 324018 h 6381268"/>
              <a:gd name="connsiteX187" fmla="*/ 5143030 w 6410703"/>
              <a:gd name="connsiteY187" fmla="*/ 286279 h 6381268"/>
              <a:gd name="connsiteX188" fmla="*/ 5051807 w 6410703"/>
              <a:gd name="connsiteY188" fmla="*/ 207654 h 6381268"/>
              <a:gd name="connsiteX189" fmla="*/ 5080119 w 6410703"/>
              <a:gd name="connsiteY189" fmla="*/ 204508 h 6381268"/>
              <a:gd name="connsiteX190" fmla="*/ 5149321 w 6410703"/>
              <a:gd name="connsiteY190" fmla="*/ 276842 h 6381268"/>
              <a:gd name="connsiteX191" fmla="*/ 5149321 w 6410703"/>
              <a:gd name="connsiteY191" fmla="*/ 264263 h 6381268"/>
              <a:gd name="connsiteX192" fmla="*/ 5158759 w 6410703"/>
              <a:gd name="connsiteY192" fmla="*/ 289424 h 6381268"/>
              <a:gd name="connsiteX193" fmla="*/ 5187069 w 6410703"/>
              <a:gd name="connsiteY193" fmla="*/ 314583 h 6381268"/>
              <a:gd name="connsiteX194" fmla="*/ 5240544 w 6410703"/>
              <a:gd name="connsiteY194" fmla="*/ 330308 h 6381268"/>
              <a:gd name="connsiteX195" fmla="*/ 5231106 w 6410703"/>
              <a:gd name="connsiteY195" fmla="*/ 292568 h 6381268"/>
              <a:gd name="connsiteX196" fmla="*/ 5127302 w 6410703"/>
              <a:gd name="connsiteY196" fmla="*/ 176203 h 6381268"/>
              <a:gd name="connsiteX197" fmla="*/ 5010915 w 6410703"/>
              <a:gd name="connsiteY197" fmla="*/ 62984 h 6381268"/>
              <a:gd name="connsiteX198" fmla="*/ 5061245 w 6410703"/>
              <a:gd name="connsiteY198" fmla="*/ 94433 h 6381268"/>
              <a:gd name="connsiteX199" fmla="*/ 5020352 w 6410703"/>
              <a:gd name="connsiteY199" fmla="*/ 47258 h 6381268"/>
              <a:gd name="connsiteX200" fmla="*/ 4995187 w 6410703"/>
              <a:gd name="connsiteY200" fmla="*/ 12664 h 6381268"/>
              <a:gd name="connsiteX201" fmla="*/ 5020352 w 6410703"/>
              <a:gd name="connsiteY201" fmla="*/ 18954 h 6381268"/>
              <a:gd name="connsiteX202" fmla="*/ 4803306 w 6410703"/>
              <a:gd name="connsiteY202" fmla="*/ 0 h 6381268"/>
              <a:gd name="connsiteX203" fmla="*/ 4909806 w 6410703"/>
              <a:gd name="connsiteY203" fmla="*/ 0 h 6381268"/>
              <a:gd name="connsiteX204" fmla="*/ 4909863 w 6410703"/>
              <a:gd name="connsiteY204" fmla="*/ 83 h 6381268"/>
              <a:gd name="connsiteX205" fmla="*/ 4929130 w 6410703"/>
              <a:gd name="connsiteY205" fmla="*/ 37823 h 6381268"/>
              <a:gd name="connsiteX206" fmla="*/ 4998332 w 6410703"/>
              <a:gd name="connsiteY206" fmla="*/ 94433 h 6381268"/>
              <a:gd name="connsiteX207" fmla="*/ 5070681 w 6410703"/>
              <a:gd name="connsiteY207" fmla="*/ 151044 h 6381268"/>
              <a:gd name="connsiteX208" fmla="*/ 5136739 w 6410703"/>
              <a:gd name="connsiteY208" fmla="*/ 213944 h 6381268"/>
              <a:gd name="connsiteX209" fmla="*/ 5139885 w 6410703"/>
              <a:gd name="connsiteY209" fmla="*/ 235958 h 6381268"/>
              <a:gd name="connsiteX210" fmla="*/ 5048662 w 6410703"/>
              <a:gd name="connsiteY210" fmla="*/ 147899 h 6381268"/>
              <a:gd name="connsiteX211" fmla="*/ 4995187 w 6410703"/>
              <a:gd name="connsiteY211" fmla="*/ 100723 h 6381268"/>
              <a:gd name="connsiteX212" fmla="*/ 4941712 w 6410703"/>
              <a:gd name="connsiteY212" fmla="*/ 56694 h 6381268"/>
              <a:gd name="connsiteX213" fmla="*/ 4932276 w 6410703"/>
              <a:gd name="connsiteY213" fmla="*/ 62984 h 6381268"/>
              <a:gd name="connsiteX214" fmla="*/ 4885091 w 6410703"/>
              <a:gd name="connsiteY214" fmla="*/ 22099 h 6381268"/>
              <a:gd name="connsiteX215" fmla="*/ 4973169 w 6410703"/>
              <a:gd name="connsiteY215" fmla="*/ 110158 h 6381268"/>
              <a:gd name="connsiteX216" fmla="*/ 4976314 w 6410703"/>
              <a:gd name="connsiteY216" fmla="*/ 147899 h 6381268"/>
              <a:gd name="connsiteX217" fmla="*/ 4954295 w 6410703"/>
              <a:gd name="connsiteY217" fmla="*/ 113303 h 6381268"/>
              <a:gd name="connsiteX218" fmla="*/ 4834860 w 6410703"/>
              <a:gd name="connsiteY218" fmla="*/ 15563 h 6381268"/>
              <a:gd name="connsiteX219" fmla="*/ 4637032 w 6410703"/>
              <a:gd name="connsiteY219" fmla="*/ 0 h 6381268"/>
              <a:gd name="connsiteX220" fmla="*/ 4743441 w 6410703"/>
              <a:gd name="connsiteY220" fmla="*/ 0 h 6381268"/>
              <a:gd name="connsiteX221" fmla="*/ 4744720 w 6410703"/>
              <a:gd name="connsiteY221" fmla="*/ 477 h 6381268"/>
              <a:gd name="connsiteX222" fmla="*/ 4768705 w 6410703"/>
              <a:gd name="connsiteY222" fmla="*/ 22099 h 6381268"/>
              <a:gd name="connsiteX223" fmla="*/ 4784432 w 6410703"/>
              <a:gd name="connsiteY223" fmla="*/ 9519 h 6381268"/>
              <a:gd name="connsiteX224" fmla="*/ 4806452 w 6410703"/>
              <a:gd name="connsiteY224" fmla="*/ 12664 h 6381268"/>
              <a:gd name="connsiteX225" fmla="*/ 4825326 w 6410703"/>
              <a:gd name="connsiteY225" fmla="*/ 40968 h 6381268"/>
              <a:gd name="connsiteX226" fmla="*/ 4850490 w 6410703"/>
              <a:gd name="connsiteY226" fmla="*/ 100723 h 6381268"/>
              <a:gd name="connsiteX227" fmla="*/ 4828471 w 6410703"/>
              <a:gd name="connsiteY227" fmla="*/ 97578 h 6381268"/>
              <a:gd name="connsiteX228" fmla="*/ 4875261 w 6410703"/>
              <a:gd name="connsiteY228" fmla="*/ 132959 h 6381268"/>
              <a:gd name="connsiteX229" fmla="*/ 4881787 w 6410703"/>
              <a:gd name="connsiteY229" fmla="*/ 135556 h 6381268"/>
              <a:gd name="connsiteX230" fmla="*/ 4881159 w 6410703"/>
              <a:gd name="connsiteY230" fmla="*/ 136497 h 6381268"/>
              <a:gd name="connsiteX231" fmla="*/ 4875655 w 6410703"/>
              <a:gd name="connsiteY231" fmla="*/ 144754 h 6381268"/>
              <a:gd name="connsiteX232" fmla="*/ 4790723 w 6410703"/>
              <a:gd name="connsiteY232" fmla="*/ 88144 h 6381268"/>
              <a:gd name="connsiteX233" fmla="*/ 4850490 w 6410703"/>
              <a:gd name="connsiteY233" fmla="*/ 129029 h 6381268"/>
              <a:gd name="connsiteX234" fmla="*/ 4888237 w 6410703"/>
              <a:gd name="connsiteY234" fmla="*/ 182493 h 6381268"/>
              <a:gd name="connsiteX235" fmla="*/ 4866219 w 6410703"/>
              <a:gd name="connsiteY235" fmla="*/ 185638 h 6381268"/>
              <a:gd name="connsiteX236" fmla="*/ 4853636 w 6410703"/>
              <a:gd name="connsiteY236" fmla="*/ 154189 h 6381268"/>
              <a:gd name="connsiteX237" fmla="*/ 4815888 w 6410703"/>
              <a:gd name="connsiteY237" fmla="*/ 132174 h 6381268"/>
              <a:gd name="connsiteX238" fmla="*/ 4812744 w 6410703"/>
              <a:gd name="connsiteY238" fmla="*/ 119593 h 6381268"/>
              <a:gd name="connsiteX239" fmla="*/ 4762413 w 6410703"/>
              <a:gd name="connsiteY239" fmla="*/ 81854 h 6381268"/>
              <a:gd name="connsiteX240" fmla="*/ 4756122 w 6410703"/>
              <a:gd name="connsiteY240" fmla="*/ 91288 h 6381268"/>
              <a:gd name="connsiteX241" fmla="*/ 4671191 w 6410703"/>
              <a:gd name="connsiteY241" fmla="*/ 25244 h 6381268"/>
              <a:gd name="connsiteX242" fmla="*/ 0 w 6410703"/>
              <a:gd name="connsiteY242" fmla="*/ 0 h 6381268"/>
              <a:gd name="connsiteX243" fmla="*/ 4561025 w 6410703"/>
              <a:gd name="connsiteY243" fmla="*/ 0 h 6381268"/>
              <a:gd name="connsiteX244" fmla="*/ 4664114 w 6410703"/>
              <a:gd name="connsiteY244" fmla="*/ 68684 h 6381268"/>
              <a:gd name="connsiteX245" fmla="*/ 5265709 w 6410703"/>
              <a:gd name="connsiteY245" fmla="*/ 654242 h 6381268"/>
              <a:gd name="connsiteX246" fmla="*/ 5294019 w 6410703"/>
              <a:gd name="connsiteY246" fmla="*/ 682547 h 6381268"/>
              <a:gd name="connsiteX247" fmla="*/ 5287728 w 6410703"/>
              <a:gd name="connsiteY247" fmla="*/ 685692 h 6381268"/>
              <a:gd name="connsiteX248" fmla="*/ 5303455 w 6410703"/>
              <a:gd name="connsiteY248" fmla="*/ 704562 h 6381268"/>
              <a:gd name="connsiteX249" fmla="*/ 5297164 w 6410703"/>
              <a:gd name="connsiteY249" fmla="*/ 657386 h 6381268"/>
              <a:gd name="connsiteX250" fmla="*/ 5199651 w 6410703"/>
              <a:gd name="connsiteY250" fmla="*/ 534733 h 6381268"/>
              <a:gd name="connsiteX251" fmla="*/ 5187069 w 6410703"/>
              <a:gd name="connsiteY251" fmla="*/ 493847 h 6381268"/>
              <a:gd name="connsiteX252" fmla="*/ 5152468 w 6410703"/>
              <a:gd name="connsiteY252" fmla="*/ 452963 h 6381268"/>
              <a:gd name="connsiteX253" fmla="*/ 5111574 w 6410703"/>
              <a:gd name="connsiteY253" fmla="*/ 408932 h 6381268"/>
              <a:gd name="connsiteX254" fmla="*/ 5076972 w 6410703"/>
              <a:gd name="connsiteY254" fmla="*/ 390063 h 6381268"/>
              <a:gd name="connsiteX255" fmla="*/ 5051807 w 6410703"/>
              <a:gd name="connsiteY255" fmla="*/ 361757 h 6381268"/>
              <a:gd name="connsiteX256" fmla="*/ 5004624 w 6410703"/>
              <a:gd name="connsiteY256" fmla="*/ 292568 h 6381268"/>
              <a:gd name="connsiteX257" fmla="*/ 5089555 w 6410703"/>
              <a:gd name="connsiteY257" fmla="*/ 358612 h 6381268"/>
              <a:gd name="connsiteX258" fmla="*/ 5076972 w 6410703"/>
              <a:gd name="connsiteY258" fmla="*/ 364903 h 6381268"/>
              <a:gd name="connsiteX259" fmla="*/ 5171340 w 6410703"/>
              <a:gd name="connsiteY259" fmla="*/ 456108 h 6381268"/>
              <a:gd name="connsiteX260" fmla="*/ 5127302 w 6410703"/>
              <a:gd name="connsiteY260" fmla="*/ 396353 h 6381268"/>
              <a:gd name="connsiteX261" fmla="*/ 5080119 w 6410703"/>
              <a:gd name="connsiteY261" fmla="*/ 336598 h 6381268"/>
              <a:gd name="connsiteX262" fmla="*/ 5111574 w 6410703"/>
              <a:gd name="connsiteY262" fmla="*/ 352322 h 6381268"/>
              <a:gd name="connsiteX263" fmla="*/ 5171340 w 6410703"/>
              <a:gd name="connsiteY263" fmla="*/ 430947 h 6381268"/>
              <a:gd name="connsiteX264" fmla="*/ 5193360 w 6410703"/>
              <a:gd name="connsiteY264" fmla="*/ 449818 h 6381268"/>
              <a:gd name="connsiteX265" fmla="*/ 5192573 w 6410703"/>
              <a:gd name="connsiteY265" fmla="*/ 443528 h 6381268"/>
              <a:gd name="connsiteX266" fmla="*/ 5209087 w 6410703"/>
              <a:gd name="connsiteY266" fmla="*/ 462398 h 6381268"/>
              <a:gd name="connsiteX267" fmla="*/ 5231106 w 6410703"/>
              <a:gd name="connsiteY267" fmla="*/ 496992 h 6381268"/>
              <a:gd name="connsiteX268" fmla="*/ 5309746 w 6410703"/>
              <a:gd name="connsiteY268" fmla="*/ 563037 h 6381268"/>
              <a:gd name="connsiteX269" fmla="*/ 5284581 w 6410703"/>
              <a:gd name="connsiteY269" fmla="*/ 544167 h 6381268"/>
              <a:gd name="connsiteX270" fmla="*/ 5306601 w 6410703"/>
              <a:gd name="connsiteY270" fmla="*/ 585052 h 6381268"/>
              <a:gd name="connsiteX271" fmla="*/ 5338056 w 6410703"/>
              <a:gd name="connsiteY271" fmla="*/ 610212 h 6381268"/>
              <a:gd name="connsiteX272" fmla="*/ 5382095 w 6410703"/>
              <a:gd name="connsiteY272" fmla="*/ 629082 h 6381268"/>
              <a:gd name="connsiteX273" fmla="*/ 5378950 w 6410703"/>
              <a:gd name="connsiteY273" fmla="*/ 654242 h 6381268"/>
              <a:gd name="connsiteX274" fmla="*/ 5400969 w 6410703"/>
              <a:gd name="connsiteY274" fmla="*/ 676258 h 6381268"/>
              <a:gd name="connsiteX275" fmla="*/ 5413551 w 6410703"/>
              <a:gd name="connsiteY275" fmla="*/ 707707 h 6381268"/>
              <a:gd name="connsiteX276" fmla="*/ 5445006 w 6410703"/>
              <a:gd name="connsiteY276" fmla="*/ 736011 h 6381268"/>
              <a:gd name="connsiteX277" fmla="*/ 5416696 w 6410703"/>
              <a:gd name="connsiteY277" fmla="*/ 713997 h 6381268"/>
              <a:gd name="connsiteX278" fmla="*/ 5457589 w 6410703"/>
              <a:gd name="connsiteY278" fmla="*/ 786332 h 6381268"/>
              <a:gd name="connsiteX279" fmla="*/ 5476463 w 6410703"/>
              <a:gd name="connsiteY279" fmla="*/ 786332 h 6381268"/>
              <a:gd name="connsiteX280" fmla="*/ 5489045 w 6410703"/>
              <a:gd name="connsiteY280" fmla="*/ 827216 h 6381268"/>
              <a:gd name="connsiteX281" fmla="*/ 5514210 w 6410703"/>
              <a:gd name="connsiteY281" fmla="*/ 871246 h 6381268"/>
              <a:gd name="connsiteX282" fmla="*/ 5533084 w 6410703"/>
              <a:gd name="connsiteY282" fmla="*/ 883826 h 6381268"/>
              <a:gd name="connsiteX283" fmla="*/ 5495336 w 6410703"/>
              <a:gd name="connsiteY283" fmla="*/ 830361 h 6381268"/>
              <a:gd name="connsiteX284" fmla="*/ 5548811 w 6410703"/>
              <a:gd name="connsiteY284" fmla="*/ 908985 h 6381268"/>
              <a:gd name="connsiteX285" fmla="*/ 5523646 w 6410703"/>
              <a:gd name="connsiteY285" fmla="*/ 883826 h 6381268"/>
              <a:gd name="connsiteX286" fmla="*/ 5573977 w 6410703"/>
              <a:gd name="connsiteY286" fmla="*/ 965596 h 6381268"/>
              <a:gd name="connsiteX287" fmla="*/ 5621160 w 6410703"/>
              <a:gd name="connsiteY287" fmla="*/ 1050510 h 6381268"/>
              <a:gd name="connsiteX288" fmla="*/ 5611723 w 6410703"/>
              <a:gd name="connsiteY288" fmla="*/ 1056800 h 6381268"/>
              <a:gd name="connsiteX289" fmla="*/ 5577121 w 6410703"/>
              <a:gd name="connsiteY289" fmla="*/ 987610 h 6381268"/>
              <a:gd name="connsiteX290" fmla="*/ 5533084 w 6410703"/>
              <a:gd name="connsiteY290" fmla="*/ 940436 h 6381268"/>
              <a:gd name="connsiteX291" fmla="*/ 5555103 w 6410703"/>
              <a:gd name="connsiteY291" fmla="*/ 978175 h 6381268"/>
              <a:gd name="connsiteX292" fmla="*/ 5564539 w 6410703"/>
              <a:gd name="connsiteY292" fmla="*/ 981320 h 6381268"/>
              <a:gd name="connsiteX293" fmla="*/ 5577121 w 6410703"/>
              <a:gd name="connsiteY293" fmla="*/ 1022206 h 6381268"/>
              <a:gd name="connsiteX294" fmla="*/ 5586559 w 6410703"/>
              <a:gd name="connsiteY294" fmla="*/ 1050510 h 6381268"/>
              <a:gd name="connsiteX295" fmla="*/ 5646325 w 6410703"/>
              <a:gd name="connsiteY295" fmla="*/ 1129135 h 6381268"/>
              <a:gd name="connsiteX296" fmla="*/ 5651903 w 6410703"/>
              <a:gd name="connsiteY296" fmla="*/ 1117982 h 6381268"/>
              <a:gd name="connsiteX297" fmla="*/ 5669524 w 6410703"/>
              <a:gd name="connsiteY297" fmla="*/ 1149184 h 6381268"/>
              <a:gd name="connsiteX298" fmla="*/ 5690363 w 6410703"/>
              <a:gd name="connsiteY298" fmla="*/ 1204615 h 6381268"/>
              <a:gd name="connsiteX299" fmla="*/ 5715528 w 6410703"/>
              <a:gd name="connsiteY299" fmla="*/ 1232921 h 6381268"/>
              <a:gd name="connsiteX300" fmla="*/ 5706092 w 6410703"/>
              <a:gd name="connsiteY300" fmla="*/ 1245500 h 6381268"/>
              <a:gd name="connsiteX301" fmla="*/ 5662053 w 6410703"/>
              <a:gd name="connsiteY301" fmla="*/ 1154296 h 6381268"/>
              <a:gd name="connsiteX302" fmla="*/ 5690363 w 6410703"/>
              <a:gd name="connsiteY302" fmla="*/ 1232921 h 6381268"/>
              <a:gd name="connsiteX303" fmla="*/ 5684072 w 6410703"/>
              <a:gd name="connsiteY303" fmla="*/ 1245500 h 6381268"/>
              <a:gd name="connsiteX304" fmla="*/ 5712383 w 6410703"/>
              <a:gd name="connsiteY304" fmla="*/ 1314690 h 6381268"/>
              <a:gd name="connsiteX305" fmla="*/ 5702945 w 6410703"/>
              <a:gd name="connsiteY305" fmla="*/ 1320980 h 6381268"/>
              <a:gd name="connsiteX306" fmla="*/ 5746984 w 6410703"/>
              <a:gd name="connsiteY306" fmla="*/ 1365009 h 6381268"/>
              <a:gd name="connsiteX307" fmla="*/ 5765858 w 6410703"/>
              <a:gd name="connsiteY307" fmla="*/ 1396460 h 6381268"/>
              <a:gd name="connsiteX308" fmla="*/ 5746984 w 6410703"/>
              <a:gd name="connsiteY308" fmla="*/ 1346140 h 6381268"/>
              <a:gd name="connsiteX309" fmla="*/ 5762712 w 6410703"/>
              <a:gd name="connsiteY309" fmla="*/ 1349284 h 6381268"/>
              <a:gd name="connsiteX310" fmla="*/ 5778439 w 6410703"/>
              <a:gd name="connsiteY310" fmla="*/ 1409040 h 6381268"/>
              <a:gd name="connsiteX311" fmla="*/ 5794168 w 6410703"/>
              <a:gd name="connsiteY311" fmla="*/ 1383880 h 6381268"/>
              <a:gd name="connsiteX312" fmla="*/ 5806750 w 6410703"/>
              <a:gd name="connsiteY312" fmla="*/ 1412185 h 6381268"/>
              <a:gd name="connsiteX313" fmla="*/ 5825624 w 6410703"/>
              <a:gd name="connsiteY313" fmla="*/ 1412185 h 6381268"/>
              <a:gd name="connsiteX314" fmla="*/ 5819333 w 6410703"/>
              <a:gd name="connsiteY314" fmla="*/ 1361864 h 6381268"/>
              <a:gd name="connsiteX315" fmla="*/ 5866517 w 6410703"/>
              <a:gd name="connsiteY315" fmla="*/ 1336705 h 6381268"/>
              <a:gd name="connsiteX316" fmla="*/ 5885389 w 6410703"/>
              <a:gd name="connsiteY316" fmla="*/ 1371299 h 6381268"/>
              <a:gd name="connsiteX317" fmla="*/ 5879099 w 6410703"/>
              <a:gd name="connsiteY317" fmla="*/ 1339850 h 6381268"/>
              <a:gd name="connsiteX318" fmla="*/ 5897972 w 6410703"/>
              <a:gd name="connsiteY318" fmla="*/ 1355574 h 6381268"/>
              <a:gd name="connsiteX319" fmla="*/ 5916845 w 6410703"/>
              <a:gd name="connsiteY319" fmla="*/ 1399605 h 6381268"/>
              <a:gd name="connsiteX320" fmla="*/ 5919992 w 6410703"/>
              <a:gd name="connsiteY320" fmla="*/ 1368154 h 6381268"/>
              <a:gd name="connsiteX321" fmla="*/ 5948302 w 6410703"/>
              <a:gd name="connsiteY321" fmla="*/ 1402750 h 6381268"/>
              <a:gd name="connsiteX322" fmla="*/ 5960884 w 6410703"/>
              <a:gd name="connsiteY322" fmla="*/ 1421619 h 6381268"/>
              <a:gd name="connsiteX323" fmla="*/ 5989194 w 6410703"/>
              <a:gd name="connsiteY323" fmla="*/ 1456215 h 6381268"/>
              <a:gd name="connsiteX324" fmla="*/ 5998630 w 6410703"/>
              <a:gd name="connsiteY324" fmla="*/ 1415329 h 6381268"/>
              <a:gd name="connsiteX325" fmla="*/ 6008068 w 6410703"/>
              <a:gd name="connsiteY325" fmla="*/ 1437344 h 6381268"/>
              <a:gd name="connsiteX326" fmla="*/ 6004922 w 6410703"/>
              <a:gd name="connsiteY326" fmla="*/ 1409040 h 6381268"/>
              <a:gd name="connsiteX327" fmla="*/ 6026942 w 6410703"/>
              <a:gd name="connsiteY327" fmla="*/ 1427909 h 6381268"/>
              <a:gd name="connsiteX328" fmla="*/ 6008068 w 6410703"/>
              <a:gd name="connsiteY328" fmla="*/ 1380734 h 6381268"/>
              <a:gd name="connsiteX329" fmla="*/ 6077271 w 6410703"/>
              <a:gd name="connsiteY329" fmla="*/ 1412185 h 6381268"/>
              <a:gd name="connsiteX330" fmla="*/ 6096144 w 6410703"/>
              <a:gd name="connsiteY330" fmla="*/ 1459360 h 6381268"/>
              <a:gd name="connsiteX331" fmla="*/ 6099291 w 6410703"/>
              <a:gd name="connsiteY331" fmla="*/ 1456215 h 6381268"/>
              <a:gd name="connsiteX332" fmla="*/ 6055252 w 6410703"/>
              <a:gd name="connsiteY332" fmla="*/ 1320980 h 6381268"/>
              <a:gd name="connsiteX333" fmla="*/ 6067834 w 6410703"/>
              <a:gd name="connsiteY333" fmla="*/ 1267515 h 6381268"/>
              <a:gd name="connsiteX334" fmla="*/ 6074126 w 6410703"/>
              <a:gd name="connsiteY334" fmla="*/ 1302109 h 6381268"/>
              <a:gd name="connsiteX335" fmla="*/ 6064688 w 6410703"/>
              <a:gd name="connsiteY335" fmla="*/ 1305255 h 6381268"/>
              <a:gd name="connsiteX336" fmla="*/ 6074126 w 6410703"/>
              <a:gd name="connsiteY336" fmla="*/ 1336705 h 6381268"/>
              <a:gd name="connsiteX337" fmla="*/ 6080417 w 6410703"/>
              <a:gd name="connsiteY337" fmla="*/ 1317835 h 6381268"/>
              <a:gd name="connsiteX338" fmla="*/ 6121309 w 6410703"/>
              <a:gd name="connsiteY338" fmla="*/ 1393315 h 6381268"/>
              <a:gd name="connsiteX339" fmla="*/ 6092999 w 6410703"/>
              <a:gd name="connsiteY339" fmla="*/ 1393315 h 6381268"/>
              <a:gd name="connsiteX340" fmla="*/ 6102436 w 6410703"/>
              <a:gd name="connsiteY340" fmla="*/ 1434199 h 6381268"/>
              <a:gd name="connsiteX341" fmla="*/ 6102436 w 6410703"/>
              <a:gd name="connsiteY341" fmla="*/ 1427909 h 6381268"/>
              <a:gd name="connsiteX342" fmla="*/ 6099291 w 6410703"/>
              <a:gd name="connsiteY342" fmla="*/ 1415329 h 6381268"/>
              <a:gd name="connsiteX343" fmla="*/ 6111872 w 6410703"/>
              <a:gd name="connsiteY343" fmla="*/ 1434199 h 6381268"/>
              <a:gd name="connsiteX344" fmla="*/ 6143328 w 6410703"/>
              <a:gd name="connsiteY344" fmla="*/ 1453069 h 6381268"/>
              <a:gd name="connsiteX345" fmla="*/ 6127601 w 6410703"/>
              <a:gd name="connsiteY345" fmla="*/ 1462505 h 6381268"/>
              <a:gd name="connsiteX346" fmla="*/ 6146474 w 6410703"/>
              <a:gd name="connsiteY346" fmla="*/ 1500244 h 6381268"/>
              <a:gd name="connsiteX347" fmla="*/ 6137037 w 6410703"/>
              <a:gd name="connsiteY347" fmla="*/ 1503389 h 6381268"/>
              <a:gd name="connsiteX348" fmla="*/ 6174784 w 6410703"/>
              <a:gd name="connsiteY348" fmla="*/ 1600883 h 6381268"/>
              <a:gd name="connsiteX349" fmla="*/ 6165347 w 6410703"/>
              <a:gd name="connsiteY349" fmla="*/ 1607173 h 6381268"/>
              <a:gd name="connsiteX350" fmla="*/ 6143328 w 6410703"/>
              <a:gd name="connsiteY350" fmla="*/ 1563144 h 6381268"/>
              <a:gd name="connsiteX351" fmla="*/ 6143328 w 6410703"/>
              <a:gd name="connsiteY351" fmla="*/ 1591449 h 6381268"/>
              <a:gd name="connsiteX352" fmla="*/ 6187367 w 6410703"/>
              <a:gd name="connsiteY352" fmla="*/ 1720394 h 6381268"/>
              <a:gd name="connsiteX353" fmla="*/ 6174784 w 6410703"/>
              <a:gd name="connsiteY353" fmla="*/ 1710959 h 6381268"/>
              <a:gd name="connsiteX354" fmla="*/ 6184221 w 6410703"/>
              <a:gd name="connsiteY354" fmla="*/ 1739263 h 6381268"/>
              <a:gd name="connsiteX355" fmla="*/ 6193658 w 6410703"/>
              <a:gd name="connsiteY355" fmla="*/ 1717249 h 6381268"/>
              <a:gd name="connsiteX356" fmla="*/ 6206241 w 6410703"/>
              <a:gd name="connsiteY356" fmla="*/ 1748698 h 6381268"/>
              <a:gd name="connsiteX357" fmla="*/ 6228259 w 6410703"/>
              <a:gd name="connsiteY357" fmla="*/ 1748698 h 6381268"/>
              <a:gd name="connsiteX358" fmla="*/ 6221968 w 6410703"/>
              <a:gd name="connsiteY358" fmla="*/ 1695233 h 6381268"/>
              <a:gd name="connsiteX359" fmla="*/ 6253424 w 6410703"/>
              <a:gd name="connsiteY359" fmla="*/ 1758133 h 6381268"/>
              <a:gd name="connsiteX360" fmla="*/ 6212532 w 6410703"/>
              <a:gd name="connsiteY360" fmla="*/ 1827323 h 6381268"/>
              <a:gd name="connsiteX361" fmla="*/ 6218822 w 6410703"/>
              <a:gd name="connsiteY361" fmla="*/ 1789584 h 6381268"/>
              <a:gd name="connsiteX362" fmla="*/ 6209386 w 6410703"/>
              <a:gd name="connsiteY362" fmla="*/ 1811598 h 6381268"/>
              <a:gd name="connsiteX363" fmla="*/ 6209386 w 6410703"/>
              <a:gd name="connsiteY363" fmla="*/ 1773858 h 6381268"/>
              <a:gd name="connsiteX364" fmla="*/ 6171638 w 6410703"/>
              <a:gd name="connsiteY364" fmla="*/ 1751843 h 6381268"/>
              <a:gd name="connsiteX365" fmla="*/ 6171638 w 6410703"/>
              <a:gd name="connsiteY365" fmla="*/ 1710959 h 6381268"/>
              <a:gd name="connsiteX366" fmla="*/ 6165347 w 6410703"/>
              <a:gd name="connsiteY366" fmla="*/ 1720394 h 6381268"/>
              <a:gd name="connsiteX367" fmla="*/ 6155911 w 6410703"/>
              <a:gd name="connsiteY367" fmla="*/ 1673218 h 6381268"/>
              <a:gd name="connsiteX368" fmla="*/ 6171638 w 6410703"/>
              <a:gd name="connsiteY368" fmla="*/ 1707814 h 6381268"/>
              <a:gd name="connsiteX369" fmla="*/ 6174784 w 6410703"/>
              <a:gd name="connsiteY369" fmla="*/ 1707814 h 6381268"/>
              <a:gd name="connsiteX370" fmla="*/ 6177929 w 6410703"/>
              <a:gd name="connsiteY370" fmla="*/ 1688943 h 6381268"/>
              <a:gd name="connsiteX371" fmla="*/ 6162202 w 6410703"/>
              <a:gd name="connsiteY371" fmla="*/ 1670073 h 6381268"/>
              <a:gd name="connsiteX372" fmla="*/ 6152766 w 6410703"/>
              <a:gd name="connsiteY372" fmla="*/ 1613465 h 6381268"/>
              <a:gd name="connsiteX373" fmla="*/ 6140183 w 6410703"/>
              <a:gd name="connsiteY373" fmla="*/ 1600883 h 6381268"/>
              <a:gd name="connsiteX374" fmla="*/ 6108727 w 6410703"/>
              <a:gd name="connsiteY374" fmla="*/ 1487664 h 6381268"/>
              <a:gd name="connsiteX375" fmla="*/ 6080417 w 6410703"/>
              <a:gd name="connsiteY375" fmla="*/ 1515969 h 6381268"/>
              <a:gd name="connsiteX376" fmla="*/ 6080417 w 6410703"/>
              <a:gd name="connsiteY376" fmla="*/ 1534840 h 6381268"/>
              <a:gd name="connsiteX377" fmla="*/ 6077271 w 6410703"/>
              <a:gd name="connsiteY377" fmla="*/ 1534840 h 6381268"/>
              <a:gd name="connsiteX378" fmla="*/ 6074126 w 6410703"/>
              <a:gd name="connsiteY378" fmla="*/ 1522259 h 6381268"/>
              <a:gd name="connsiteX379" fmla="*/ 6074126 w 6410703"/>
              <a:gd name="connsiteY379" fmla="*/ 1537985 h 6381268"/>
              <a:gd name="connsiteX380" fmla="*/ 6077271 w 6410703"/>
              <a:gd name="connsiteY380" fmla="*/ 1534840 h 6381268"/>
              <a:gd name="connsiteX381" fmla="*/ 6074126 w 6410703"/>
              <a:gd name="connsiteY381" fmla="*/ 1541130 h 6381268"/>
              <a:gd name="connsiteX382" fmla="*/ 6083562 w 6410703"/>
              <a:gd name="connsiteY382" fmla="*/ 1597738 h 6381268"/>
              <a:gd name="connsiteX383" fmla="*/ 6083562 w 6410703"/>
              <a:gd name="connsiteY383" fmla="*/ 1582014 h 6381268"/>
              <a:gd name="connsiteX384" fmla="*/ 6115018 w 6410703"/>
              <a:gd name="connsiteY384" fmla="*/ 1604028 h 6381268"/>
              <a:gd name="connsiteX385" fmla="*/ 6118163 w 6410703"/>
              <a:gd name="connsiteY385" fmla="*/ 1629189 h 6381268"/>
              <a:gd name="connsiteX386" fmla="*/ 6137037 w 6410703"/>
              <a:gd name="connsiteY386" fmla="*/ 1622899 h 6381268"/>
              <a:gd name="connsiteX387" fmla="*/ 6143328 w 6410703"/>
              <a:gd name="connsiteY387" fmla="*/ 1654349 h 6381268"/>
              <a:gd name="connsiteX388" fmla="*/ 6168493 w 6410703"/>
              <a:gd name="connsiteY388" fmla="*/ 1805308 h 6381268"/>
              <a:gd name="connsiteX389" fmla="*/ 6159057 w 6410703"/>
              <a:gd name="connsiteY389" fmla="*/ 1846192 h 6381268"/>
              <a:gd name="connsiteX390" fmla="*/ 6143328 w 6410703"/>
              <a:gd name="connsiteY390" fmla="*/ 1849337 h 6381268"/>
              <a:gd name="connsiteX391" fmla="*/ 6127601 w 6410703"/>
              <a:gd name="connsiteY391" fmla="*/ 1786439 h 6381268"/>
              <a:gd name="connsiteX392" fmla="*/ 6127601 w 6410703"/>
              <a:gd name="connsiteY392" fmla="*/ 1839903 h 6381268"/>
              <a:gd name="connsiteX393" fmla="*/ 6146474 w 6410703"/>
              <a:gd name="connsiteY393" fmla="*/ 1909092 h 6381268"/>
              <a:gd name="connsiteX394" fmla="*/ 6162202 w 6410703"/>
              <a:gd name="connsiteY394" fmla="*/ 1871353 h 6381268"/>
              <a:gd name="connsiteX395" fmla="*/ 6171638 w 6410703"/>
              <a:gd name="connsiteY395" fmla="*/ 1946833 h 6381268"/>
              <a:gd name="connsiteX396" fmla="*/ 6168493 w 6410703"/>
              <a:gd name="connsiteY396" fmla="*/ 1902803 h 6381268"/>
              <a:gd name="connsiteX397" fmla="*/ 6184221 w 6410703"/>
              <a:gd name="connsiteY397" fmla="*/ 1880788 h 6381268"/>
              <a:gd name="connsiteX398" fmla="*/ 6177929 w 6410703"/>
              <a:gd name="connsiteY398" fmla="*/ 1918527 h 6381268"/>
              <a:gd name="connsiteX399" fmla="*/ 6190512 w 6410703"/>
              <a:gd name="connsiteY399" fmla="*/ 1931107 h 6381268"/>
              <a:gd name="connsiteX400" fmla="*/ 6199949 w 6410703"/>
              <a:gd name="connsiteY400" fmla="*/ 1874498 h 6381268"/>
              <a:gd name="connsiteX401" fmla="*/ 6215677 w 6410703"/>
              <a:gd name="connsiteY401" fmla="*/ 1921672 h 6381268"/>
              <a:gd name="connsiteX402" fmla="*/ 6231404 w 6410703"/>
              <a:gd name="connsiteY402" fmla="*/ 1927962 h 6381268"/>
              <a:gd name="connsiteX403" fmla="*/ 6225113 w 6410703"/>
              <a:gd name="connsiteY403" fmla="*/ 1883933 h 6381268"/>
              <a:gd name="connsiteX404" fmla="*/ 6234551 w 6410703"/>
              <a:gd name="connsiteY404" fmla="*/ 1978282 h 6381268"/>
              <a:gd name="connsiteX405" fmla="*/ 6240842 w 6410703"/>
              <a:gd name="connsiteY405" fmla="*/ 1943688 h 6381268"/>
              <a:gd name="connsiteX406" fmla="*/ 6256569 w 6410703"/>
              <a:gd name="connsiteY406" fmla="*/ 1946833 h 6381268"/>
              <a:gd name="connsiteX407" fmla="*/ 6247133 w 6410703"/>
              <a:gd name="connsiteY407" fmla="*/ 1965703 h 6381268"/>
              <a:gd name="connsiteX408" fmla="*/ 6259716 w 6410703"/>
              <a:gd name="connsiteY408" fmla="*/ 2006587 h 6381268"/>
              <a:gd name="connsiteX409" fmla="*/ 6247133 w 6410703"/>
              <a:gd name="connsiteY409" fmla="*/ 2019168 h 6381268"/>
              <a:gd name="connsiteX410" fmla="*/ 6240842 w 6410703"/>
              <a:gd name="connsiteY410" fmla="*/ 2126097 h 6381268"/>
              <a:gd name="connsiteX411" fmla="*/ 6266007 w 6410703"/>
              <a:gd name="connsiteY411" fmla="*/ 2066342 h 6381268"/>
              <a:gd name="connsiteX412" fmla="*/ 6253424 w 6410703"/>
              <a:gd name="connsiteY412" fmla="*/ 2063197 h 6381268"/>
              <a:gd name="connsiteX413" fmla="*/ 6256569 w 6410703"/>
              <a:gd name="connsiteY413" fmla="*/ 2025458 h 6381268"/>
              <a:gd name="connsiteX414" fmla="*/ 6269152 w 6410703"/>
              <a:gd name="connsiteY414" fmla="*/ 2056907 h 6381268"/>
              <a:gd name="connsiteX415" fmla="*/ 6281734 w 6410703"/>
              <a:gd name="connsiteY415" fmla="*/ 2009732 h 6381268"/>
              <a:gd name="connsiteX416" fmla="*/ 6310044 w 6410703"/>
              <a:gd name="connsiteY416" fmla="*/ 2009732 h 6381268"/>
              <a:gd name="connsiteX417" fmla="*/ 6300608 w 6410703"/>
              <a:gd name="connsiteY417" fmla="*/ 2066342 h 6381268"/>
              <a:gd name="connsiteX418" fmla="*/ 6288026 w 6410703"/>
              <a:gd name="connsiteY418" fmla="*/ 2034893 h 6381268"/>
              <a:gd name="connsiteX419" fmla="*/ 6275443 w 6410703"/>
              <a:gd name="connsiteY419" fmla="*/ 2047472 h 6381268"/>
              <a:gd name="connsiteX420" fmla="*/ 6266007 w 6410703"/>
              <a:gd name="connsiteY420" fmla="*/ 2085212 h 6381268"/>
              <a:gd name="connsiteX421" fmla="*/ 6269152 w 6410703"/>
              <a:gd name="connsiteY421" fmla="*/ 2154402 h 6381268"/>
              <a:gd name="connsiteX422" fmla="*/ 6225113 w 6410703"/>
              <a:gd name="connsiteY422" fmla="*/ 2198432 h 6381268"/>
              <a:gd name="connsiteX423" fmla="*/ 6203094 w 6410703"/>
              <a:gd name="connsiteY423" fmla="*/ 2135532 h 6381268"/>
              <a:gd name="connsiteX424" fmla="*/ 6203094 w 6410703"/>
              <a:gd name="connsiteY424" fmla="*/ 2160692 h 6381268"/>
              <a:gd name="connsiteX425" fmla="*/ 6187367 w 6410703"/>
              <a:gd name="connsiteY425" fmla="*/ 2157546 h 6381268"/>
              <a:gd name="connsiteX426" fmla="*/ 6184221 w 6410703"/>
              <a:gd name="connsiteY426" fmla="*/ 2088357 h 6381268"/>
              <a:gd name="connsiteX427" fmla="*/ 6199949 w 6410703"/>
              <a:gd name="connsiteY427" fmla="*/ 2100938 h 6381268"/>
              <a:gd name="connsiteX428" fmla="*/ 6177929 w 6410703"/>
              <a:gd name="connsiteY428" fmla="*/ 1987717 h 6381268"/>
              <a:gd name="connsiteX429" fmla="*/ 6171638 w 6410703"/>
              <a:gd name="connsiteY429" fmla="*/ 2082067 h 6381268"/>
              <a:gd name="connsiteX430" fmla="*/ 6168493 w 6410703"/>
              <a:gd name="connsiteY430" fmla="*/ 2050617 h 6381268"/>
              <a:gd name="connsiteX431" fmla="*/ 6155911 w 6410703"/>
              <a:gd name="connsiteY431" fmla="*/ 2088357 h 6381268"/>
              <a:gd name="connsiteX432" fmla="*/ 6168493 w 6410703"/>
              <a:gd name="connsiteY432" fmla="*/ 2100938 h 6381268"/>
              <a:gd name="connsiteX433" fmla="*/ 6137037 w 6410703"/>
              <a:gd name="connsiteY433" fmla="*/ 2176418 h 6381268"/>
              <a:gd name="connsiteX434" fmla="*/ 6140183 w 6410703"/>
              <a:gd name="connsiteY434" fmla="*/ 2242461 h 6381268"/>
              <a:gd name="connsiteX435" fmla="*/ 6108727 w 6410703"/>
              <a:gd name="connsiteY435" fmla="*/ 2248751 h 6381268"/>
              <a:gd name="connsiteX436" fmla="*/ 6121309 w 6410703"/>
              <a:gd name="connsiteY436" fmla="*/ 2295927 h 6381268"/>
              <a:gd name="connsiteX437" fmla="*/ 6146474 w 6410703"/>
              <a:gd name="connsiteY437" fmla="*/ 2283347 h 6381268"/>
              <a:gd name="connsiteX438" fmla="*/ 6155911 w 6410703"/>
              <a:gd name="connsiteY438" fmla="*/ 2314796 h 6381268"/>
              <a:gd name="connsiteX439" fmla="*/ 6130746 w 6410703"/>
              <a:gd name="connsiteY439" fmla="*/ 2336812 h 6381268"/>
              <a:gd name="connsiteX440" fmla="*/ 6133892 w 6410703"/>
              <a:gd name="connsiteY440" fmla="*/ 2428016 h 6381268"/>
              <a:gd name="connsiteX441" fmla="*/ 6143328 w 6410703"/>
              <a:gd name="connsiteY441" fmla="*/ 2383986 h 6381268"/>
              <a:gd name="connsiteX442" fmla="*/ 6155911 w 6410703"/>
              <a:gd name="connsiteY442" fmla="*/ 2390276 h 6381268"/>
              <a:gd name="connsiteX443" fmla="*/ 6149619 w 6410703"/>
              <a:gd name="connsiteY443" fmla="*/ 2481482 h 6381268"/>
              <a:gd name="connsiteX444" fmla="*/ 6168493 w 6410703"/>
              <a:gd name="connsiteY444" fmla="*/ 2472045 h 6381268"/>
              <a:gd name="connsiteX445" fmla="*/ 6177929 w 6410703"/>
              <a:gd name="connsiteY445" fmla="*/ 2544380 h 6381268"/>
              <a:gd name="connsiteX446" fmla="*/ 6190512 w 6410703"/>
              <a:gd name="connsiteY446" fmla="*/ 2525511 h 6381268"/>
              <a:gd name="connsiteX447" fmla="*/ 6184221 w 6410703"/>
              <a:gd name="connsiteY447" fmla="*/ 2594701 h 6381268"/>
              <a:gd name="connsiteX448" fmla="*/ 6215677 w 6410703"/>
              <a:gd name="connsiteY448" fmla="*/ 2566396 h 6381268"/>
              <a:gd name="connsiteX449" fmla="*/ 6212532 w 6410703"/>
              <a:gd name="connsiteY449" fmla="*/ 2516076 h 6381268"/>
              <a:gd name="connsiteX450" fmla="*/ 6221968 w 6410703"/>
              <a:gd name="connsiteY450" fmla="*/ 2519221 h 6381268"/>
              <a:gd name="connsiteX451" fmla="*/ 6228259 w 6410703"/>
              <a:gd name="connsiteY451" fmla="*/ 2522366 h 6381268"/>
              <a:gd name="connsiteX452" fmla="*/ 6234551 w 6410703"/>
              <a:gd name="connsiteY452" fmla="*/ 2563250 h 6381268"/>
              <a:gd name="connsiteX453" fmla="*/ 6247133 w 6410703"/>
              <a:gd name="connsiteY453" fmla="*/ 2519221 h 6381268"/>
              <a:gd name="connsiteX454" fmla="*/ 6262861 w 6410703"/>
              <a:gd name="connsiteY454" fmla="*/ 2544380 h 6381268"/>
              <a:gd name="connsiteX455" fmla="*/ 6253424 w 6410703"/>
              <a:gd name="connsiteY455" fmla="*/ 2475192 h 6381268"/>
              <a:gd name="connsiteX456" fmla="*/ 6275443 w 6410703"/>
              <a:gd name="connsiteY456" fmla="*/ 2481482 h 6381268"/>
              <a:gd name="connsiteX457" fmla="*/ 6272297 w 6410703"/>
              <a:gd name="connsiteY457" fmla="*/ 2371406 h 6381268"/>
              <a:gd name="connsiteX458" fmla="*/ 6294317 w 6410703"/>
              <a:gd name="connsiteY458" fmla="*/ 2324231 h 6381268"/>
              <a:gd name="connsiteX459" fmla="*/ 6294317 w 6410703"/>
              <a:gd name="connsiteY459" fmla="*/ 2383986 h 6381268"/>
              <a:gd name="connsiteX460" fmla="*/ 6284879 w 6410703"/>
              <a:gd name="connsiteY460" fmla="*/ 2383986 h 6381268"/>
              <a:gd name="connsiteX461" fmla="*/ 6284879 w 6410703"/>
              <a:gd name="connsiteY461" fmla="*/ 2462611 h 6381268"/>
              <a:gd name="connsiteX462" fmla="*/ 6297462 w 6410703"/>
              <a:gd name="connsiteY462" fmla="*/ 2339957 h 6381268"/>
              <a:gd name="connsiteX463" fmla="*/ 6303753 w 6410703"/>
              <a:gd name="connsiteY463" fmla="*/ 2330522 h 6381268"/>
              <a:gd name="connsiteX464" fmla="*/ 6310044 w 6410703"/>
              <a:gd name="connsiteY464" fmla="*/ 2327376 h 6381268"/>
              <a:gd name="connsiteX465" fmla="*/ 6306900 w 6410703"/>
              <a:gd name="connsiteY465" fmla="*/ 2355681 h 6381268"/>
              <a:gd name="connsiteX466" fmla="*/ 6319482 w 6410703"/>
              <a:gd name="connsiteY466" fmla="*/ 2327376 h 6381268"/>
              <a:gd name="connsiteX467" fmla="*/ 6328918 w 6410703"/>
              <a:gd name="connsiteY467" fmla="*/ 2352537 h 6381268"/>
              <a:gd name="connsiteX468" fmla="*/ 6316336 w 6410703"/>
              <a:gd name="connsiteY468" fmla="*/ 2431162 h 6381268"/>
              <a:gd name="connsiteX469" fmla="*/ 6310044 w 6410703"/>
              <a:gd name="connsiteY469" fmla="*/ 2390276 h 6381268"/>
              <a:gd name="connsiteX470" fmla="*/ 6310044 w 6410703"/>
              <a:gd name="connsiteY470" fmla="*/ 2484627 h 6381268"/>
              <a:gd name="connsiteX471" fmla="*/ 6325773 w 6410703"/>
              <a:gd name="connsiteY471" fmla="*/ 2481482 h 6381268"/>
              <a:gd name="connsiteX472" fmla="*/ 6338354 w 6410703"/>
              <a:gd name="connsiteY472" fmla="*/ 2472045 h 6381268"/>
              <a:gd name="connsiteX473" fmla="*/ 6338354 w 6410703"/>
              <a:gd name="connsiteY473" fmla="*/ 2428016 h 6381268"/>
              <a:gd name="connsiteX474" fmla="*/ 6354083 w 6410703"/>
              <a:gd name="connsiteY474" fmla="*/ 2434306 h 6381268"/>
              <a:gd name="connsiteX475" fmla="*/ 6332063 w 6410703"/>
              <a:gd name="connsiteY475" fmla="*/ 2358827 h 6381268"/>
              <a:gd name="connsiteX476" fmla="*/ 6341501 w 6410703"/>
              <a:gd name="connsiteY476" fmla="*/ 2311651 h 6381268"/>
              <a:gd name="connsiteX477" fmla="*/ 6347792 w 6410703"/>
              <a:gd name="connsiteY477" fmla="*/ 2355681 h 6381268"/>
              <a:gd name="connsiteX478" fmla="*/ 6363519 w 6410703"/>
              <a:gd name="connsiteY478" fmla="*/ 2327376 h 6381268"/>
              <a:gd name="connsiteX479" fmla="*/ 6410703 w 6410703"/>
              <a:gd name="connsiteY479" fmla="*/ 2327376 h 6381268"/>
              <a:gd name="connsiteX480" fmla="*/ 6394976 w 6410703"/>
              <a:gd name="connsiteY480" fmla="*/ 2374551 h 6381268"/>
              <a:gd name="connsiteX481" fmla="*/ 6410703 w 6410703"/>
              <a:gd name="connsiteY481" fmla="*/ 2380841 h 6381268"/>
              <a:gd name="connsiteX482" fmla="*/ 6401267 w 6410703"/>
              <a:gd name="connsiteY482" fmla="*/ 2443741 h 6381268"/>
              <a:gd name="connsiteX483" fmla="*/ 6391829 w 6410703"/>
              <a:gd name="connsiteY483" fmla="*/ 2399711 h 6381268"/>
              <a:gd name="connsiteX484" fmla="*/ 6382393 w 6410703"/>
              <a:gd name="connsiteY484" fmla="*/ 2421727 h 6381268"/>
              <a:gd name="connsiteX485" fmla="*/ 6401267 w 6410703"/>
              <a:gd name="connsiteY485" fmla="*/ 2462611 h 6381268"/>
              <a:gd name="connsiteX486" fmla="*/ 6376102 w 6410703"/>
              <a:gd name="connsiteY486" fmla="*/ 2465756 h 6381268"/>
              <a:gd name="connsiteX487" fmla="*/ 6382393 w 6410703"/>
              <a:gd name="connsiteY487" fmla="*/ 2509786 h 6381268"/>
              <a:gd name="connsiteX488" fmla="*/ 6360375 w 6410703"/>
              <a:gd name="connsiteY488" fmla="*/ 2531801 h 6381268"/>
              <a:gd name="connsiteX489" fmla="*/ 6344646 w 6410703"/>
              <a:gd name="connsiteY489" fmla="*/ 2591556 h 6381268"/>
              <a:gd name="connsiteX490" fmla="*/ 6335209 w 6410703"/>
              <a:gd name="connsiteY490" fmla="*/ 2569541 h 6381268"/>
              <a:gd name="connsiteX491" fmla="*/ 6310044 w 6410703"/>
              <a:gd name="connsiteY491" fmla="*/ 2632440 h 6381268"/>
              <a:gd name="connsiteX492" fmla="*/ 6306900 w 6410703"/>
              <a:gd name="connsiteY492" fmla="*/ 2588411 h 6381268"/>
              <a:gd name="connsiteX493" fmla="*/ 6319482 w 6410703"/>
              <a:gd name="connsiteY493" fmla="*/ 2534946 h 6381268"/>
              <a:gd name="connsiteX494" fmla="*/ 6272297 w 6410703"/>
              <a:gd name="connsiteY494" fmla="*/ 2654456 h 6381268"/>
              <a:gd name="connsiteX495" fmla="*/ 6262861 w 6410703"/>
              <a:gd name="connsiteY495" fmla="*/ 2560105 h 6381268"/>
              <a:gd name="connsiteX496" fmla="*/ 6256569 w 6410703"/>
              <a:gd name="connsiteY496" fmla="*/ 2544380 h 6381268"/>
              <a:gd name="connsiteX497" fmla="*/ 6256569 w 6410703"/>
              <a:gd name="connsiteY497" fmla="*/ 2585266 h 6381268"/>
              <a:gd name="connsiteX498" fmla="*/ 6237696 w 6410703"/>
              <a:gd name="connsiteY498" fmla="*/ 2648166 h 6381268"/>
              <a:gd name="connsiteX499" fmla="*/ 6234551 w 6410703"/>
              <a:gd name="connsiteY499" fmla="*/ 2623005 h 6381268"/>
              <a:gd name="connsiteX500" fmla="*/ 6225113 w 6410703"/>
              <a:gd name="connsiteY500" fmla="*/ 2648166 h 6381268"/>
              <a:gd name="connsiteX501" fmla="*/ 6237696 w 6410703"/>
              <a:gd name="connsiteY501" fmla="*/ 2657601 h 6381268"/>
              <a:gd name="connsiteX502" fmla="*/ 6225113 w 6410703"/>
              <a:gd name="connsiteY502" fmla="*/ 2792834 h 6381268"/>
              <a:gd name="connsiteX503" fmla="*/ 6203094 w 6410703"/>
              <a:gd name="connsiteY503" fmla="*/ 2811706 h 6381268"/>
              <a:gd name="connsiteX504" fmla="*/ 6190512 w 6410703"/>
              <a:gd name="connsiteY504" fmla="*/ 2912345 h 6381268"/>
              <a:gd name="connsiteX505" fmla="*/ 6184221 w 6410703"/>
              <a:gd name="connsiteY505" fmla="*/ 2786545 h 6381268"/>
              <a:gd name="connsiteX506" fmla="*/ 6184221 w 6410703"/>
              <a:gd name="connsiteY506" fmla="*/ 2711065 h 6381268"/>
              <a:gd name="connsiteX507" fmla="*/ 6168493 w 6410703"/>
              <a:gd name="connsiteY507" fmla="*/ 2736225 h 6381268"/>
              <a:gd name="connsiteX508" fmla="*/ 6168493 w 6410703"/>
              <a:gd name="connsiteY508" fmla="*/ 2811706 h 6381268"/>
              <a:gd name="connsiteX509" fmla="*/ 6146474 w 6410703"/>
              <a:gd name="connsiteY509" fmla="*/ 2846300 h 6381268"/>
              <a:gd name="connsiteX510" fmla="*/ 6143328 w 6410703"/>
              <a:gd name="connsiteY510" fmla="*/ 2821140 h 6381268"/>
              <a:gd name="connsiteX511" fmla="*/ 6121309 w 6410703"/>
              <a:gd name="connsiteY511" fmla="*/ 2865169 h 6381268"/>
              <a:gd name="connsiteX512" fmla="*/ 6140183 w 6410703"/>
              <a:gd name="connsiteY512" fmla="*/ 2946939 h 6381268"/>
              <a:gd name="connsiteX513" fmla="*/ 6127601 w 6410703"/>
              <a:gd name="connsiteY513" fmla="*/ 2962665 h 6381268"/>
              <a:gd name="connsiteX514" fmla="*/ 6127601 w 6410703"/>
              <a:gd name="connsiteY514" fmla="*/ 3079029 h 6381268"/>
              <a:gd name="connsiteX515" fmla="*/ 6137037 w 6410703"/>
              <a:gd name="connsiteY515" fmla="*/ 3053869 h 6381268"/>
              <a:gd name="connsiteX516" fmla="*/ 6168493 w 6410703"/>
              <a:gd name="connsiteY516" fmla="*/ 3097898 h 6381268"/>
              <a:gd name="connsiteX517" fmla="*/ 6133892 w 6410703"/>
              <a:gd name="connsiteY517" fmla="*/ 3145074 h 6381268"/>
              <a:gd name="connsiteX518" fmla="*/ 6137037 w 6410703"/>
              <a:gd name="connsiteY518" fmla="*/ 3113623 h 6381268"/>
              <a:gd name="connsiteX519" fmla="*/ 6111872 w 6410703"/>
              <a:gd name="connsiteY519" fmla="*/ 3135639 h 6381268"/>
              <a:gd name="connsiteX520" fmla="*/ 6118163 w 6410703"/>
              <a:gd name="connsiteY520" fmla="*/ 3104188 h 6381268"/>
              <a:gd name="connsiteX521" fmla="*/ 6089853 w 6410703"/>
              <a:gd name="connsiteY521" fmla="*/ 3110478 h 6381268"/>
              <a:gd name="connsiteX522" fmla="*/ 6061543 w 6410703"/>
              <a:gd name="connsiteY522" fmla="*/ 3151364 h 6381268"/>
              <a:gd name="connsiteX523" fmla="*/ 6023795 w 6410703"/>
              <a:gd name="connsiteY523" fmla="*/ 3270873 h 6381268"/>
              <a:gd name="connsiteX524" fmla="*/ 6042669 w 6410703"/>
              <a:gd name="connsiteY524" fmla="*/ 3264583 h 6381268"/>
              <a:gd name="connsiteX525" fmla="*/ 6004922 w 6410703"/>
              <a:gd name="connsiteY525" fmla="*/ 3302323 h 6381268"/>
              <a:gd name="connsiteX526" fmla="*/ 6011213 w 6410703"/>
              <a:gd name="connsiteY526" fmla="*/ 3318048 h 6381268"/>
              <a:gd name="connsiteX527" fmla="*/ 5992341 w 6410703"/>
              <a:gd name="connsiteY527" fmla="*/ 3333773 h 6381268"/>
              <a:gd name="connsiteX528" fmla="*/ 6001777 w 6410703"/>
              <a:gd name="connsiteY528" fmla="*/ 3352644 h 6381268"/>
              <a:gd name="connsiteX529" fmla="*/ 5986049 w 6410703"/>
              <a:gd name="connsiteY529" fmla="*/ 3399818 h 6381268"/>
              <a:gd name="connsiteX530" fmla="*/ 6017504 w 6410703"/>
              <a:gd name="connsiteY530" fmla="*/ 3494167 h 6381268"/>
              <a:gd name="connsiteX531" fmla="*/ 6014359 w 6410703"/>
              <a:gd name="connsiteY531" fmla="*/ 3528763 h 6381268"/>
              <a:gd name="connsiteX532" fmla="*/ 5992341 w 6410703"/>
              <a:gd name="connsiteY532" fmla="*/ 3566502 h 6381268"/>
              <a:gd name="connsiteX533" fmla="*/ 5998630 w 6410703"/>
              <a:gd name="connsiteY533" fmla="*/ 3585373 h 6381268"/>
              <a:gd name="connsiteX534" fmla="*/ 5970320 w 6410703"/>
              <a:gd name="connsiteY534" fmla="*/ 3623112 h 6381268"/>
              <a:gd name="connsiteX535" fmla="*/ 5979758 w 6410703"/>
              <a:gd name="connsiteY535" fmla="*/ 3616822 h 6381268"/>
              <a:gd name="connsiteX536" fmla="*/ 5957738 w 6410703"/>
              <a:gd name="connsiteY536" fmla="*/ 3679723 h 6381268"/>
              <a:gd name="connsiteX537" fmla="*/ 5951447 w 6410703"/>
              <a:gd name="connsiteY537" fmla="*/ 3695447 h 6381268"/>
              <a:gd name="connsiteX538" fmla="*/ 5942010 w 6410703"/>
              <a:gd name="connsiteY538" fmla="*/ 3736331 h 6381268"/>
              <a:gd name="connsiteX539" fmla="*/ 5970320 w 6410703"/>
              <a:gd name="connsiteY539" fmla="*/ 3673433 h 6381268"/>
              <a:gd name="connsiteX540" fmla="*/ 5989194 w 6410703"/>
              <a:gd name="connsiteY540" fmla="*/ 3651417 h 6381268"/>
              <a:gd name="connsiteX541" fmla="*/ 5989194 w 6410703"/>
              <a:gd name="connsiteY541" fmla="*/ 3676578 h 6381268"/>
              <a:gd name="connsiteX542" fmla="*/ 5967176 w 6410703"/>
              <a:gd name="connsiteY542" fmla="*/ 3714317 h 6381268"/>
              <a:gd name="connsiteX543" fmla="*/ 5970320 w 6410703"/>
              <a:gd name="connsiteY543" fmla="*/ 3748912 h 6381268"/>
              <a:gd name="connsiteX544" fmla="*/ 5979758 w 6410703"/>
              <a:gd name="connsiteY544" fmla="*/ 3742623 h 6381268"/>
              <a:gd name="connsiteX545" fmla="*/ 6014359 w 6410703"/>
              <a:gd name="connsiteY545" fmla="*/ 3619967 h 6381268"/>
              <a:gd name="connsiteX546" fmla="*/ 6017504 w 6410703"/>
              <a:gd name="connsiteY546" fmla="*/ 3629402 h 6381268"/>
              <a:gd name="connsiteX547" fmla="*/ 6045816 w 6410703"/>
              <a:gd name="connsiteY547" fmla="*/ 3516183 h 6381268"/>
              <a:gd name="connsiteX548" fmla="*/ 6074126 w 6410703"/>
              <a:gd name="connsiteY548" fmla="*/ 3469008 h 6381268"/>
              <a:gd name="connsiteX549" fmla="*/ 6080417 w 6410703"/>
              <a:gd name="connsiteY549" fmla="*/ 3487877 h 6381268"/>
              <a:gd name="connsiteX550" fmla="*/ 6067834 w 6410703"/>
              <a:gd name="connsiteY550" fmla="*/ 3528763 h 6381268"/>
              <a:gd name="connsiteX551" fmla="*/ 6086708 w 6410703"/>
              <a:gd name="connsiteY551" fmla="*/ 3469008 h 6381268"/>
              <a:gd name="connsiteX552" fmla="*/ 6096144 w 6410703"/>
              <a:gd name="connsiteY552" fmla="*/ 3462718 h 6381268"/>
              <a:gd name="connsiteX553" fmla="*/ 6121309 w 6410703"/>
              <a:gd name="connsiteY553" fmla="*/ 3519328 h 6381268"/>
              <a:gd name="connsiteX554" fmla="*/ 6130746 w 6410703"/>
              <a:gd name="connsiteY554" fmla="*/ 3544488 h 6381268"/>
              <a:gd name="connsiteX555" fmla="*/ 6105581 w 6410703"/>
              <a:gd name="connsiteY555" fmla="*/ 3610533 h 6381268"/>
              <a:gd name="connsiteX556" fmla="*/ 6111872 w 6410703"/>
              <a:gd name="connsiteY556" fmla="*/ 3682867 h 6381268"/>
              <a:gd name="connsiteX557" fmla="*/ 6096144 w 6410703"/>
              <a:gd name="connsiteY557" fmla="*/ 3733186 h 6381268"/>
              <a:gd name="connsiteX558" fmla="*/ 6102436 w 6410703"/>
              <a:gd name="connsiteY558" fmla="*/ 3708027 h 6381268"/>
              <a:gd name="connsiteX559" fmla="*/ 6083562 w 6410703"/>
              <a:gd name="connsiteY559" fmla="*/ 3730041 h 6381268"/>
              <a:gd name="connsiteX560" fmla="*/ 6083562 w 6410703"/>
              <a:gd name="connsiteY560" fmla="*/ 3686012 h 6381268"/>
              <a:gd name="connsiteX561" fmla="*/ 6039524 w 6410703"/>
              <a:gd name="connsiteY561" fmla="*/ 3783507 h 6381268"/>
              <a:gd name="connsiteX562" fmla="*/ 6011213 w 6410703"/>
              <a:gd name="connsiteY562" fmla="*/ 3827537 h 6381268"/>
              <a:gd name="connsiteX563" fmla="*/ 5995486 w 6410703"/>
              <a:gd name="connsiteY563" fmla="*/ 3843262 h 6381268"/>
              <a:gd name="connsiteX564" fmla="*/ 6014359 w 6410703"/>
              <a:gd name="connsiteY564" fmla="*/ 3811811 h 6381268"/>
              <a:gd name="connsiteX565" fmla="*/ 5976612 w 6410703"/>
              <a:gd name="connsiteY565" fmla="*/ 3855842 h 6381268"/>
              <a:gd name="connsiteX566" fmla="*/ 5970320 w 6410703"/>
              <a:gd name="connsiteY566" fmla="*/ 3846407 h 6381268"/>
              <a:gd name="connsiteX567" fmla="*/ 5897972 w 6410703"/>
              <a:gd name="connsiteY567" fmla="*/ 3965916 h 6381268"/>
              <a:gd name="connsiteX568" fmla="*/ 5897972 w 6410703"/>
              <a:gd name="connsiteY568" fmla="*/ 3984787 h 6381268"/>
              <a:gd name="connsiteX569" fmla="*/ 5860225 w 6410703"/>
              <a:gd name="connsiteY569" fmla="*/ 4035106 h 6381268"/>
              <a:gd name="connsiteX570" fmla="*/ 5831914 w 6410703"/>
              <a:gd name="connsiteY570" fmla="*/ 4044540 h 6381268"/>
              <a:gd name="connsiteX571" fmla="*/ 5828769 w 6410703"/>
              <a:gd name="connsiteY571" fmla="*/ 4079136 h 6381268"/>
              <a:gd name="connsiteX572" fmla="*/ 5794168 w 6410703"/>
              <a:gd name="connsiteY572" fmla="*/ 4120020 h 6381268"/>
              <a:gd name="connsiteX573" fmla="*/ 5822478 w 6410703"/>
              <a:gd name="connsiteY573" fmla="*/ 4085426 h 6381268"/>
              <a:gd name="connsiteX574" fmla="*/ 5784730 w 6410703"/>
              <a:gd name="connsiteY574" fmla="*/ 4135746 h 6381268"/>
              <a:gd name="connsiteX575" fmla="*/ 5787877 w 6410703"/>
              <a:gd name="connsiteY575" fmla="*/ 4110585 h 6381268"/>
              <a:gd name="connsiteX576" fmla="*/ 5684072 w 6410703"/>
              <a:gd name="connsiteY576" fmla="*/ 4233241 h 6381268"/>
              <a:gd name="connsiteX577" fmla="*/ 5665198 w 6410703"/>
              <a:gd name="connsiteY577" fmla="*/ 4277270 h 6381268"/>
              <a:gd name="connsiteX578" fmla="*/ 5677780 w 6410703"/>
              <a:gd name="connsiteY578" fmla="*/ 4264690 h 6381268"/>
              <a:gd name="connsiteX579" fmla="*/ 5624305 w 6410703"/>
              <a:gd name="connsiteY579" fmla="*/ 4359039 h 6381268"/>
              <a:gd name="connsiteX580" fmla="*/ 5633743 w 6410703"/>
              <a:gd name="connsiteY580" fmla="*/ 4365329 h 6381268"/>
              <a:gd name="connsiteX581" fmla="*/ 5633743 w 6410703"/>
              <a:gd name="connsiteY581" fmla="*/ 4346460 h 6381268"/>
              <a:gd name="connsiteX582" fmla="*/ 5668344 w 6410703"/>
              <a:gd name="connsiteY582" fmla="*/ 4305576 h 6381268"/>
              <a:gd name="connsiteX583" fmla="*/ 5690363 w 6410703"/>
              <a:gd name="connsiteY583" fmla="*/ 4315010 h 6381268"/>
              <a:gd name="connsiteX584" fmla="*/ 5762712 w 6410703"/>
              <a:gd name="connsiteY584" fmla="*/ 4179775 h 6381268"/>
              <a:gd name="connsiteX585" fmla="*/ 5687218 w 6410703"/>
              <a:gd name="connsiteY585" fmla="*/ 4340170 h 6381268"/>
              <a:gd name="connsiteX586" fmla="*/ 5702945 w 6410703"/>
              <a:gd name="connsiteY586" fmla="*/ 4340170 h 6381268"/>
              <a:gd name="connsiteX587" fmla="*/ 5702945 w 6410703"/>
              <a:gd name="connsiteY587" fmla="*/ 4355894 h 6381268"/>
              <a:gd name="connsiteX588" fmla="*/ 5680927 w 6410703"/>
              <a:gd name="connsiteY588" fmla="*/ 4393635 h 6381268"/>
              <a:gd name="connsiteX589" fmla="*/ 5740693 w 6410703"/>
              <a:gd name="connsiteY589" fmla="*/ 4343315 h 6381268"/>
              <a:gd name="connsiteX590" fmla="*/ 5781585 w 6410703"/>
              <a:gd name="connsiteY590" fmla="*/ 4286705 h 6381268"/>
              <a:gd name="connsiteX591" fmla="*/ 5712383 w 6410703"/>
              <a:gd name="connsiteY591" fmla="*/ 4343315 h 6381268"/>
              <a:gd name="connsiteX592" fmla="*/ 5743838 w 6410703"/>
              <a:gd name="connsiteY592" fmla="*/ 4308720 h 6381268"/>
              <a:gd name="connsiteX593" fmla="*/ 5715528 w 6410703"/>
              <a:gd name="connsiteY593" fmla="*/ 4315010 h 6381268"/>
              <a:gd name="connsiteX594" fmla="*/ 5778439 w 6410703"/>
              <a:gd name="connsiteY594" fmla="*/ 4267835 h 6381268"/>
              <a:gd name="connsiteX595" fmla="*/ 5797313 w 6410703"/>
              <a:gd name="connsiteY595" fmla="*/ 4230096 h 6381268"/>
              <a:gd name="connsiteX596" fmla="*/ 5819333 w 6410703"/>
              <a:gd name="connsiteY596" fmla="*/ 4217516 h 6381268"/>
              <a:gd name="connsiteX597" fmla="*/ 5825624 w 6410703"/>
              <a:gd name="connsiteY597" fmla="*/ 4239531 h 6381268"/>
              <a:gd name="connsiteX598" fmla="*/ 5866517 w 6410703"/>
              <a:gd name="connsiteY598" fmla="*/ 4217516 h 6381268"/>
              <a:gd name="connsiteX599" fmla="*/ 5919992 w 6410703"/>
              <a:gd name="connsiteY599" fmla="*/ 4116875 h 6381268"/>
              <a:gd name="connsiteX600" fmla="*/ 5901118 w 6410703"/>
              <a:gd name="connsiteY600" fmla="*/ 4120020 h 6381268"/>
              <a:gd name="connsiteX601" fmla="*/ 5935719 w 6410703"/>
              <a:gd name="connsiteY601" fmla="*/ 4094861 h 6381268"/>
              <a:gd name="connsiteX602" fmla="*/ 5894827 w 6410703"/>
              <a:gd name="connsiteY602" fmla="*/ 4198645 h 6381268"/>
              <a:gd name="connsiteX603" fmla="*/ 5923137 w 6410703"/>
              <a:gd name="connsiteY603" fmla="*/ 4160906 h 6381268"/>
              <a:gd name="connsiteX604" fmla="*/ 5879099 w 6410703"/>
              <a:gd name="connsiteY604" fmla="*/ 4211225 h 6381268"/>
              <a:gd name="connsiteX605" fmla="*/ 5838205 w 6410703"/>
              <a:gd name="connsiteY605" fmla="*/ 4299286 h 6381268"/>
              <a:gd name="connsiteX606" fmla="*/ 5860225 w 6410703"/>
              <a:gd name="connsiteY606" fmla="*/ 4267835 h 6381268"/>
              <a:gd name="connsiteX607" fmla="*/ 5857079 w 6410703"/>
              <a:gd name="connsiteY607" fmla="*/ 4296141 h 6381268"/>
              <a:gd name="connsiteX608" fmla="*/ 5835060 w 6410703"/>
              <a:gd name="connsiteY608" fmla="*/ 4299286 h 6381268"/>
              <a:gd name="connsiteX609" fmla="*/ 5825624 w 6410703"/>
              <a:gd name="connsiteY609" fmla="*/ 4311865 h 6381268"/>
              <a:gd name="connsiteX610" fmla="*/ 5828769 w 6410703"/>
              <a:gd name="connsiteY610" fmla="*/ 4324445 h 6381268"/>
              <a:gd name="connsiteX611" fmla="*/ 5809895 w 6410703"/>
              <a:gd name="connsiteY611" fmla="*/ 4333880 h 6381268"/>
              <a:gd name="connsiteX612" fmla="*/ 5769003 w 6410703"/>
              <a:gd name="connsiteY612" fmla="*/ 4399925 h 6381268"/>
              <a:gd name="connsiteX613" fmla="*/ 5800459 w 6410703"/>
              <a:gd name="connsiteY613" fmla="*/ 4340170 h 6381268"/>
              <a:gd name="connsiteX614" fmla="*/ 5709237 w 6410703"/>
              <a:gd name="connsiteY614" fmla="*/ 4453390 h 6381268"/>
              <a:gd name="connsiteX615" fmla="*/ 5746984 w 6410703"/>
              <a:gd name="connsiteY615" fmla="*/ 4421940 h 6381268"/>
              <a:gd name="connsiteX616" fmla="*/ 5674635 w 6410703"/>
              <a:gd name="connsiteY616" fmla="*/ 4560319 h 6381268"/>
              <a:gd name="connsiteX617" fmla="*/ 5690363 w 6410703"/>
              <a:gd name="connsiteY617" fmla="*/ 4557174 h 6381268"/>
              <a:gd name="connsiteX618" fmla="*/ 5643179 w 6410703"/>
              <a:gd name="connsiteY618" fmla="*/ 4623219 h 6381268"/>
              <a:gd name="connsiteX619" fmla="*/ 5684072 w 6410703"/>
              <a:gd name="connsiteY619" fmla="*/ 4591769 h 6381268"/>
              <a:gd name="connsiteX620" fmla="*/ 5627452 w 6410703"/>
              <a:gd name="connsiteY620" fmla="*/ 4664104 h 6381268"/>
              <a:gd name="connsiteX621" fmla="*/ 5649470 w 6410703"/>
              <a:gd name="connsiteY621" fmla="*/ 4635799 h 6381268"/>
              <a:gd name="connsiteX622" fmla="*/ 5618014 w 6410703"/>
              <a:gd name="connsiteY622" fmla="*/ 4695554 h 6381268"/>
              <a:gd name="connsiteX623" fmla="*/ 5599142 w 6410703"/>
              <a:gd name="connsiteY623" fmla="*/ 4686120 h 6381268"/>
              <a:gd name="connsiteX624" fmla="*/ 5577121 w 6410703"/>
              <a:gd name="connsiteY624" fmla="*/ 4723859 h 6381268"/>
              <a:gd name="connsiteX625" fmla="*/ 5504773 w 6410703"/>
              <a:gd name="connsiteY625" fmla="*/ 4783614 h 6381268"/>
              <a:gd name="connsiteX626" fmla="*/ 5586559 w 6410703"/>
              <a:gd name="connsiteY626" fmla="*/ 4695554 h 6381268"/>
              <a:gd name="connsiteX627" fmla="*/ 5652617 w 6410703"/>
              <a:gd name="connsiteY627" fmla="*/ 4588624 h 6381268"/>
              <a:gd name="connsiteX628" fmla="*/ 5624305 w 6410703"/>
              <a:gd name="connsiteY628" fmla="*/ 4629509 h 6381268"/>
              <a:gd name="connsiteX629" fmla="*/ 5583413 w 6410703"/>
              <a:gd name="connsiteY629" fmla="*/ 4689264 h 6381268"/>
              <a:gd name="connsiteX630" fmla="*/ 5555103 w 6410703"/>
              <a:gd name="connsiteY630" fmla="*/ 4704989 h 6381268"/>
              <a:gd name="connsiteX631" fmla="*/ 5489045 w 6410703"/>
              <a:gd name="connsiteY631" fmla="*/ 4786759 h 6381268"/>
              <a:gd name="connsiteX632" fmla="*/ 5445006 w 6410703"/>
              <a:gd name="connsiteY632" fmla="*/ 4849659 h 6381268"/>
              <a:gd name="connsiteX633" fmla="*/ 5432425 w 6410703"/>
              <a:gd name="connsiteY633" fmla="*/ 4852804 h 6381268"/>
              <a:gd name="connsiteX634" fmla="*/ 5369513 w 6410703"/>
              <a:gd name="connsiteY634" fmla="*/ 4937718 h 6381268"/>
              <a:gd name="connsiteX635" fmla="*/ 5397823 w 6410703"/>
              <a:gd name="connsiteY635" fmla="*/ 4925139 h 6381268"/>
              <a:gd name="connsiteX636" fmla="*/ 5360076 w 6410703"/>
              <a:gd name="connsiteY636" fmla="*/ 4962878 h 6381268"/>
              <a:gd name="connsiteX637" fmla="*/ 5372659 w 6410703"/>
              <a:gd name="connsiteY637" fmla="*/ 4969168 h 6381268"/>
              <a:gd name="connsiteX638" fmla="*/ 5316038 w 6410703"/>
              <a:gd name="connsiteY638" fmla="*/ 5016343 h 6381268"/>
              <a:gd name="connsiteX639" fmla="*/ 5287728 w 6410703"/>
              <a:gd name="connsiteY639" fmla="*/ 5101258 h 6381268"/>
              <a:gd name="connsiteX640" fmla="*/ 5309746 w 6410703"/>
              <a:gd name="connsiteY640" fmla="*/ 5054082 h 6381268"/>
              <a:gd name="connsiteX641" fmla="*/ 5281436 w 6410703"/>
              <a:gd name="connsiteY641" fmla="*/ 5085533 h 6381268"/>
              <a:gd name="connsiteX642" fmla="*/ 5303455 w 6410703"/>
              <a:gd name="connsiteY642" fmla="*/ 5047793 h 6381268"/>
              <a:gd name="connsiteX643" fmla="*/ 5334911 w 6410703"/>
              <a:gd name="connsiteY643" fmla="*/ 5028923 h 6381268"/>
              <a:gd name="connsiteX644" fmla="*/ 5312893 w 6410703"/>
              <a:gd name="connsiteY644" fmla="*/ 5054082 h 6381268"/>
              <a:gd name="connsiteX645" fmla="*/ 5312893 w 6410703"/>
              <a:gd name="connsiteY645" fmla="*/ 5066664 h 6381268"/>
              <a:gd name="connsiteX646" fmla="*/ 5353785 w 6410703"/>
              <a:gd name="connsiteY646" fmla="*/ 5019488 h 6381268"/>
              <a:gd name="connsiteX647" fmla="*/ 5391531 w 6410703"/>
              <a:gd name="connsiteY647" fmla="*/ 4972313 h 6381268"/>
              <a:gd name="connsiteX648" fmla="*/ 5460735 w 6410703"/>
              <a:gd name="connsiteY648" fmla="*/ 4909413 h 6381268"/>
              <a:gd name="connsiteX649" fmla="*/ 5432425 w 6410703"/>
              <a:gd name="connsiteY649" fmla="*/ 4925139 h 6381268"/>
              <a:gd name="connsiteX650" fmla="*/ 5520501 w 6410703"/>
              <a:gd name="connsiteY650" fmla="*/ 4830788 h 6381268"/>
              <a:gd name="connsiteX651" fmla="*/ 5555103 w 6410703"/>
              <a:gd name="connsiteY651" fmla="*/ 4824498 h 6381268"/>
              <a:gd name="connsiteX652" fmla="*/ 5614869 w 6410703"/>
              <a:gd name="connsiteY652" fmla="*/ 4761598 h 6381268"/>
              <a:gd name="connsiteX653" fmla="*/ 5680927 w 6410703"/>
              <a:gd name="connsiteY653" fmla="*/ 4682973 h 6381268"/>
              <a:gd name="connsiteX654" fmla="*/ 5734402 w 6410703"/>
              <a:gd name="connsiteY654" fmla="*/ 4613785 h 6381268"/>
              <a:gd name="connsiteX655" fmla="*/ 5721819 w 6410703"/>
              <a:gd name="connsiteY655" fmla="*/ 4657814 h 6381268"/>
              <a:gd name="connsiteX656" fmla="*/ 5778439 w 6410703"/>
              <a:gd name="connsiteY656" fmla="*/ 4557174 h 6381268"/>
              <a:gd name="connsiteX657" fmla="*/ 5787877 w 6410703"/>
              <a:gd name="connsiteY657" fmla="*/ 4563464 h 6381268"/>
              <a:gd name="connsiteX658" fmla="*/ 5746984 w 6410703"/>
              <a:gd name="connsiteY658" fmla="*/ 4638944 h 6381268"/>
              <a:gd name="connsiteX659" fmla="*/ 5775294 w 6410703"/>
              <a:gd name="connsiteY659" fmla="*/ 4623219 h 6381268"/>
              <a:gd name="connsiteX660" fmla="*/ 5772149 w 6410703"/>
              <a:gd name="connsiteY660" fmla="*/ 4594914 h 6381268"/>
              <a:gd name="connsiteX661" fmla="*/ 5813042 w 6410703"/>
              <a:gd name="connsiteY661" fmla="*/ 4532015 h 6381268"/>
              <a:gd name="connsiteX662" fmla="*/ 5850788 w 6410703"/>
              <a:gd name="connsiteY662" fmla="*/ 4522579 h 6381268"/>
              <a:gd name="connsiteX663" fmla="*/ 5831914 w 6410703"/>
              <a:gd name="connsiteY663" fmla="*/ 4579189 h 6381268"/>
              <a:gd name="connsiteX664" fmla="*/ 5847643 w 6410703"/>
              <a:gd name="connsiteY664" fmla="*/ 4588624 h 6381268"/>
              <a:gd name="connsiteX665" fmla="*/ 5819333 w 6410703"/>
              <a:gd name="connsiteY665" fmla="*/ 4623219 h 6381268"/>
              <a:gd name="connsiteX666" fmla="*/ 5819333 w 6410703"/>
              <a:gd name="connsiteY666" fmla="*/ 4673538 h 6381268"/>
              <a:gd name="connsiteX667" fmla="*/ 5816187 w 6410703"/>
              <a:gd name="connsiteY667" fmla="*/ 4651524 h 6381268"/>
              <a:gd name="connsiteX668" fmla="*/ 5671489 w 6410703"/>
              <a:gd name="connsiteY668" fmla="*/ 4840224 h 6381268"/>
              <a:gd name="connsiteX669" fmla="*/ 5529938 w 6410703"/>
              <a:gd name="connsiteY669" fmla="*/ 4978603 h 6381268"/>
              <a:gd name="connsiteX670" fmla="*/ 5482754 w 6410703"/>
              <a:gd name="connsiteY670" fmla="*/ 5047793 h 6381268"/>
              <a:gd name="connsiteX671" fmla="*/ 5463880 w 6410703"/>
              <a:gd name="connsiteY671" fmla="*/ 5054082 h 6381268"/>
              <a:gd name="connsiteX672" fmla="*/ 5479609 w 6410703"/>
              <a:gd name="connsiteY672" fmla="*/ 5032068 h 6381268"/>
              <a:gd name="connsiteX673" fmla="*/ 5347494 w 6410703"/>
              <a:gd name="connsiteY673" fmla="*/ 5151578 h 6381268"/>
              <a:gd name="connsiteX674" fmla="*/ 5378950 w 6410703"/>
              <a:gd name="connsiteY674" fmla="*/ 5138997 h 6381268"/>
              <a:gd name="connsiteX675" fmla="*/ 5344348 w 6410703"/>
              <a:gd name="connsiteY675" fmla="*/ 5170448 h 6381268"/>
              <a:gd name="connsiteX676" fmla="*/ 5344348 w 6410703"/>
              <a:gd name="connsiteY676" fmla="*/ 5161013 h 6381268"/>
              <a:gd name="connsiteX677" fmla="*/ 5268854 w 6410703"/>
              <a:gd name="connsiteY677" fmla="*/ 5230203 h 6381268"/>
              <a:gd name="connsiteX678" fmla="*/ 5259418 w 6410703"/>
              <a:gd name="connsiteY678" fmla="*/ 5220767 h 6381268"/>
              <a:gd name="connsiteX679" fmla="*/ 5303455 w 6410703"/>
              <a:gd name="connsiteY679" fmla="*/ 5176738 h 6381268"/>
              <a:gd name="connsiteX680" fmla="*/ 5237397 w 6410703"/>
              <a:gd name="connsiteY680" fmla="*/ 5227058 h 6381268"/>
              <a:gd name="connsiteX681" fmla="*/ 5221670 w 6410703"/>
              <a:gd name="connsiteY681" fmla="*/ 5217622 h 6381268"/>
              <a:gd name="connsiteX682" fmla="*/ 5152468 w 6410703"/>
              <a:gd name="connsiteY682" fmla="*/ 5277377 h 6381268"/>
              <a:gd name="connsiteX683" fmla="*/ 5133594 w 6410703"/>
              <a:gd name="connsiteY683" fmla="*/ 5305683 h 6381268"/>
              <a:gd name="connsiteX684" fmla="*/ 5168195 w 6410703"/>
              <a:gd name="connsiteY684" fmla="*/ 5283667 h 6381268"/>
              <a:gd name="connsiteX685" fmla="*/ 5032935 w 6410703"/>
              <a:gd name="connsiteY685" fmla="*/ 5374871 h 6381268"/>
              <a:gd name="connsiteX686" fmla="*/ 5174486 w 6410703"/>
              <a:gd name="connsiteY686" fmla="*/ 5236493 h 6381268"/>
              <a:gd name="connsiteX687" fmla="*/ 5243689 w 6410703"/>
              <a:gd name="connsiteY687" fmla="*/ 5167303 h 6381268"/>
              <a:gd name="connsiteX688" fmla="*/ 5215379 w 6410703"/>
              <a:gd name="connsiteY688" fmla="*/ 5211332 h 6381268"/>
              <a:gd name="connsiteX689" fmla="*/ 5309746 w 6410703"/>
              <a:gd name="connsiteY689" fmla="*/ 5126417 h 6381268"/>
              <a:gd name="connsiteX690" fmla="*/ 5205943 w 6410703"/>
              <a:gd name="connsiteY690" fmla="*/ 5186172 h 6381268"/>
              <a:gd name="connsiteX691" fmla="*/ 5180778 w 6410703"/>
              <a:gd name="connsiteY691" fmla="*/ 5220767 h 6381268"/>
              <a:gd name="connsiteX692" fmla="*/ 5171340 w 6410703"/>
              <a:gd name="connsiteY692" fmla="*/ 5214477 h 6381268"/>
              <a:gd name="connsiteX693" fmla="*/ 5124156 w 6410703"/>
              <a:gd name="connsiteY693" fmla="*/ 5267942 h 6381268"/>
              <a:gd name="connsiteX694" fmla="*/ 5108429 w 6410703"/>
              <a:gd name="connsiteY694" fmla="*/ 5255362 h 6381268"/>
              <a:gd name="connsiteX695" fmla="*/ 5092701 w 6410703"/>
              <a:gd name="connsiteY695" fmla="*/ 5286812 h 6381268"/>
              <a:gd name="connsiteX696" fmla="*/ 4960586 w 6410703"/>
              <a:gd name="connsiteY696" fmla="*/ 5393742 h 6381268"/>
              <a:gd name="connsiteX697" fmla="*/ 4960586 w 6410703"/>
              <a:gd name="connsiteY697" fmla="*/ 5406322 h 6381268"/>
              <a:gd name="connsiteX698" fmla="*/ 4995187 w 6410703"/>
              <a:gd name="connsiteY698" fmla="*/ 5374871 h 6381268"/>
              <a:gd name="connsiteX699" fmla="*/ 5029789 w 6410703"/>
              <a:gd name="connsiteY699" fmla="*/ 5349712 h 6381268"/>
              <a:gd name="connsiteX700" fmla="*/ 4995187 w 6410703"/>
              <a:gd name="connsiteY700" fmla="*/ 5384307 h 6381268"/>
              <a:gd name="connsiteX701" fmla="*/ 5001479 w 6410703"/>
              <a:gd name="connsiteY701" fmla="*/ 5393742 h 6381268"/>
              <a:gd name="connsiteX702" fmla="*/ 4957440 w 6410703"/>
              <a:gd name="connsiteY702" fmla="*/ 5450351 h 6381268"/>
              <a:gd name="connsiteX703" fmla="*/ 4954295 w 6410703"/>
              <a:gd name="connsiteY703" fmla="*/ 5437771 h 6381268"/>
              <a:gd name="connsiteX704" fmla="*/ 4935421 w 6410703"/>
              <a:gd name="connsiteY704" fmla="*/ 5456641 h 6381268"/>
              <a:gd name="connsiteX705" fmla="*/ 4979460 w 6410703"/>
              <a:gd name="connsiteY705" fmla="*/ 5456641 h 6381268"/>
              <a:gd name="connsiteX706" fmla="*/ 4941712 w 6410703"/>
              <a:gd name="connsiteY706" fmla="*/ 5481802 h 6381268"/>
              <a:gd name="connsiteX707" fmla="*/ 4885091 w 6410703"/>
              <a:gd name="connsiteY707" fmla="*/ 5569861 h 6381268"/>
              <a:gd name="connsiteX708" fmla="*/ 4771851 w 6410703"/>
              <a:gd name="connsiteY708" fmla="*/ 5667356 h 6381268"/>
              <a:gd name="connsiteX709" fmla="*/ 4642881 w 6410703"/>
              <a:gd name="connsiteY709" fmla="*/ 5808880 h 6381268"/>
              <a:gd name="connsiteX710" fmla="*/ 4586261 w 6410703"/>
              <a:gd name="connsiteY710" fmla="*/ 5856056 h 6381268"/>
              <a:gd name="connsiteX711" fmla="*/ 4551658 w 6410703"/>
              <a:gd name="connsiteY711" fmla="*/ 5868636 h 6381268"/>
              <a:gd name="connsiteX712" fmla="*/ 4557950 w 6410703"/>
              <a:gd name="connsiteY712" fmla="*/ 5878070 h 6381268"/>
              <a:gd name="connsiteX713" fmla="*/ 4539076 w 6410703"/>
              <a:gd name="connsiteY713" fmla="*/ 5884360 h 6381268"/>
              <a:gd name="connsiteX714" fmla="*/ 4520203 w 6410703"/>
              <a:gd name="connsiteY714" fmla="*/ 5915810 h 6381268"/>
              <a:gd name="connsiteX715" fmla="*/ 4406962 w 6410703"/>
              <a:gd name="connsiteY715" fmla="*/ 5985000 h 6381268"/>
              <a:gd name="connsiteX716" fmla="*/ 4296866 w 6410703"/>
              <a:gd name="connsiteY716" fmla="*/ 6051045 h 6381268"/>
              <a:gd name="connsiteX717" fmla="*/ 4265409 w 6410703"/>
              <a:gd name="connsiteY717" fmla="*/ 6057334 h 6381268"/>
              <a:gd name="connsiteX718" fmla="*/ 4054655 w 6410703"/>
              <a:gd name="connsiteY718" fmla="*/ 6157974 h 6381268"/>
              <a:gd name="connsiteX719" fmla="*/ 3950850 w 6410703"/>
              <a:gd name="connsiteY719" fmla="*/ 6195714 h 6381268"/>
              <a:gd name="connsiteX720" fmla="*/ 3897375 w 6410703"/>
              <a:gd name="connsiteY720" fmla="*/ 6214584 h 6381268"/>
              <a:gd name="connsiteX721" fmla="*/ 3840755 w 6410703"/>
              <a:gd name="connsiteY721" fmla="*/ 6236598 h 6381268"/>
              <a:gd name="connsiteX722" fmla="*/ 3740097 w 6410703"/>
              <a:gd name="connsiteY722" fmla="*/ 6264904 h 6381268"/>
              <a:gd name="connsiteX723" fmla="*/ 3724368 w 6410703"/>
              <a:gd name="connsiteY723" fmla="*/ 6255469 h 6381268"/>
              <a:gd name="connsiteX724" fmla="*/ 3595399 w 6410703"/>
              <a:gd name="connsiteY724" fmla="*/ 6293209 h 6381268"/>
              <a:gd name="connsiteX725" fmla="*/ 3460139 w 6410703"/>
              <a:gd name="connsiteY725" fmla="*/ 6324659 h 6381268"/>
              <a:gd name="connsiteX726" fmla="*/ 3456993 w 6410703"/>
              <a:gd name="connsiteY726" fmla="*/ 6315223 h 6381268"/>
              <a:gd name="connsiteX727" fmla="*/ 3350042 w 6410703"/>
              <a:gd name="connsiteY727" fmla="*/ 6346674 h 6381268"/>
              <a:gd name="connsiteX728" fmla="*/ 3274549 w 6410703"/>
              <a:gd name="connsiteY728" fmla="*/ 6359254 h 6381268"/>
              <a:gd name="connsiteX729" fmla="*/ 3258821 w 6410703"/>
              <a:gd name="connsiteY729" fmla="*/ 6346674 h 6381268"/>
              <a:gd name="connsiteX730" fmla="*/ 3214782 w 6410703"/>
              <a:gd name="connsiteY730" fmla="*/ 6362399 h 6381268"/>
              <a:gd name="connsiteX731" fmla="*/ 3082667 w 6410703"/>
              <a:gd name="connsiteY731" fmla="*/ 6362399 h 6381268"/>
              <a:gd name="connsiteX732" fmla="*/ 2931679 w 6410703"/>
              <a:gd name="connsiteY732" fmla="*/ 6381268 h 6381268"/>
              <a:gd name="connsiteX733" fmla="*/ 2790127 w 6410703"/>
              <a:gd name="connsiteY733" fmla="*/ 6365544 h 6381268"/>
              <a:gd name="connsiteX734" fmla="*/ 2802710 w 6410703"/>
              <a:gd name="connsiteY734" fmla="*/ 6343529 h 6381268"/>
              <a:gd name="connsiteX735" fmla="*/ 2736652 w 6410703"/>
              <a:gd name="connsiteY735" fmla="*/ 6343529 h 6381268"/>
              <a:gd name="connsiteX736" fmla="*/ 2658012 w 6410703"/>
              <a:gd name="connsiteY736" fmla="*/ 6346674 h 6381268"/>
              <a:gd name="connsiteX737" fmla="*/ 2522752 w 6410703"/>
              <a:gd name="connsiteY737" fmla="*/ 6346674 h 6381268"/>
              <a:gd name="connsiteX738" fmla="*/ 2746090 w 6410703"/>
              <a:gd name="connsiteY738" fmla="*/ 6334094 h 6381268"/>
              <a:gd name="connsiteX739" fmla="*/ 2950552 w 6410703"/>
              <a:gd name="connsiteY739" fmla="*/ 6308933 h 6381268"/>
              <a:gd name="connsiteX740" fmla="*/ 3545069 w 6410703"/>
              <a:gd name="connsiteY740" fmla="*/ 6157974 h 6381268"/>
              <a:gd name="connsiteX741" fmla="*/ 4064092 w 6410703"/>
              <a:gd name="connsiteY741" fmla="*/ 5953550 h 6381268"/>
              <a:gd name="connsiteX742" fmla="*/ 4007472 w 6410703"/>
              <a:gd name="connsiteY742" fmla="*/ 5950405 h 6381268"/>
              <a:gd name="connsiteX743" fmla="*/ 4268556 w 6410703"/>
              <a:gd name="connsiteY743" fmla="*/ 5815170 h 6381268"/>
              <a:gd name="connsiteX744" fmla="*/ 4240246 w 6410703"/>
              <a:gd name="connsiteY744" fmla="*/ 5821460 h 6381268"/>
              <a:gd name="connsiteX745" fmla="*/ 4145878 w 6410703"/>
              <a:gd name="connsiteY745" fmla="*/ 5871781 h 6381268"/>
              <a:gd name="connsiteX746" fmla="*/ 4013763 w 6410703"/>
              <a:gd name="connsiteY746" fmla="*/ 5925244 h 6381268"/>
              <a:gd name="connsiteX747" fmla="*/ 3872210 w 6410703"/>
              <a:gd name="connsiteY747" fmla="*/ 5966130 h 6381268"/>
              <a:gd name="connsiteX748" fmla="*/ 3865920 w 6410703"/>
              <a:gd name="connsiteY748" fmla="*/ 5988145 h 6381268"/>
              <a:gd name="connsiteX749" fmla="*/ 3821882 w 6410703"/>
              <a:gd name="connsiteY749" fmla="*/ 5991289 h 6381268"/>
              <a:gd name="connsiteX750" fmla="*/ 3765260 w 6410703"/>
              <a:gd name="connsiteY750" fmla="*/ 6022740 h 6381268"/>
              <a:gd name="connsiteX751" fmla="*/ 3636291 w 6410703"/>
              <a:gd name="connsiteY751" fmla="*/ 6047900 h 6381268"/>
              <a:gd name="connsiteX752" fmla="*/ 3648874 w 6410703"/>
              <a:gd name="connsiteY752" fmla="*/ 6035320 h 6381268"/>
              <a:gd name="connsiteX753" fmla="*/ 3585963 w 6410703"/>
              <a:gd name="connsiteY753" fmla="*/ 6063624 h 6381268"/>
              <a:gd name="connsiteX754" fmla="*/ 3570234 w 6410703"/>
              <a:gd name="connsiteY754" fmla="*/ 6054190 h 6381268"/>
              <a:gd name="connsiteX755" fmla="*/ 3460139 w 6410703"/>
              <a:gd name="connsiteY755" fmla="*/ 6079349 h 6381268"/>
              <a:gd name="connsiteX756" fmla="*/ 3343751 w 6410703"/>
              <a:gd name="connsiteY756" fmla="*/ 6107655 h 6381268"/>
              <a:gd name="connsiteX757" fmla="*/ 3328024 w 6410703"/>
              <a:gd name="connsiteY757" fmla="*/ 6095075 h 6381268"/>
              <a:gd name="connsiteX758" fmla="*/ 3274549 w 6410703"/>
              <a:gd name="connsiteY758" fmla="*/ 6101365 h 6381268"/>
              <a:gd name="connsiteX759" fmla="*/ 3271402 w 6410703"/>
              <a:gd name="connsiteY759" fmla="*/ 6110800 h 6381268"/>
              <a:gd name="connsiteX760" fmla="*/ 3227365 w 6410703"/>
              <a:gd name="connsiteY760" fmla="*/ 6120235 h 6381268"/>
              <a:gd name="connsiteX761" fmla="*/ 3211636 w 6410703"/>
              <a:gd name="connsiteY761" fmla="*/ 6110800 h 6381268"/>
              <a:gd name="connsiteX762" fmla="*/ 3114124 w 6410703"/>
              <a:gd name="connsiteY762" fmla="*/ 6142249 h 6381268"/>
              <a:gd name="connsiteX763" fmla="*/ 3019756 w 6410703"/>
              <a:gd name="connsiteY763" fmla="*/ 6135959 h 6381268"/>
              <a:gd name="connsiteX764" fmla="*/ 3088959 w 6410703"/>
              <a:gd name="connsiteY764" fmla="*/ 6123379 h 6381268"/>
              <a:gd name="connsiteX765" fmla="*/ 3038630 w 6410703"/>
              <a:gd name="connsiteY765" fmla="*/ 6113945 h 6381268"/>
              <a:gd name="connsiteX766" fmla="*/ 3079522 w 6410703"/>
              <a:gd name="connsiteY766" fmla="*/ 6104510 h 6381268"/>
              <a:gd name="connsiteX767" fmla="*/ 3132997 w 6410703"/>
              <a:gd name="connsiteY767" fmla="*/ 6095075 h 6381268"/>
              <a:gd name="connsiteX768" fmla="*/ 3066940 w 6410703"/>
              <a:gd name="connsiteY768" fmla="*/ 6091930 h 6381268"/>
              <a:gd name="connsiteX769" fmla="*/ 3010318 w 6410703"/>
              <a:gd name="connsiteY769" fmla="*/ 6107655 h 6381268"/>
              <a:gd name="connsiteX770" fmla="*/ 3022901 w 6410703"/>
              <a:gd name="connsiteY770" fmla="*/ 6117090 h 6381268"/>
              <a:gd name="connsiteX771" fmla="*/ 2944261 w 6410703"/>
              <a:gd name="connsiteY771" fmla="*/ 6107655 h 6381268"/>
              <a:gd name="connsiteX772" fmla="*/ 2975717 w 6410703"/>
              <a:gd name="connsiteY772" fmla="*/ 6095075 h 6381268"/>
              <a:gd name="connsiteX773" fmla="*/ 2966281 w 6410703"/>
              <a:gd name="connsiteY773" fmla="*/ 6088785 h 6381268"/>
              <a:gd name="connsiteX774" fmla="*/ 2890786 w 6410703"/>
              <a:gd name="connsiteY774" fmla="*/ 6104510 h 6381268"/>
              <a:gd name="connsiteX775" fmla="*/ 2859331 w 6410703"/>
              <a:gd name="connsiteY775" fmla="*/ 6091930 h 6381268"/>
              <a:gd name="connsiteX776" fmla="*/ 2919097 w 6410703"/>
              <a:gd name="connsiteY776" fmla="*/ 6082494 h 6381268"/>
              <a:gd name="connsiteX777" fmla="*/ 2777545 w 6410703"/>
              <a:gd name="connsiteY777" fmla="*/ 6091930 h 6381268"/>
              <a:gd name="connsiteX778" fmla="*/ 2790127 w 6410703"/>
              <a:gd name="connsiteY778" fmla="*/ 6076204 h 6381268"/>
              <a:gd name="connsiteX779" fmla="*/ 2692615 w 6410703"/>
              <a:gd name="connsiteY779" fmla="*/ 6104510 h 6381268"/>
              <a:gd name="connsiteX780" fmla="*/ 2617121 w 6410703"/>
              <a:gd name="connsiteY780" fmla="*/ 6107655 h 6381268"/>
              <a:gd name="connsiteX781" fmla="*/ 2645431 w 6410703"/>
              <a:gd name="connsiteY781" fmla="*/ 6113945 h 6381268"/>
              <a:gd name="connsiteX782" fmla="*/ 2569936 w 6410703"/>
              <a:gd name="connsiteY782" fmla="*/ 6098220 h 6381268"/>
              <a:gd name="connsiteX783" fmla="*/ 2563644 w 6410703"/>
              <a:gd name="connsiteY783" fmla="*/ 6107655 h 6381268"/>
              <a:gd name="connsiteX784" fmla="*/ 2551062 w 6410703"/>
              <a:gd name="connsiteY784" fmla="*/ 6098220 h 6381268"/>
              <a:gd name="connsiteX785" fmla="*/ 2497587 w 6410703"/>
              <a:gd name="connsiteY785" fmla="*/ 6088785 h 6381268"/>
              <a:gd name="connsiteX786" fmla="*/ 2475568 w 6410703"/>
              <a:gd name="connsiteY786" fmla="*/ 6107655 h 6381268"/>
              <a:gd name="connsiteX787" fmla="*/ 2371764 w 6410703"/>
              <a:gd name="connsiteY787" fmla="*/ 6104510 h 6381268"/>
              <a:gd name="connsiteX788" fmla="*/ 2440967 w 6410703"/>
              <a:gd name="connsiteY788" fmla="*/ 6101365 h 6381268"/>
              <a:gd name="connsiteX789" fmla="*/ 2422093 w 6410703"/>
              <a:gd name="connsiteY789" fmla="*/ 6095075 h 6381268"/>
              <a:gd name="connsiteX790" fmla="*/ 2456694 w 6410703"/>
              <a:gd name="connsiteY790" fmla="*/ 6095075 h 6381268"/>
              <a:gd name="connsiteX791" fmla="*/ 2478715 w 6410703"/>
              <a:gd name="connsiteY791" fmla="*/ 6082494 h 6381268"/>
              <a:gd name="connsiteX792" fmla="*/ 1943964 w 6410703"/>
              <a:gd name="connsiteY792" fmla="*/ 6044755 h 6381268"/>
              <a:gd name="connsiteX793" fmla="*/ 1792975 w 6410703"/>
              <a:gd name="connsiteY793" fmla="*/ 6013305 h 6381268"/>
              <a:gd name="connsiteX794" fmla="*/ 1764664 w 6410703"/>
              <a:gd name="connsiteY794" fmla="*/ 5997579 h 6381268"/>
              <a:gd name="connsiteX795" fmla="*/ 1708044 w 6410703"/>
              <a:gd name="connsiteY795" fmla="*/ 5991289 h 6381268"/>
              <a:gd name="connsiteX796" fmla="*/ 1723771 w 6410703"/>
              <a:gd name="connsiteY796" fmla="*/ 5985000 h 6381268"/>
              <a:gd name="connsiteX797" fmla="*/ 1654569 w 6410703"/>
              <a:gd name="connsiteY797" fmla="*/ 5975565 h 6381268"/>
              <a:gd name="connsiteX798" fmla="*/ 1673443 w 6410703"/>
              <a:gd name="connsiteY798" fmla="*/ 5972420 h 6381268"/>
              <a:gd name="connsiteX799" fmla="*/ 1579075 w 6410703"/>
              <a:gd name="connsiteY799" fmla="*/ 5959840 h 6381268"/>
              <a:gd name="connsiteX800" fmla="*/ 1522454 w 6410703"/>
              <a:gd name="connsiteY800" fmla="*/ 5909520 h 6381268"/>
              <a:gd name="connsiteX801" fmla="*/ 1481561 w 6410703"/>
              <a:gd name="connsiteY801" fmla="*/ 5909520 h 6381268"/>
              <a:gd name="connsiteX802" fmla="*/ 1409212 w 6410703"/>
              <a:gd name="connsiteY802" fmla="*/ 5881215 h 6381268"/>
              <a:gd name="connsiteX803" fmla="*/ 1264516 w 6410703"/>
              <a:gd name="connsiteY803" fmla="*/ 5815170 h 6381268"/>
              <a:gd name="connsiteX804" fmla="*/ 1148128 w 6410703"/>
              <a:gd name="connsiteY804" fmla="*/ 5780576 h 6381268"/>
              <a:gd name="connsiteX805" fmla="*/ 1056906 w 6410703"/>
              <a:gd name="connsiteY805" fmla="*/ 5736546 h 6381268"/>
              <a:gd name="connsiteX806" fmla="*/ 1094653 w 6410703"/>
              <a:gd name="connsiteY806" fmla="*/ 5752270 h 6381268"/>
              <a:gd name="connsiteX807" fmla="*/ 1122963 w 6410703"/>
              <a:gd name="connsiteY807" fmla="*/ 5749125 h 6381268"/>
              <a:gd name="connsiteX808" fmla="*/ 1119818 w 6410703"/>
              <a:gd name="connsiteY808" fmla="*/ 5764850 h 6381268"/>
              <a:gd name="connsiteX809" fmla="*/ 1148128 w 6410703"/>
              <a:gd name="connsiteY809" fmla="*/ 5771140 h 6381268"/>
              <a:gd name="connsiteX810" fmla="*/ 1192167 w 6410703"/>
              <a:gd name="connsiteY810" fmla="*/ 5790011 h 6381268"/>
              <a:gd name="connsiteX811" fmla="*/ 1207895 w 6410703"/>
              <a:gd name="connsiteY811" fmla="*/ 5786866 h 6381268"/>
              <a:gd name="connsiteX812" fmla="*/ 1154420 w 6410703"/>
              <a:gd name="connsiteY812" fmla="*/ 5758560 h 6381268"/>
              <a:gd name="connsiteX813" fmla="*/ 1097800 w 6410703"/>
              <a:gd name="connsiteY813" fmla="*/ 5742835 h 6381268"/>
              <a:gd name="connsiteX814" fmla="*/ 1034887 w 6410703"/>
              <a:gd name="connsiteY814" fmla="*/ 5714531 h 6381268"/>
              <a:gd name="connsiteX815" fmla="*/ 1082071 w 6410703"/>
              <a:gd name="connsiteY815" fmla="*/ 5727111 h 6381268"/>
              <a:gd name="connsiteX816" fmla="*/ 1085217 w 6410703"/>
              <a:gd name="connsiteY816" fmla="*/ 5714531 h 6381268"/>
              <a:gd name="connsiteX817" fmla="*/ 1044325 w 6410703"/>
              <a:gd name="connsiteY817" fmla="*/ 5708241 h 6381268"/>
              <a:gd name="connsiteX818" fmla="*/ 990850 w 6410703"/>
              <a:gd name="connsiteY818" fmla="*/ 5679935 h 6381268"/>
              <a:gd name="connsiteX819" fmla="*/ 1078926 w 6410703"/>
              <a:gd name="connsiteY819" fmla="*/ 5705096 h 6381268"/>
              <a:gd name="connsiteX820" fmla="*/ 1056906 w 6410703"/>
              <a:gd name="connsiteY820" fmla="*/ 5683080 h 6381268"/>
              <a:gd name="connsiteX821" fmla="*/ 984558 w 6410703"/>
              <a:gd name="connsiteY821" fmla="*/ 5664211 h 6381268"/>
              <a:gd name="connsiteX822" fmla="*/ 896481 w 6410703"/>
              <a:gd name="connsiteY822" fmla="*/ 5617037 h 6381268"/>
              <a:gd name="connsiteX823" fmla="*/ 698310 w 6410703"/>
              <a:gd name="connsiteY823" fmla="*/ 5528976 h 6381268"/>
              <a:gd name="connsiteX824" fmla="*/ 742347 w 6410703"/>
              <a:gd name="connsiteY824" fmla="*/ 5554137 h 6381268"/>
              <a:gd name="connsiteX825" fmla="*/ 710892 w 6410703"/>
              <a:gd name="connsiteY825" fmla="*/ 5544702 h 6381268"/>
              <a:gd name="connsiteX826" fmla="*/ 729764 w 6410703"/>
              <a:gd name="connsiteY826" fmla="*/ 5566716 h 6381268"/>
              <a:gd name="connsiteX827" fmla="*/ 761221 w 6410703"/>
              <a:gd name="connsiteY827" fmla="*/ 5573006 h 6381268"/>
              <a:gd name="connsiteX828" fmla="*/ 773803 w 6410703"/>
              <a:gd name="connsiteY828" fmla="*/ 5591876 h 6381268"/>
              <a:gd name="connsiteX829" fmla="*/ 736056 w 6410703"/>
              <a:gd name="connsiteY829" fmla="*/ 5573006 h 6381268"/>
              <a:gd name="connsiteX830" fmla="*/ 770657 w 6410703"/>
              <a:gd name="connsiteY830" fmla="*/ 5604456 h 6381268"/>
              <a:gd name="connsiteX831" fmla="*/ 695163 w 6410703"/>
              <a:gd name="connsiteY831" fmla="*/ 5560427 h 6381268"/>
              <a:gd name="connsiteX832" fmla="*/ 660562 w 6410703"/>
              <a:gd name="connsiteY832" fmla="*/ 5541557 h 6381268"/>
              <a:gd name="connsiteX833" fmla="*/ 607087 w 6410703"/>
              <a:gd name="connsiteY833" fmla="*/ 5513251 h 6381268"/>
              <a:gd name="connsiteX834" fmla="*/ 625961 w 6410703"/>
              <a:gd name="connsiteY834" fmla="*/ 5503816 h 6381268"/>
              <a:gd name="connsiteX835" fmla="*/ 679436 w 6410703"/>
              <a:gd name="connsiteY835" fmla="*/ 5525831 h 6381268"/>
              <a:gd name="connsiteX836" fmla="*/ 673144 w 6410703"/>
              <a:gd name="connsiteY836" fmla="*/ 5500671 h 6381268"/>
              <a:gd name="connsiteX837" fmla="*/ 669998 w 6410703"/>
              <a:gd name="connsiteY837" fmla="*/ 5503816 h 6381268"/>
              <a:gd name="connsiteX838" fmla="*/ 603942 w 6410703"/>
              <a:gd name="connsiteY838" fmla="*/ 5472367 h 6381268"/>
              <a:gd name="connsiteX839" fmla="*/ 566194 w 6410703"/>
              <a:gd name="connsiteY839" fmla="*/ 5450351 h 6381268"/>
              <a:gd name="connsiteX840" fmla="*/ 572486 w 6410703"/>
              <a:gd name="connsiteY840" fmla="*/ 5437771 h 6381268"/>
              <a:gd name="connsiteX841" fmla="*/ 427788 w 6410703"/>
              <a:gd name="connsiteY841" fmla="*/ 5352857 h 6381268"/>
              <a:gd name="connsiteX842" fmla="*/ 390040 w 6410703"/>
              <a:gd name="connsiteY842" fmla="*/ 5311973 h 6381268"/>
              <a:gd name="connsiteX843" fmla="*/ 245344 w 6410703"/>
              <a:gd name="connsiteY843" fmla="*/ 5217622 h 6381268"/>
              <a:gd name="connsiteX844" fmla="*/ 160413 w 6410703"/>
              <a:gd name="connsiteY844" fmla="*/ 5142142 h 6381268"/>
              <a:gd name="connsiteX845" fmla="*/ 66045 w 6410703"/>
              <a:gd name="connsiteY845" fmla="*/ 5066664 h 6381268"/>
              <a:gd name="connsiteX846" fmla="*/ 28298 w 6410703"/>
              <a:gd name="connsiteY846" fmla="*/ 5016343 h 6381268"/>
              <a:gd name="connsiteX847" fmla="*/ 25153 w 6410703"/>
              <a:gd name="connsiteY847" fmla="*/ 5035213 h 6381268"/>
              <a:gd name="connsiteX848" fmla="*/ 17682 w 6410703"/>
              <a:gd name="connsiteY848" fmla="*/ 5017130 h 6381268"/>
              <a:gd name="connsiteX849" fmla="*/ 0 w 6410703"/>
              <a:gd name="connsiteY849" fmla="*/ 5000321 h 6381268"/>
              <a:gd name="connsiteX850" fmla="*/ 0 w 6410703"/>
              <a:gd name="connsiteY850" fmla="*/ 4992228 h 6381268"/>
              <a:gd name="connsiteX851" fmla="*/ 3133 w 6410703"/>
              <a:gd name="connsiteY851" fmla="*/ 4991184 h 6381268"/>
              <a:gd name="connsiteX852" fmla="*/ 0 w 6410703"/>
              <a:gd name="connsiteY852" fmla="*/ 4988858 h 63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</a:cxnLst>
            <a:rect l="l" t="t" r="r" b="b"/>
            <a:pathLst>
              <a:path w="6410703" h="6381268">
                <a:moveTo>
                  <a:pt x="5648586" y="1112109"/>
                </a:moveTo>
                <a:lnTo>
                  <a:pt x="5652617" y="1116555"/>
                </a:lnTo>
                <a:lnTo>
                  <a:pt x="5651903" y="1117982"/>
                </a:lnTo>
                <a:close/>
                <a:moveTo>
                  <a:pt x="5636888" y="1091396"/>
                </a:moveTo>
                <a:lnTo>
                  <a:pt x="5648586" y="1112109"/>
                </a:lnTo>
                <a:lnTo>
                  <a:pt x="5641214" y="1103975"/>
                </a:lnTo>
                <a:cubicBezTo>
                  <a:pt x="5639247" y="1101617"/>
                  <a:pt x="5638461" y="1099257"/>
                  <a:pt x="5636888" y="1091396"/>
                </a:cubicBezTo>
                <a:close/>
                <a:moveTo>
                  <a:pt x="5201568" y="395812"/>
                </a:moveTo>
                <a:cubicBezTo>
                  <a:pt x="5201420" y="395960"/>
                  <a:pt x="5203583" y="396353"/>
                  <a:pt x="5209087" y="396353"/>
                </a:cubicBezTo>
                <a:lnTo>
                  <a:pt x="5210439" y="397873"/>
                </a:lnTo>
                <a:lnTo>
                  <a:pt x="5207908" y="396746"/>
                </a:lnTo>
                <a:cubicBezTo>
                  <a:pt x="5204173" y="395763"/>
                  <a:pt x="5201715" y="395665"/>
                  <a:pt x="5201568" y="395812"/>
                </a:cubicBezTo>
                <a:close/>
                <a:moveTo>
                  <a:pt x="4882509" y="135845"/>
                </a:moveTo>
                <a:lnTo>
                  <a:pt x="4895265" y="140920"/>
                </a:lnTo>
                <a:cubicBezTo>
                  <a:pt x="4901213" y="143967"/>
                  <a:pt x="4906324" y="147899"/>
                  <a:pt x="4910256" y="154189"/>
                </a:cubicBezTo>
                <a:cubicBezTo>
                  <a:pt x="4905538" y="157334"/>
                  <a:pt x="4903178" y="155760"/>
                  <a:pt x="4899640" y="151830"/>
                </a:cubicBezTo>
                <a:close/>
                <a:moveTo>
                  <a:pt x="4881946" y="135319"/>
                </a:moveTo>
                <a:lnTo>
                  <a:pt x="4882509" y="135845"/>
                </a:lnTo>
                <a:lnTo>
                  <a:pt x="4881787" y="135556"/>
                </a:lnTo>
                <a:close/>
                <a:moveTo>
                  <a:pt x="5007367" y="0"/>
                </a:moveTo>
                <a:lnTo>
                  <a:pt x="5095103" y="0"/>
                </a:lnTo>
                <a:lnTo>
                  <a:pt x="5105284" y="9519"/>
                </a:lnTo>
                <a:lnTo>
                  <a:pt x="5099446" y="0"/>
                </a:lnTo>
                <a:lnTo>
                  <a:pt x="5141796" y="0"/>
                </a:lnTo>
                <a:lnTo>
                  <a:pt x="5181563" y="34286"/>
                </a:lnTo>
                <a:cubicBezTo>
                  <a:pt x="5198078" y="47259"/>
                  <a:pt x="5212233" y="56694"/>
                  <a:pt x="5221670" y="59839"/>
                </a:cubicBezTo>
                <a:cubicBezTo>
                  <a:pt x="5215379" y="59839"/>
                  <a:pt x="5205943" y="50404"/>
                  <a:pt x="5205943" y="56694"/>
                </a:cubicBezTo>
                <a:cubicBezTo>
                  <a:pt x="5221670" y="78709"/>
                  <a:pt x="5221670" y="62984"/>
                  <a:pt x="5234253" y="72419"/>
                </a:cubicBezTo>
                <a:cubicBezTo>
                  <a:pt x="5246835" y="100723"/>
                  <a:pt x="5281436" y="132174"/>
                  <a:pt x="5312893" y="151044"/>
                </a:cubicBezTo>
                <a:cubicBezTo>
                  <a:pt x="5275145" y="144754"/>
                  <a:pt x="5356930" y="210799"/>
                  <a:pt x="5347494" y="226523"/>
                </a:cubicBezTo>
                <a:cubicBezTo>
                  <a:pt x="5363221" y="248538"/>
                  <a:pt x="5378950" y="261118"/>
                  <a:pt x="5382095" y="245393"/>
                </a:cubicBezTo>
                <a:cubicBezTo>
                  <a:pt x="5369513" y="229668"/>
                  <a:pt x="5356930" y="213944"/>
                  <a:pt x="5344348" y="198218"/>
                </a:cubicBezTo>
                <a:cubicBezTo>
                  <a:pt x="5331765" y="182493"/>
                  <a:pt x="5319184" y="169913"/>
                  <a:pt x="5309746" y="157334"/>
                </a:cubicBezTo>
                <a:cubicBezTo>
                  <a:pt x="5325475" y="151044"/>
                  <a:pt x="5353785" y="201363"/>
                  <a:pt x="5369513" y="207654"/>
                </a:cubicBezTo>
                <a:cubicBezTo>
                  <a:pt x="5347494" y="169913"/>
                  <a:pt x="5306601" y="132174"/>
                  <a:pt x="5265709" y="91288"/>
                </a:cubicBezTo>
                <a:cubicBezTo>
                  <a:pt x="5245262" y="69273"/>
                  <a:pt x="5224029" y="48831"/>
                  <a:pt x="5204762" y="29568"/>
                </a:cubicBezTo>
                <a:lnTo>
                  <a:pt x="5178168" y="0"/>
                </a:lnTo>
                <a:lnTo>
                  <a:pt x="5362434" y="0"/>
                </a:lnTo>
                <a:lnTo>
                  <a:pt x="5373248" y="14040"/>
                </a:lnTo>
                <a:cubicBezTo>
                  <a:pt x="5378556" y="20133"/>
                  <a:pt x="5385241" y="26816"/>
                  <a:pt x="5394678" y="34678"/>
                </a:cubicBezTo>
                <a:cubicBezTo>
                  <a:pt x="5388386" y="34678"/>
                  <a:pt x="5382095" y="31533"/>
                  <a:pt x="5375804" y="31533"/>
                </a:cubicBezTo>
                <a:cubicBezTo>
                  <a:pt x="5400969" y="56694"/>
                  <a:pt x="5410405" y="69274"/>
                  <a:pt x="5451298" y="110158"/>
                </a:cubicBezTo>
                <a:cubicBezTo>
                  <a:pt x="5457589" y="110158"/>
                  <a:pt x="5451298" y="100723"/>
                  <a:pt x="5441861" y="94433"/>
                </a:cubicBezTo>
                <a:cubicBezTo>
                  <a:pt x="5454444" y="97578"/>
                  <a:pt x="5467026" y="110158"/>
                  <a:pt x="5482754" y="125883"/>
                </a:cubicBezTo>
                <a:cubicBezTo>
                  <a:pt x="5479609" y="129029"/>
                  <a:pt x="5476463" y="129029"/>
                  <a:pt x="5473318" y="125883"/>
                </a:cubicBezTo>
                <a:cubicBezTo>
                  <a:pt x="5489045" y="151044"/>
                  <a:pt x="5523646" y="195073"/>
                  <a:pt x="5558248" y="239103"/>
                </a:cubicBezTo>
                <a:cubicBezTo>
                  <a:pt x="5592850" y="286279"/>
                  <a:pt x="5630596" y="330308"/>
                  <a:pt x="5665198" y="358612"/>
                </a:cubicBezTo>
                <a:cubicBezTo>
                  <a:pt x="5665198" y="390063"/>
                  <a:pt x="5750129" y="465543"/>
                  <a:pt x="5734402" y="474977"/>
                </a:cubicBezTo>
                <a:cubicBezTo>
                  <a:pt x="5762712" y="500137"/>
                  <a:pt x="5781585" y="531588"/>
                  <a:pt x="5800459" y="563037"/>
                </a:cubicBezTo>
                <a:cubicBezTo>
                  <a:pt x="5819333" y="594486"/>
                  <a:pt x="5835060" y="622792"/>
                  <a:pt x="5853934" y="644807"/>
                </a:cubicBezTo>
                <a:cubicBezTo>
                  <a:pt x="5825624" y="629082"/>
                  <a:pt x="5781585" y="544167"/>
                  <a:pt x="5746984" y="500137"/>
                </a:cubicBezTo>
                <a:cubicBezTo>
                  <a:pt x="5740693" y="493847"/>
                  <a:pt x="5734402" y="487557"/>
                  <a:pt x="5731255" y="490702"/>
                </a:cubicBezTo>
                <a:cubicBezTo>
                  <a:pt x="5750129" y="519008"/>
                  <a:pt x="5781585" y="550457"/>
                  <a:pt x="5803604" y="591341"/>
                </a:cubicBezTo>
                <a:cubicBezTo>
                  <a:pt x="5797313" y="588197"/>
                  <a:pt x="5791022" y="591341"/>
                  <a:pt x="5784730" y="588197"/>
                </a:cubicBezTo>
                <a:cubicBezTo>
                  <a:pt x="5803604" y="613357"/>
                  <a:pt x="5816187" y="619647"/>
                  <a:pt x="5831914" y="635372"/>
                </a:cubicBezTo>
                <a:cubicBezTo>
                  <a:pt x="5838205" y="647952"/>
                  <a:pt x="5816187" y="641662"/>
                  <a:pt x="5803604" y="616502"/>
                </a:cubicBezTo>
                <a:cubicBezTo>
                  <a:pt x="5825624" y="657386"/>
                  <a:pt x="5869662" y="717142"/>
                  <a:pt x="5894827" y="751736"/>
                </a:cubicBezTo>
                <a:cubicBezTo>
                  <a:pt x="5907409" y="751736"/>
                  <a:pt x="5882244" y="723432"/>
                  <a:pt x="5891680" y="720287"/>
                </a:cubicBezTo>
                <a:cubicBezTo>
                  <a:pt x="5913700" y="736011"/>
                  <a:pt x="5897972" y="742301"/>
                  <a:pt x="5907409" y="761172"/>
                </a:cubicBezTo>
                <a:cubicBezTo>
                  <a:pt x="5913700" y="770607"/>
                  <a:pt x="5916845" y="764317"/>
                  <a:pt x="5919992" y="764317"/>
                </a:cubicBezTo>
                <a:cubicBezTo>
                  <a:pt x="5926283" y="805201"/>
                  <a:pt x="5986049" y="915277"/>
                  <a:pt x="5967176" y="924711"/>
                </a:cubicBezTo>
                <a:cubicBezTo>
                  <a:pt x="5992341" y="965596"/>
                  <a:pt x="6004922" y="997046"/>
                  <a:pt x="6014359" y="1028496"/>
                </a:cubicBezTo>
                <a:cubicBezTo>
                  <a:pt x="6023795" y="1037930"/>
                  <a:pt x="6030087" y="1041075"/>
                  <a:pt x="6036378" y="1044220"/>
                </a:cubicBezTo>
                <a:cubicBezTo>
                  <a:pt x="6045816" y="1078816"/>
                  <a:pt x="6067834" y="1097686"/>
                  <a:pt x="6083562" y="1141715"/>
                </a:cubicBezTo>
                <a:cubicBezTo>
                  <a:pt x="6070979" y="1129135"/>
                  <a:pt x="6080417" y="1148006"/>
                  <a:pt x="6077271" y="1157441"/>
                </a:cubicBezTo>
                <a:cubicBezTo>
                  <a:pt x="6089853" y="1185745"/>
                  <a:pt x="6092999" y="1157441"/>
                  <a:pt x="6092999" y="1185745"/>
                </a:cubicBezTo>
                <a:cubicBezTo>
                  <a:pt x="6105581" y="1207760"/>
                  <a:pt x="6102436" y="1176310"/>
                  <a:pt x="6118163" y="1214050"/>
                </a:cubicBezTo>
                <a:cubicBezTo>
                  <a:pt x="6092999" y="1195180"/>
                  <a:pt x="6130746" y="1254935"/>
                  <a:pt x="6108727" y="1239210"/>
                </a:cubicBezTo>
                <a:cubicBezTo>
                  <a:pt x="6127601" y="1264370"/>
                  <a:pt x="6127601" y="1276950"/>
                  <a:pt x="6140183" y="1289529"/>
                </a:cubicBezTo>
                <a:cubicBezTo>
                  <a:pt x="6149619" y="1311545"/>
                  <a:pt x="6146474" y="1336705"/>
                  <a:pt x="6137037" y="1311545"/>
                </a:cubicBezTo>
                <a:cubicBezTo>
                  <a:pt x="6133892" y="1339850"/>
                  <a:pt x="6155911" y="1380734"/>
                  <a:pt x="6171638" y="1412185"/>
                </a:cubicBezTo>
                <a:cubicBezTo>
                  <a:pt x="6171638" y="1405895"/>
                  <a:pt x="6168493" y="1393315"/>
                  <a:pt x="6174784" y="1393315"/>
                </a:cubicBezTo>
                <a:cubicBezTo>
                  <a:pt x="6190512" y="1434199"/>
                  <a:pt x="6165347" y="1427909"/>
                  <a:pt x="6177929" y="1465650"/>
                </a:cubicBezTo>
                <a:cubicBezTo>
                  <a:pt x="6187367" y="1500244"/>
                  <a:pt x="6234551" y="1572579"/>
                  <a:pt x="6212532" y="1582014"/>
                </a:cubicBezTo>
                <a:cubicBezTo>
                  <a:pt x="6212532" y="1569434"/>
                  <a:pt x="6209386" y="1563144"/>
                  <a:pt x="6203094" y="1550564"/>
                </a:cubicBezTo>
                <a:cubicBezTo>
                  <a:pt x="6196803" y="1553709"/>
                  <a:pt x="6203094" y="1588304"/>
                  <a:pt x="6193658" y="1556854"/>
                </a:cubicBezTo>
                <a:cubicBezTo>
                  <a:pt x="6190512" y="1566289"/>
                  <a:pt x="6196803" y="1582014"/>
                  <a:pt x="6199949" y="1597738"/>
                </a:cubicBezTo>
                <a:cubicBezTo>
                  <a:pt x="6203094" y="1591449"/>
                  <a:pt x="6221968" y="1613465"/>
                  <a:pt x="6209386" y="1629189"/>
                </a:cubicBezTo>
                <a:cubicBezTo>
                  <a:pt x="6184221" y="1582014"/>
                  <a:pt x="6193658" y="1519114"/>
                  <a:pt x="6165347" y="1487664"/>
                </a:cubicBezTo>
                <a:cubicBezTo>
                  <a:pt x="6165347" y="1475085"/>
                  <a:pt x="6171638" y="1468795"/>
                  <a:pt x="6168493" y="1449924"/>
                </a:cubicBezTo>
                <a:cubicBezTo>
                  <a:pt x="6165347" y="1437344"/>
                  <a:pt x="6159057" y="1453069"/>
                  <a:pt x="6155911" y="1449924"/>
                </a:cubicBezTo>
                <a:cubicBezTo>
                  <a:pt x="6155911" y="1449924"/>
                  <a:pt x="6152766" y="1440489"/>
                  <a:pt x="6149619" y="1427909"/>
                </a:cubicBezTo>
                <a:cubicBezTo>
                  <a:pt x="6146474" y="1418474"/>
                  <a:pt x="6143328" y="1402750"/>
                  <a:pt x="6137037" y="1383880"/>
                </a:cubicBezTo>
                <a:cubicBezTo>
                  <a:pt x="6127601" y="1349284"/>
                  <a:pt x="6115018" y="1308400"/>
                  <a:pt x="6111872" y="1289529"/>
                </a:cubicBezTo>
                <a:cubicBezTo>
                  <a:pt x="6105581" y="1276950"/>
                  <a:pt x="6102436" y="1286384"/>
                  <a:pt x="6096144" y="1286384"/>
                </a:cubicBezTo>
                <a:cubicBezTo>
                  <a:pt x="6099291" y="1264370"/>
                  <a:pt x="6083562" y="1220339"/>
                  <a:pt x="6067834" y="1176310"/>
                </a:cubicBezTo>
                <a:cubicBezTo>
                  <a:pt x="6058397" y="1154296"/>
                  <a:pt x="6048961" y="1135425"/>
                  <a:pt x="6042669" y="1116555"/>
                </a:cubicBezTo>
                <a:cubicBezTo>
                  <a:pt x="6033233" y="1100831"/>
                  <a:pt x="6026942" y="1085106"/>
                  <a:pt x="6020651" y="1075671"/>
                </a:cubicBezTo>
                <a:cubicBezTo>
                  <a:pt x="6014359" y="1050510"/>
                  <a:pt x="5995486" y="1000191"/>
                  <a:pt x="5970320" y="953016"/>
                </a:cubicBezTo>
                <a:cubicBezTo>
                  <a:pt x="5945155" y="905840"/>
                  <a:pt x="5919992" y="855522"/>
                  <a:pt x="5901118" y="830361"/>
                </a:cubicBezTo>
                <a:cubicBezTo>
                  <a:pt x="5888535" y="805201"/>
                  <a:pt x="5894827" y="792621"/>
                  <a:pt x="5875953" y="770607"/>
                </a:cubicBezTo>
                <a:cubicBezTo>
                  <a:pt x="5872808" y="761172"/>
                  <a:pt x="5875953" y="754882"/>
                  <a:pt x="5882244" y="751736"/>
                </a:cubicBezTo>
                <a:cubicBezTo>
                  <a:pt x="5882244" y="751736"/>
                  <a:pt x="5882244" y="751736"/>
                  <a:pt x="5869662" y="732866"/>
                </a:cubicBezTo>
                <a:cubicBezTo>
                  <a:pt x="5863370" y="723432"/>
                  <a:pt x="5860225" y="729721"/>
                  <a:pt x="5863370" y="736011"/>
                </a:cubicBezTo>
                <a:cubicBezTo>
                  <a:pt x="5841352" y="701417"/>
                  <a:pt x="5819333" y="660531"/>
                  <a:pt x="5787877" y="616502"/>
                </a:cubicBezTo>
                <a:cubicBezTo>
                  <a:pt x="5759567" y="575617"/>
                  <a:pt x="5731255" y="528443"/>
                  <a:pt x="5690363" y="487557"/>
                </a:cubicBezTo>
                <a:cubicBezTo>
                  <a:pt x="5709237" y="531588"/>
                  <a:pt x="5781585" y="610212"/>
                  <a:pt x="5765858" y="641662"/>
                </a:cubicBezTo>
                <a:cubicBezTo>
                  <a:pt x="5778439" y="663676"/>
                  <a:pt x="5778439" y="641662"/>
                  <a:pt x="5787877" y="651097"/>
                </a:cubicBezTo>
                <a:cubicBezTo>
                  <a:pt x="5791022" y="663676"/>
                  <a:pt x="5787877" y="669966"/>
                  <a:pt x="5791022" y="682547"/>
                </a:cubicBezTo>
                <a:cubicBezTo>
                  <a:pt x="5806750" y="698272"/>
                  <a:pt x="5803604" y="698272"/>
                  <a:pt x="5825624" y="726576"/>
                </a:cubicBezTo>
                <a:cubicBezTo>
                  <a:pt x="5835060" y="751736"/>
                  <a:pt x="5806750" y="701417"/>
                  <a:pt x="5803604" y="704562"/>
                </a:cubicBezTo>
                <a:cubicBezTo>
                  <a:pt x="5803604" y="720287"/>
                  <a:pt x="5838205" y="748591"/>
                  <a:pt x="5835060" y="761172"/>
                </a:cubicBezTo>
                <a:cubicBezTo>
                  <a:pt x="5825624" y="770607"/>
                  <a:pt x="5813042" y="742301"/>
                  <a:pt x="5828769" y="776897"/>
                </a:cubicBezTo>
                <a:cubicBezTo>
                  <a:pt x="5825624" y="789477"/>
                  <a:pt x="5813042" y="732866"/>
                  <a:pt x="5800459" y="717142"/>
                </a:cubicBezTo>
                <a:cubicBezTo>
                  <a:pt x="5791022" y="720287"/>
                  <a:pt x="5787877" y="701417"/>
                  <a:pt x="5775294" y="676258"/>
                </a:cubicBezTo>
                <a:cubicBezTo>
                  <a:pt x="5765858" y="651097"/>
                  <a:pt x="5753275" y="619647"/>
                  <a:pt x="5728110" y="597633"/>
                </a:cubicBezTo>
                <a:cubicBezTo>
                  <a:pt x="5737547" y="619647"/>
                  <a:pt x="5740693" y="635372"/>
                  <a:pt x="5715528" y="597633"/>
                </a:cubicBezTo>
                <a:cubicBezTo>
                  <a:pt x="5718673" y="625937"/>
                  <a:pt x="5800459" y="710852"/>
                  <a:pt x="5769003" y="723432"/>
                </a:cubicBezTo>
                <a:cubicBezTo>
                  <a:pt x="5765858" y="713997"/>
                  <a:pt x="5762712" y="710852"/>
                  <a:pt x="5759567" y="710852"/>
                </a:cubicBezTo>
                <a:cubicBezTo>
                  <a:pt x="5769003" y="701417"/>
                  <a:pt x="5715528" y="651097"/>
                  <a:pt x="5728110" y="644807"/>
                </a:cubicBezTo>
                <a:cubicBezTo>
                  <a:pt x="5706092" y="625937"/>
                  <a:pt x="5702945" y="600778"/>
                  <a:pt x="5687218" y="594486"/>
                </a:cubicBezTo>
                <a:cubicBezTo>
                  <a:pt x="5677780" y="569327"/>
                  <a:pt x="5649470" y="534733"/>
                  <a:pt x="5636888" y="506427"/>
                </a:cubicBezTo>
                <a:cubicBezTo>
                  <a:pt x="5630596" y="496992"/>
                  <a:pt x="5636888" y="512717"/>
                  <a:pt x="5630596" y="512717"/>
                </a:cubicBezTo>
                <a:cubicBezTo>
                  <a:pt x="5608578" y="478122"/>
                  <a:pt x="5605433" y="456108"/>
                  <a:pt x="5611723" y="443528"/>
                </a:cubicBezTo>
                <a:cubicBezTo>
                  <a:pt x="5602286" y="430947"/>
                  <a:pt x="5595995" y="430947"/>
                  <a:pt x="5592850" y="437237"/>
                </a:cubicBezTo>
                <a:cubicBezTo>
                  <a:pt x="5586559" y="427802"/>
                  <a:pt x="5583413" y="418367"/>
                  <a:pt x="5577121" y="408932"/>
                </a:cubicBezTo>
                <a:cubicBezTo>
                  <a:pt x="5580268" y="408932"/>
                  <a:pt x="5589704" y="418367"/>
                  <a:pt x="5589704" y="415222"/>
                </a:cubicBezTo>
                <a:cubicBezTo>
                  <a:pt x="5586559" y="402643"/>
                  <a:pt x="5558248" y="386918"/>
                  <a:pt x="5542520" y="374338"/>
                </a:cubicBezTo>
                <a:cubicBezTo>
                  <a:pt x="5523646" y="349177"/>
                  <a:pt x="5548811" y="349177"/>
                  <a:pt x="5517355" y="317728"/>
                </a:cubicBezTo>
                <a:cubicBezTo>
                  <a:pt x="5517355" y="346032"/>
                  <a:pt x="5539375" y="364903"/>
                  <a:pt x="5514210" y="358612"/>
                </a:cubicBezTo>
                <a:cubicBezTo>
                  <a:pt x="5514210" y="364903"/>
                  <a:pt x="5517355" y="374338"/>
                  <a:pt x="5523646" y="383773"/>
                </a:cubicBezTo>
                <a:cubicBezTo>
                  <a:pt x="5539375" y="399498"/>
                  <a:pt x="5520501" y="364903"/>
                  <a:pt x="5539375" y="377483"/>
                </a:cubicBezTo>
                <a:cubicBezTo>
                  <a:pt x="5573977" y="437237"/>
                  <a:pt x="5608578" y="519008"/>
                  <a:pt x="5668344" y="569327"/>
                </a:cubicBezTo>
                <a:cubicBezTo>
                  <a:pt x="5652617" y="578762"/>
                  <a:pt x="5614869" y="515862"/>
                  <a:pt x="5602286" y="522153"/>
                </a:cubicBezTo>
                <a:cubicBezTo>
                  <a:pt x="5583413" y="493847"/>
                  <a:pt x="5583413" y="496992"/>
                  <a:pt x="5570830" y="474977"/>
                </a:cubicBezTo>
                <a:cubicBezTo>
                  <a:pt x="5564539" y="468688"/>
                  <a:pt x="5545667" y="462398"/>
                  <a:pt x="5564539" y="481267"/>
                </a:cubicBezTo>
                <a:cubicBezTo>
                  <a:pt x="5539375" y="459253"/>
                  <a:pt x="5545667" y="446673"/>
                  <a:pt x="5526793" y="415222"/>
                </a:cubicBezTo>
                <a:cubicBezTo>
                  <a:pt x="5507919" y="408932"/>
                  <a:pt x="5507919" y="386918"/>
                  <a:pt x="5479609" y="364903"/>
                </a:cubicBezTo>
                <a:cubicBezTo>
                  <a:pt x="5495336" y="368048"/>
                  <a:pt x="5511064" y="386918"/>
                  <a:pt x="5526793" y="408932"/>
                </a:cubicBezTo>
                <a:cubicBezTo>
                  <a:pt x="5536229" y="421512"/>
                  <a:pt x="5545667" y="434092"/>
                  <a:pt x="5555103" y="446673"/>
                </a:cubicBezTo>
                <a:cubicBezTo>
                  <a:pt x="5564539" y="459253"/>
                  <a:pt x="5573977" y="471832"/>
                  <a:pt x="5583413" y="484412"/>
                </a:cubicBezTo>
                <a:cubicBezTo>
                  <a:pt x="5558248" y="437237"/>
                  <a:pt x="5529938" y="399498"/>
                  <a:pt x="5498481" y="361757"/>
                </a:cubicBezTo>
                <a:cubicBezTo>
                  <a:pt x="5485900" y="346032"/>
                  <a:pt x="5470171" y="327163"/>
                  <a:pt x="5454444" y="308293"/>
                </a:cubicBezTo>
                <a:cubicBezTo>
                  <a:pt x="5438716" y="289424"/>
                  <a:pt x="5422988" y="270553"/>
                  <a:pt x="5407260" y="248538"/>
                </a:cubicBezTo>
                <a:cubicBezTo>
                  <a:pt x="5388386" y="235958"/>
                  <a:pt x="5397823" y="267408"/>
                  <a:pt x="5407260" y="276842"/>
                </a:cubicBezTo>
                <a:cubicBezTo>
                  <a:pt x="5416696" y="283132"/>
                  <a:pt x="5422988" y="283132"/>
                  <a:pt x="5438716" y="298858"/>
                </a:cubicBezTo>
                <a:cubicBezTo>
                  <a:pt x="5438716" y="305148"/>
                  <a:pt x="5432425" y="298858"/>
                  <a:pt x="5426134" y="292568"/>
                </a:cubicBezTo>
                <a:cubicBezTo>
                  <a:pt x="5435570" y="317728"/>
                  <a:pt x="5479609" y="336598"/>
                  <a:pt x="5482754" y="358612"/>
                </a:cubicBezTo>
                <a:cubicBezTo>
                  <a:pt x="5473318" y="358612"/>
                  <a:pt x="5457589" y="349177"/>
                  <a:pt x="5441861" y="333453"/>
                </a:cubicBezTo>
                <a:cubicBezTo>
                  <a:pt x="5451298" y="361757"/>
                  <a:pt x="5492192" y="408932"/>
                  <a:pt x="5520501" y="437237"/>
                </a:cubicBezTo>
                <a:cubicBezTo>
                  <a:pt x="5526793" y="478122"/>
                  <a:pt x="5570830" y="512717"/>
                  <a:pt x="5602286" y="534733"/>
                </a:cubicBezTo>
                <a:cubicBezTo>
                  <a:pt x="5583413" y="541023"/>
                  <a:pt x="5548811" y="496992"/>
                  <a:pt x="5551956" y="519008"/>
                </a:cubicBezTo>
                <a:cubicBezTo>
                  <a:pt x="5542520" y="496992"/>
                  <a:pt x="5533084" y="474977"/>
                  <a:pt x="5517355" y="449818"/>
                </a:cubicBezTo>
                <a:cubicBezTo>
                  <a:pt x="5511064" y="456108"/>
                  <a:pt x="5489045" y="430947"/>
                  <a:pt x="5473318" y="418367"/>
                </a:cubicBezTo>
                <a:cubicBezTo>
                  <a:pt x="5473318" y="427802"/>
                  <a:pt x="5511064" y="459253"/>
                  <a:pt x="5511064" y="471832"/>
                </a:cubicBezTo>
                <a:cubicBezTo>
                  <a:pt x="5507919" y="471832"/>
                  <a:pt x="5495336" y="452963"/>
                  <a:pt x="5492192" y="456108"/>
                </a:cubicBezTo>
                <a:cubicBezTo>
                  <a:pt x="5489045" y="462398"/>
                  <a:pt x="5498481" y="471832"/>
                  <a:pt x="5504773" y="481267"/>
                </a:cubicBezTo>
                <a:cubicBezTo>
                  <a:pt x="5511064" y="490702"/>
                  <a:pt x="5517355" y="500137"/>
                  <a:pt x="5514210" y="503282"/>
                </a:cubicBezTo>
                <a:cubicBezTo>
                  <a:pt x="5495336" y="474977"/>
                  <a:pt x="5476463" y="437237"/>
                  <a:pt x="5448153" y="415222"/>
                </a:cubicBezTo>
                <a:cubicBezTo>
                  <a:pt x="5445006" y="421512"/>
                  <a:pt x="5457589" y="434092"/>
                  <a:pt x="5448153" y="437237"/>
                </a:cubicBezTo>
                <a:cubicBezTo>
                  <a:pt x="5445006" y="446673"/>
                  <a:pt x="5470171" y="465543"/>
                  <a:pt x="5467026" y="474977"/>
                </a:cubicBezTo>
                <a:cubicBezTo>
                  <a:pt x="5473318" y="478122"/>
                  <a:pt x="5485900" y="496992"/>
                  <a:pt x="5489045" y="484412"/>
                </a:cubicBezTo>
                <a:cubicBezTo>
                  <a:pt x="5504773" y="503282"/>
                  <a:pt x="5498481" y="506427"/>
                  <a:pt x="5507919" y="519008"/>
                </a:cubicBezTo>
                <a:cubicBezTo>
                  <a:pt x="5479609" y="493847"/>
                  <a:pt x="5451298" y="468688"/>
                  <a:pt x="5426134" y="427802"/>
                </a:cubicBezTo>
                <a:cubicBezTo>
                  <a:pt x="5413551" y="440383"/>
                  <a:pt x="5454444" y="478122"/>
                  <a:pt x="5476463" y="509572"/>
                </a:cubicBezTo>
                <a:cubicBezTo>
                  <a:pt x="5448153" y="500137"/>
                  <a:pt x="5501628" y="588197"/>
                  <a:pt x="5514210" y="569327"/>
                </a:cubicBezTo>
                <a:cubicBezTo>
                  <a:pt x="5514210" y="569327"/>
                  <a:pt x="5514210" y="569327"/>
                  <a:pt x="5539375" y="600778"/>
                </a:cubicBezTo>
                <a:cubicBezTo>
                  <a:pt x="5523646" y="603923"/>
                  <a:pt x="5573977" y="651097"/>
                  <a:pt x="5586559" y="673111"/>
                </a:cubicBezTo>
                <a:cubicBezTo>
                  <a:pt x="5577121" y="682547"/>
                  <a:pt x="5555103" y="638517"/>
                  <a:pt x="5548811" y="644807"/>
                </a:cubicBezTo>
                <a:cubicBezTo>
                  <a:pt x="5545667" y="651097"/>
                  <a:pt x="5567685" y="673111"/>
                  <a:pt x="5564539" y="682547"/>
                </a:cubicBezTo>
                <a:cubicBezTo>
                  <a:pt x="5573977" y="688837"/>
                  <a:pt x="5577121" y="688837"/>
                  <a:pt x="5583413" y="685692"/>
                </a:cubicBezTo>
                <a:cubicBezTo>
                  <a:pt x="5618014" y="745446"/>
                  <a:pt x="5649470" y="767462"/>
                  <a:pt x="5677780" y="827216"/>
                </a:cubicBezTo>
                <a:cubicBezTo>
                  <a:pt x="5658908" y="802056"/>
                  <a:pt x="5658908" y="814636"/>
                  <a:pt x="5674635" y="839797"/>
                </a:cubicBezTo>
                <a:cubicBezTo>
                  <a:pt x="5662053" y="830361"/>
                  <a:pt x="5636888" y="802056"/>
                  <a:pt x="5630596" y="786332"/>
                </a:cubicBezTo>
                <a:cubicBezTo>
                  <a:pt x="5621160" y="776897"/>
                  <a:pt x="5611723" y="789477"/>
                  <a:pt x="5602286" y="783187"/>
                </a:cubicBezTo>
                <a:cubicBezTo>
                  <a:pt x="5599142" y="802056"/>
                  <a:pt x="5624305" y="817781"/>
                  <a:pt x="5624305" y="833507"/>
                </a:cubicBezTo>
                <a:cubicBezTo>
                  <a:pt x="5602286" y="811491"/>
                  <a:pt x="5545667" y="732866"/>
                  <a:pt x="5536229" y="701417"/>
                </a:cubicBezTo>
                <a:cubicBezTo>
                  <a:pt x="5517355" y="679402"/>
                  <a:pt x="5514210" y="701417"/>
                  <a:pt x="5492192" y="669966"/>
                </a:cubicBezTo>
                <a:cubicBezTo>
                  <a:pt x="5479609" y="669966"/>
                  <a:pt x="5507919" y="695127"/>
                  <a:pt x="5495336" y="698272"/>
                </a:cubicBezTo>
                <a:cubicBezTo>
                  <a:pt x="5479609" y="688837"/>
                  <a:pt x="5460735" y="622792"/>
                  <a:pt x="5445006" y="635372"/>
                </a:cubicBezTo>
                <a:cubicBezTo>
                  <a:pt x="5429279" y="613357"/>
                  <a:pt x="5445006" y="622792"/>
                  <a:pt x="5451298" y="625937"/>
                </a:cubicBezTo>
                <a:cubicBezTo>
                  <a:pt x="5445006" y="607068"/>
                  <a:pt x="5426134" y="578762"/>
                  <a:pt x="5407260" y="553602"/>
                </a:cubicBezTo>
                <a:cubicBezTo>
                  <a:pt x="5385240" y="528443"/>
                  <a:pt x="5363221" y="500137"/>
                  <a:pt x="5350639" y="481267"/>
                </a:cubicBezTo>
                <a:cubicBezTo>
                  <a:pt x="5338056" y="468688"/>
                  <a:pt x="5338056" y="487557"/>
                  <a:pt x="5347494" y="496992"/>
                </a:cubicBezTo>
                <a:cubicBezTo>
                  <a:pt x="5328620" y="487557"/>
                  <a:pt x="5303455" y="459253"/>
                  <a:pt x="5294019" y="465543"/>
                </a:cubicBezTo>
                <a:cubicBezTo>
                  <a:pt x="5284581" y="456108"/>
                  <a:pt x="5300310" y="456108"/>
                  <a:pt x="5287728" y="440383"/>
                </a:cubicBezTo>
                <a:cubicBezTo>
                  <a:pt x="5278290" y="440383"/>
                  <a:pt x="5256468" y="442152"/>
                  <a:pt x="5232876" y="423134"/>
                </a:cubicBezTo>
                <a:lnTo>
                  <a:pt x="5210439" y="397873"/>
                </a:lnTo>
                <a:lnTo>
                  <a:pt x="5221915" y="402987"/>
                </a:lnTo>
                <a:cubicBezTo>
                  <a:pt x="5227175" y="406378"/>
                  <a:pt x="5232679" y="411291"/>
                  <a:pt x="5237397" y="418367"/>
                </a:cubicBezTo>
                <a:cubicBezTo>
                  <a:pt x="5237397" y="418367"/>
                  <a:pt x="5237397" y="418367"/>
                  <a:pt x="5243689" y="412077"/>
                </a:cubicBezTo>
                <a:cubicBezTo>
                  <a:pt x="5234253" y="393208"/>
                  <a:pt x="5193360" y="349177"/>
                  <a:pt x="5174486" y="342888"/>
                </a:cubicBezTo>
                <a:cubicBezTo>
                  <a:pt x="5161904" y="324018"/>
                  <a:pt x="5183922" y="336598"/>
                  <a:pt x="5165049" y="317728"/>
                </a:cubicBezTo>
                <a:cubicBezTo>
                  <a:pt x="5171340" y="314583"/>
                  <a:pt x="5183922" y="327163"/>
                  <a:pt x="5187069" y="336598"/>
                </a:cubicBezTo>
                <a:cubicBezTo>
                  <a:pt x="5196505" y="324018"/>
                  <a:pt x="5174486" y="320873"/>
                  <a:pt x="5152468" y="295714"/>
                </a:cubicBezTo>
                <a:cubicBezTo>
                  <a:pt x="5146176" y="289424"/>
                  <a:pt x="5146176" y="298858"/>
                  <a:pt x="5139885" y="302003"/>
                </a:cubicBezTo>
                <a:cubicBezTo>
                  <a:pt x="5139885" y="305148"/>
                  <a:pt x="5152468" y="314583"/>
                  <a:pt x="5161904" y="324018"/>
                </a:cubicBezTo>
                <a:cubicBezTo>
                  <a:pt x="5139885" y="327163"/>
                  <a:pt x="5127302" y="276842"/>
                  <a:pt x="5143030" y="286279"/>
                </a:cubicBezTo>
                <a:cubicBezTo>
                  <a:pt x="5098992" y="264263"/>
                  <a:pt x="5092701" y="239103"/>
                  <a:pt x="5051807" y="207654"/>
                </a:cubicBezTo>
                <a:cubicBezTo>
                  <a:pt x="5048662" y="191928"/>
                  <a:pt x="5064390" y="207654"/>
                  <a:pt x="5080119" y="204508"/>
                </a:cubicBezTo>
                <a:cubicBezTo>
                  <a:pt x="5117865" y="245393"/>
                  <a:pt x="5121011" y="254828"/>
                  <a:pt x="5149321" y="276842"/>
                </a:cubicBezTo>
                <a:cubicBezTo>
                  <a:pt x="5146176" y="270553"/>
                  <a:pt x="5146176" y="267408"/>
                  <a:pt x="5149321" y="264263"/>
                </a:cubicBezTo>
                <a:cubicBezTo>
                  <a:pt x="5168195" y="279987"/>
                  <a:pt x="5146176" y="270553"/>
                  <a:pt x="5158759" y="289424"/>
                </a:cubicBezTo>
                <a:cubicBezTo>
                  <a:pt x="5174486" y="302003"/>
                  <a:pt x="5180778" y="298858"/>
                  <a:pt x="5187069" y="314583"/>
                </a:cubicBezTo>
                <a:cubicBezTo>
                  <a:pt x="5205943" y="320873"/>
                  <a:pt x="5224815" y="330308"/>
                  <a:pt x="5240544" y="330308"/>
                </a:cubicBezTo>
                <a:cubicBezTo>
                  <a:pt x="5234253" y="317728"/>
                  <a:pt x="5215379" y="298858"/>
                  <a:pt x="5231106" y="292568"/>
                </a:cubicBezTo>
                <a:cubicBezTo>
                  <a:pt x="5177631" y="257973"/>
                  <a:pt x="5152468" y="217089"/>
                  <a:pt x="5127302" y="176203"/>
                </a:cubicBezTo>
                <a:cubicBezTo>
                  <a:pt x="5098992" y="135319"/>
                  <a:pt x="5070681" y="91288"/>
                  <a:pt x="5010915" y="62984"/>
                </a:cubicBezTo>
                <a:cubicBezTo>
                  <a:pt x="5014061" y="50404"/>
                  <a:pt x="5048662" y="88144"/>
                  <a:pt x="5061245" y="94433"/>
                </a:cubicBezTo>
                <a:cubicBezTo>
                  <a:pt x="5067536" y="84999"/>
                  <a:pt x="5036080" y="62984"/>
                  <a:pt x="5020352" y="47258"/>
                </a:cubicBezTo>
                <a:cubicBezTo>
                  <a:pt x="5045517" y="50404"/>
                  <a:pt x="5010915" y="28388"/>
                  <a:pt x="4995187" y="12664"/>
                </a:cubicBezTo>
                <a:cubicBezTo>
                  <a:pt x="5004624" y="15809"/>
                  <a:pt x="5004624" y="3229"/>
                  <a:pt x="5020352" y="18954"/>
                </a:cubicBezTo>
                <a:close/>
                <a:moveTo>
                  <a:pt x="4803306" y="0"/>
                </a:moveTo>
                <a:lnTo>
                  <a:pt x="4909806" y="0"/>
                </a:lnTo>
                <a:lnTo>
                  <a:pt x="4909863" y="83"/>
                </a:lnTo>
                <a:cubicBezTo>
                  <a:pt x="4920480" y="14236"/>
                  <a:pt x="4932276" y="29961"/>
                  <a:pt x="4929130" y="37823"/>
                </a:cubicBezTo>
                <a:cubicBezTo>
                  <a:pt x="4948004" y="53549"/>
                  <a:pt x="4973169" y="75564"/>
                  <a:pt x="4998332" y="94433"/>
                </a:cubicBezTo>
                <a:cubicBezTo>
                  <a:pt x="5023497" y="116448"/>
                  <a:pt x="5051807" y="138464"/>
                  <a:pt x="5070681" y="151044"/>
                </a:cubicBezTo>
                <a:cubicBezTo>
                  <a:pt x="5086410" y="176203"/>
                  <a:pt x="5111574" y="204508"/>
                  <a:pt x="5136739" y="213944"/>
                </a:cubicBezTo>
                <a:cubicBezTo>
                  <a:pt x="5146176" y="223379"/>
                  <a:pt x="5130447" y="226523"/>
                  <a:pt x="5139885" y="235958"/>
                </a:cubicBezTo>
                <a:cubicBezTo>
                  <a:pt x="5117865" y="207654"/>
                  <a:pt x="5083264" y="176203"/>
                  <a:pt x="5048662" y="147899"/>
                </a:cubicBezTo>
                <a:cubicBezTo>
                  <a:pt x="5029789" y="132174"/>
                  <a:pt x="5010915" y="116448"/>
                  <a:pt x="4995187" y="100723"/>
                </a:cubicBezTo>
                <a:cubicBezTo>
                  <a:pt x="4976314" y="88144"/>
                  <a:pt x="4957440" y="72419"/>
                  <a:pt x="4941712" y="56694"/>
                </a:cubicBezTo>
                <a:cubicBezTo>
                  <a:pt x="4935421" y="53549"/>
                  <a:pt x="4935421" y="59839"/>
                  <a:pt x="4932276" y="62984"/>
                </a:cubicBezTo>
                <a:cubicBezTo>
                  <a:pt x="4925985" y="47258"/>
                  <a:pt x="4897673" y="31533"/>
                  <a:pt x="4885091" y="22099"/>
                </a:cubicBezTo>
                <a:cubicBezTo>
                  <a:pt x="4891382" y="47258"/>
                  <a:pt x="4948004" y="88144"/>
                  <a:pt x="4973169" y="110158"/>
                </a:cubicBezTo>
                <a:cubicBezTo>
                  <a:pt x="4973169" y="119593"/>
                  <a:pt x="4982605" y="135319"/>
                  <a:pt x="4976314" y="147899"/>
                </a:cubicBezTo>
                <a:cubicBezTo>
                  <a:pt x="4966877" y="135319"/>
                  <a:pt x="4954295" y="122738"/>
                  <a:pt x="4954295" y="113303"/>
                </a:cubicBezTo>
                <a:cubicBezTo>
                  <a:pt x="4897675" y="87357"/>
                  <a:pt x="4872903" y="43721"/>
                  <a:pt x="4834860" y="15563"/>
                </a:cubicBezTo>
                <a:close/>
                <a:moveTo>
                  <a:pt x="4637032" y="0"/>
                </a:moveTo>
                <a:lnTo>
                  <a:pt x="4743441" y="0"/>
                </a:lnTo>
                <a:lnTo>
                  <a:pt x="4744720" y="477"/>
                </a:lnTo>
                <a:cubicBezTo>
                  <a:pt x="4752977" y="6374"/>
                  <a:pt x="4760841" y="14236"/>
                  <a:pt x="4768705" y="22099"/>
                </a:cubicBezTo>
                <a:cubicBezTo>
                  <a:pt x="4781287" y="28388"/>
                  <a:pt x="4778141" y="12664"/>
                  <a:pt x="4784432" y="9519"/>
                </a:cubicBezTo>
                <a:cubicBezTo>
                  <a:pt x="4797015" y="22099"/>
                  <a:pt x="4806452" y="22099"/>
                  <a:pt x="4806452" y="12664"/>
                </a:cubicBezTo>
                <a:cubicBezTo>
                  <a:pt x="4819035" y="25244"/>
                  <a:pt x="4834762" y="34678"/>
                  <a:pt x="4825326" y="40968"/>
                </a:cubicBezTo>
                <a:cubicBezTo>
                  <a:pt x="4749831" y="-12496"/>
                  <a:pt x="4815888" y="72419"/>
                  <a:pt x="4850490" y="100723"/>
                </a:cubicBezTo>
                <a:cubicBezTo>
                  <a:pt x="4837907" y="94433"/>
                  <a:pt x="4856781" y="122738"/>
                  <a:pt x="4828471" y="97578"/>
                </a:cubicBezTo>
                <a:cubicBezTo>
                  <a:pt x="4844198" y="119593"/>
                  <a:pt x="4860714" y="127456"/>
                  <a:pt x="4875261" y="132959"/>
                </a:cubicBezTo>
                <a:lnTo>
                  <a:pt x="4881787" y="135556"/>
                </a:lnTo>
                <a:lnTo>
                  <a:pt x="4881159" y="136497"/>
                </a:lnTo>
                <a:cubicBezTo>
                  <a:pt x="4880374" y="137677"/>
                  <a:pt x="4878801" y="140036"/>
                  <a:pt x="4875655" y="144754"/>
                </a:cubicBezTo>
                <a:cubicBezTo>
                  <a:pt x="4847345" y="119593"/>
                  <a:pt x="4803306" y="88144"/>
                  <a:pt x="4790723" y="88144"/>
                </a:cubicBezTo>
                <a:cubicBezTo>
                  <a:pt x="4797015" y="97578"/>
                  <a:pt x="4837907" y="122738"/>
                  <a:pt x="4850490" y="129029"/>
                </a:cubicBezTo>
                <a:cubicBezTo>
                  <a:pt x="4841054" y="135319"/>
                  <a:pt x="4866219" y="160479"/>
                  <a:pt x="4888237" y="182493"/>
                </a:cubicBezTo>
                <a:cubicBezTo>
                  <a:pt x="4878801" y="182493"/>
                  <a:pt x="4875655" y="188783"/>
                  <a:pt x="4866219" y="185638"/>
                </a:cubicBezTo>
                <a:cubicBezTo>
                  <a:pt x="4863072" y="176203"/>
                  <a:pt x="4866219" y="166768"/>
                  <a:pt x="4853636" y="154189"/>
                </a:cubicBezTo>
                <a:cubicBezTo>
                  <a:pt x="4837907" y="163623"/>
                  <a:pt x="4837907" y="138464"/>
                  <a:pt x="4815888" y="132174"/>
                </a:cubicBezTo>
                <a:cubicBezTo>
                  <a:pt x="4803306" y="122738"/>
                  <a:pt x="4806452" y="119593"/>
                  <a:pt x="4812744" y="119593"/>
                </a:cubicBezTo>
                <a:cubicBezTo>
                  <a:pt x="4787578" y="97578"/>
                  <a:pt x="4778141" y="100723"/>
                  <a:pt x="4762413" y="81854"/>
                </a:cubicBezTo>
                <a:cubicBezTo>
                  <a:pt x="4746686" y="72419"/>
                  <a:pt x="4768705" y="91288"/>
                  <a:pt x="4756122" y="91288"/>
                </a:cubicBezTo>
                <a:cubicBezTo>
                  <a:pt x="4718375" y="62984"/>
                  <a:pt x="4693211" y="44113"/>
                  <a:pt x="4671191" y="25244"/>
                </a:cubicBezTo>
                <a:close/>
                <a:moveTo>
                  <a:pt x="0" y="0"/>
                </a:moveTo>
                <a:lnTo>
                  <a:pt x="4561025" y="0"/>
                </a:lnTo>
                <a:lnTo>
                  <a:pt x="4664114" y="68684"/>
                </a:lnTo>
                <a:cubicBezTo>
                  <a:pt x="4891186" y="235565"/>
                  <a:pt x="5093487" y="432519"/>
                  <a:pt x="5265709" y="654242"/>
                </a:cubicBezTo>
                <a:cubicBezTo>
                  <a:pt x="5278290" y="657386"/>
                  <a:pt x="5281436" y="663676"/>
                  <a:pt x="5294019" y="682547"/>
                </a:cubicBezTo>
                <a:cubicBezTo>
                  <a:pt x="5294019" y="688837"/>
                  <a:pt x="5290873" y="688837"/>
                  <a:pt x="5287728" y="685692"/>
                </a:cubicBezTo>
                <a:cubicBezTo>
                  <a:pt x="5294019" y="691982"/>
                  <a:pt x="5297164" y="698272"/>
                  <a:pt x="5303455" y="704562"/>
                </a:cubicBezTo>
                <a:cubicBezTo>
                  <a:pt x="5297164" y="685692"/>
                  <a:pt x="5297164" y="669966"/>
                  <a:pt x="5297164" y="657386"/>
                </a:cubicBezTo>
                <a:cubicBezTo>
                  <a:pt x="5284581" y="629082"/>
                  <a:pt x="5246835" y="541023"/>
                  <a:pt x="5199651" y="534733"/>
                </a:cubicBezTo>
                <a:cubicBezTo>
                  <a:pt x="5199651" y="522153"/>
                  <a:pt x="5171340" y="500137"/>
                  <a:pt x="5187069" y="493847"/>
                </a:cubicBezTo>
                <a:cubicBezTo>
                  <a:pt x="5161904" y="474977"/>
                  <a:pt x="5146176" y="465543"/>
                  <a:pt x="5152468" y="452963"/>
                </a:cubicBezTo>
                <a:cubicBezTo>
                  <a:pt x="5136739" y="443528"/>
                  <a:pt x="5124156" y="424657"/>
                  <a:pt x="5111574" y="408932"/>
                </a:cubicBezTo>
                <a:cubicBezTo>
                  <a:pt x="5095846" y="396353"/>
                  <a:pt x="5086410" y="383773"/>
                  <a:pt x="5076972" y="390063"/>
                </a:cubicBezTo>
                <a:cubicBezTo>
                  <a:pt x="5067536" y="380628"/>
                  <a:pt x="5064390" y="352322"/>
                  <a:pt x="5051807" y="361757"/>
                </a:cubicBezTo>
                <a:cubicBezTo>
                  <a:pt x="5064390" y="349177"/>
                  <a:pt x="5026644" y="317728"/>
                  <a:pt x="5004624" y="292568"/>
                </a:cubicBezTo>
                <a:cubicBezTo>
                  <a:pt x="5036080" y="305148"/>
                  <a:pt x="5061245" y="358612"/>
                  <a:pt x="5089555" y="358612"/>
                </a:cubicBezTo>
                <a:cubicBezTo>
                  <a:pt x="5114720" y="383773"/>
                  <a:pt x="5080119" y="358612"/>
                  <a:pt x="5076972" y="364903"/>
                </a:cubicBezTo>
                <a:cubicBezTo>
                  <a:pt x="5114720" y="399498"/>
                  <a:pt x="5133594" y="424657"/>
                  <a:pt x="5171340" y="456108"/>
                </a:cubicBezTo>
                <a:cubicBezTo>
                  <a:pt x="5155612" y="437237"/>
                  <a:pt x="5139885" y="415222"/>
                  <a:pt x="5127302" y="396353"/>
                </a:cubicBezTo>
                <a:cubicBezTo>
                  <a:pt x="5108429" y="374338"/>
                  <a:pt x="5092701" y="355467"/>
                  <a:pt x="5080119" y="336598"/>
                </a:cubicBezTo>
                <a:cubicBezTo>
                  <a:pt x="5086410" y="336598"/>
                  <a:pt x="5111574" y="368048"/>
                  <a:pt x="5111574" y="352322"/>
                </a:cubicBezTo>
                <a:cubicBezTo>
                  <a:pt x="5121011" y="377483"/>
                  <a:pt x="5174486" y="415222"/>
                  <a:pt x="5171340" y="430947"/>
                </a:cubicBezTo>
                <a:cubicBezTo>
                  <a:pt x="5180778" y="440383"/>
                  <a:pt x="5187069" y="437237"/>
                  <a:pt x="5193360" y="449818"/>
                </a:cubicBezTo>
                <a:lnTo>
                  <a:pt x="5192573" y="443528"/>
                </a:lnTo>
                <a:lnTo>
                  <a:pt x="5209087" y="462398"/>
                </a:lnTo>
                <a:cubicBezTo>
                  <a:pt x="5214592" y="473404"/>
                  <a:pt x="5220097" y="485985"/>
                  <a:pt x="5231106" y="496992"/>
                </a:cubicBezTo>
                <a:cubicBezTo>
                  <a:pt x="5240544" y="478122"/>
                  <a:pt x="5275145" y="537877"/>
                  <a:pt x="5309746" y="563037"/>
                </a:cubicBezTo>
                <a:cubicBezTo>
                  <a:pt x="5303455" y="566182"/>
                  <a:pt x="5294019" y="559892"/>
                  <a:pt x="5284581" y="544167"/>
                </a:cubicBezTo>
                <a:cubicBezTo>
                  <a:pt x="5287728" y="556747"/>
                  <a:pt x="5306601" y="575617"/>
                  <a:pt x="5306601" y="585052"/>
                </a:cubicBezTo>
                <a:cubicBezTo>
                  <a:pt x="5319184" y="588197"/>
                  <a:pt x="5328620" y="597633"/>
                  <a:pt x="5338056" y="610212"/>
                </a:cubicBezTo>
                <a:cubicBezTo>
                  <a:pt x="5350639" y="610212"/>
                  <a:pt x="5366368" y="616502"/>
                  <a:pt x="5382095" y="629082"/>
                </a:cubicBezTo>
                <a:cubicBezTo>
                  <a:pt x="5382095" y="638517"/>
                  <a:pt x="5382095" y="647952"/>
                  <a:pt x="5378950" y="654242"/>
                </a:cubicBezTo>
                <a:cubicBezTo>
                  <a:pt x="5385240" y="663676"/>
                  <a:pt x="5394678" y="673111"/>
                  <a:pt x="5400969" y="676258"/>
                </a:cubicBezTo>
                <a:cubicBezTo>
                  <a:pt x="5410405" y="688837"/>
                  <a:pt x="5419843" y="704562"/>
                  <a:pt x="5413551" y="707707"/>
                </a:cubicBezTo>
                <a:cubicBezTo>
                  <a:pt x="5426134" y="729721"/>
                  <a:pt x="5432425" y="713997"/>
                  <a:pt x="5445006" y="736011"/>
                </a:cubicBezTo>
                <a:cubicBezTo>
                  <a:pt x="5438716" y="736011"/>
                  <a:pt x="5426134" y="720287"/>
                  <a:pt x="5416696" y="713997"/>
                </a:cubicBezTo>
                <a:cubicBezTo>
                  <a:pt x="5422988" y="745446"/>
                  <a:pt x="5441861" y="758027"/>
                  <a:pt x="5457589" y="786332"/>
                </a:cubicBezTo>
                <a:cubicBezTo>
                  <a:pt x="5476463" y="805201"/>
                  <a:pt x="5463880" y="776897"/>
                  <a:pt x="5476463" y="786332"/>
                </a:cubicBezTo>
                <a:cubicBezTo>
                  <a:pt x="5476463" y="798911"/>
                  <a:pt x="5501628" y="824071"/>
                  <a:pt x="5489045" y="827216"/>
                </a:cubicBezTo>
                <a:cubicBezTo>
                  <a:pt x="5504773" y="849232"/>
                  <a:pt x="5511064" y="852376"/>
                  <a:pt x="5514210" y="871246"/>
                </a:cubicBezTo>
                <a:cubicBezTo>
                  <a:pt x="5520501" y="880681"/>
                  <a:pt x="5526793" y="883826"/>
                  <a:pt x="5533084" y="883826"/>
                </a:cubicBezTo>
                <a:cubicBezTo>
                  <a:pt x="5533084" y="864956"/>
                  <a:pt x="5507919" y="852376"/>
                  <a:pt x="5495336" y="830361"/>
                </a:cubicBezTo>
                <a:cubicBezTo>
                  <a:pt x="5529938" y="852376"/>
                  <a:pt x="5536229" y="868101"/>
                  <a:pt x="5548811" y="908985"/>
                </a:cubicBezTo>
                <a:cubicBezTo>
                  <a:pt x="5542520" y="912132"/>
                  <a:pt x="5533084" y="899550"/>
                  <a:pt x="5523646" y="883826"/>
                </a:cubicBezTo>
                <a:cubicBezTo>
                  <a:pt x="5523646" y="902696"/>
                  <a:pt x="5555103" y="962451"/>
                  <a:pt x="5573977" y="965596"/>
                </a:cubicBezTo>
                <a:cubicBezTo>
                  <a:pt x="5580268" y="990756"/>
                  <a:pt x="5599142" y="1025351"/>
                  <a:pt x="5621160" y="1050510"/>
                </a:cubicBezTo>
                <a:cubicBezTo>
                  <a:pt x="5630596" y="1069381"/>
                  <a:pt x="5611723" y="1047365"/>
                  <a:pt x="5611723" y="1056800"/>
                </a:cubicBezTo>
                <a:cubicBezTo>
                  <a:pt x="5599142" y="1028496"/>
                  <a:pt x="5589704" y="1006481"/>
                  <a:pt x="5577121" y="987610"/>
                </a:cubicBezTo>
                <a:cubicBezTo>
                  <a:pt x="5564539" y="971885"/>
                  <a:pt x="5548811" y="956161"/>
                  <a:pt x="5533084" y="940436"/>
                </a:cubicBezTo>
                <a:cubicBezTo>
                  <a:pt x="5542520" y="953016"/>
                  <a:pt x="5548811" y="965596"/>
                  <a:pt x="5555103" y="978175"/>
                </a:cubicBezTo>
                <a:cubicBezTo>
                  <a:pt x="5558248" y="981320"/>
                  <a:pt x="5561394" y="981320"/>
                  <a:pt x="5564539" y="981320"/>
                </a:cubicBezTo>
                <a:cubicBezTo>
                  <a:pt x="5580268" y="1006481"/>
                  <a:pt x="5577121" y="1012771"/>
                  <a:pt x="5577121" y="1022206"/>
                </a:cubicBezTo>
                <a:cubicBezTo>
                  <a:pt x="5580268" y="1031641"/>
                  <a:pt x="5583413" y="1041075"/>
                  <a:pt x="5586559" y="1050510"/>
                </a:cubicBezTo>
                <a:cubicBezTo>
                  <a:pt x="5608578" y="1075671"/>
                  <a:pt x="5630596" y="1110265"/>
                  <a:pt x="5646325" y="1129135"/>
                </a:cubicBezTo>
                <a:lnTo>
                  <a:pt x="5651903" y="1117982"/>
                </a:lnTo>
                <a:lnTo>
                  <a:pt x="5669524" y="1149184"/>
                </a:lnTo>
                <a:cubicBezTo>
                  <a:pt x="5679353" y="1170020"/>
                  <a:pt x="5687218" y="1190463"/>
                  <a:pt x="5690363" y="1204615"/>
                </a:cubicBezTo>
                <a:cubicBezTo>
                  <a:pt x="5702945" y="1229776"/>
                  <a:pt x="5712383" y="1229776"/>
                  <a:pt x="5715528" y="1232921"/>
                </a:cubicBezTo>
                <a:cubicBezTo>
                  <a:pt x="5731255" y="1261225"/>
                  <a:pt x="5715528" y="1248645"/>
                  <a:pt x="5706092" y="1245500"/>
                </a:cubicBezTo>
                <a:cubicBezTo>
                  <a:pt x="5684072" y="1204615"/>
                  <a:pt x="5680927" y="1185745"/>
                  <a:pt x="5662053" y="1154296"/>
                </a:cubicBezTo>
                <a:cubicBezTo>
                  <a:pt x="5646325" y="1166876"/>
                  <a:pt x="5674635" y="1223484"/>
                  <a:pt x="5690363" y="1232921"/>
                </a:cubicBezTo>
                <a:cubicBezTo>
                  <a:pt x="5693509" y="1242355"/>
                  <a:pt x="5687218" y="1242355"/>
                  <a:pt x="5684072" y="1245500"/>
                </a:cubicBezTo>
                <a:cubicBezTo>
                  <a:pt x="5693509" y="1270660"/>
                  <a:pt x="5696654" y="1280095"/>
                  <a:pt x="5712383" y="1314690"/>
                </a:cubicBezTo>
                <a:cubicBezTo>
                  <a:pt x="5712383" y="1314690"/>
                  <a:pt x="5712383" y="1314690"/>
                  <a:pt x="5702945" y="1320980"/>
                </a:cubicBezTo>
                <a:cubicBezTo>
                  <a:pt x="5715528" y="1330415"/>
                  <a:pt x="5734402" y="1361864"/>
                  <a:pt x="5746984" y="1365009"/>
                </a:cubicBezTo>
                <a:cubicBezTo>
                  <a:pt x="5746984" y="1377589"/>
                  <a:pt x="5759567" y="1402750"/>
                  <a:pt x="5765858" y="1396460"/>
                </a:cubicBezTo>
                <a:cubicBezTo>
                  <a:pt x="5769003" y="1383880"/>
                  <a:pt x="5753275" y="1371299"/>
                  <a:pt x="5746984" y="1346140"/>
                </a:cubicBezTo>
                <a:cubicBezTo>
                  <a:pt x="5753275" y="1342995"/>
                  <a:pt x="5756420" y="1352429"/>
                  <a:pt x="5762712" y="1349284"/>
                </a:cubicBezTo>
                <a:cubicBezTo>
                  <a:pt x="5759567" y="1361864"/>
                  <a:pt x="5772149" y="1387025"/>
                  <a:pt x="5778439" y="1409040"/>
                </a:cubicBezTo>
                <a:cubicBezTo>
                  <a:pt x="5787877" y="1405895"/>
                  <a:pt x="5778439" y="1380734"/>
                  <a:pt x="5794168" y="1383880"/>
                </a:cubicBezTo>
                <a:cubicBezTo>
                  <a:pt x="5797313" y="1390170"/>
                  <a:pt x="5800459" y="1399605"/>
                  <a:pt x="5806750" y="1412185"/>
                </a:cubicBezTo>
                <a:cubicBezTo>
                  <a:pt x="5809895" y="1399605"/>
                  <a:pt x="5816187" y="1399605"/>
                  <a:pt x="5825624" y="1412185"/>
                </a:cubicBezTo>
                <a:cubicBezTo>
                  <a:pt x="5828769" y="1402750"/>
                  <a:pt x="5822478" y="1377589"/>
                  <a:pt x="5819333" y="1361864"/>
                </a:cubicBezTo>
                <a:cubicBezTo>
                  <a:pt x="5844497" y="1349284"/>
                  <a:pt x="5850788" y="1358719"/>
                  <a:pt x="5866517" y="1336705"/>
                </a:cubicBezTo>
                <a:cubicBezTo>
                  <a:pt x="5872808" y="1346140"/>
                  <a:pt x="5879099" y="1365009"/>
                  <a:pt x="5885389" y="1371299"/>
                </a:cubicBezTo>
                <a:cubicBezTo>
                  <a:pt x="5888535" y="1368154"/>
                  <a:pt x="5885389" y="1355574"/>
                  <a:pt x="5879099" y="1339850"/>
                </a:cubicBezTo>
                <a:cubicBezTo>
                  <a:pt x="5885389" y="1333560"/>
                  <a:pt x="5891680" y="1368154"/>
                  <a:pt x="5897972" y="1355574"/>
                </a:cubicBezTo>
                <a:cubicBezTo>
                  <a:pt x="5904263" y="1377589"/>
                  <a:pt x="5904263" y="1393315"/>
                  <a:pt x="5916845" y="1399605"/>
                </a:cubicBezTo>
                <a:cubicBezTo>
                  <a:pt x="5907409" y="1387025"/>
                  <a:pt x="5913700" y="1374444"/>
                  <a:pt x="5919992" y="1368154"/>
                </a:cubicBezTo>
                <a:cubicBezTo>
                  <a:pt x="5929428" y="1365009"/>
                  <a:pt x="5942010" y="1371299"/>
                  <a:pt x="5948302" y="1402750"/>
                </a:cubicBezTo>
                <a:cubicBezTo>
                  <a:pt x="5951447" y="1409040"/>
                  <a:pt x="5954593" y="1418474"/>
                  <a:pt x="5960884" y="1421619"/>
                </a:cubicBezTo>
                <a:cubicBezTo>
                  <a:pt x="5967176" y="1412185"/>
                  <a:pt x="5976612" y="1418474"/>
                  <a:pt x="5989194" y="1456215"/>
                </a:cubicBezTo>
                <a:cubicBezTo>
                  <a:pt x="5995486" y="1446779"/>
                  <a:pt x="5992341" y="1424764"/>
                  <a:pt x="5998630" y="1415329"/>
                </a:cubicBezTo>
                <a:cubicBezTo>
                  <a:pt x="6001777" y="1412185"/>
                  <a:pt x="6004922" y="1427909"/>
                  <a:pt x="6008068" y="1437344"/>
                </a:cubicBezTo>
                <a:cubicBezTo>
                  <a:pt x="6014359" y="1437344"/>
                  <a:pt x="6008068" y="1421619"/>
                  <a:pt x="6004922" y="1409040"/>
                </a:cubicBezTo>
                <a:cubicBezTo>
                  <a:pt x="6014359" y="1405895"/>
                  <a:pt x="6020651" y="1431054"/>
                  <a:pt x="6026942" y="1427909"/>
                </a:cubicBezTo>
                <a:cubicBezTo>
                  <a:pt x="6026942" y="1402750"/>
                  <a:pt x="6014359" y="1409040"/>
                  <a:pt x="6008068" y="1380734"/>
                </a:cubicBezTo>
                <a:cubicBezTo>
                  <a:pt x="6030087" y="1412185"/>
                  <a:pt x="6055252" y="1396460"/>
                  <a:pt x="6077271" y="1412185"/>
                </a:cubicBezTo>
                <a:cubicBezTo>
                  <a:pt x="6083562" y="1431054"/>
                  <a:pt x="6089853" y="1431054"/>
                  <a:pt x="6096144" y="1459360"/>
                </a:cubicBezTo>
                <a:cubicBezTo>
                  <a:pt x="6096144" y="1459360"/>
                  <a:pt x="6099291" y="1459360"/>
                  <a:pt x="6099291" y="1456215"/>
                </a:cubicBezTo>
                <a:cubicBezTo>
                  <a:pt x="6080417" y="1409040"/>
                  <a:pt x="6061543" y="1361864"/>
                  <a:pt x="6055252" y="1320980"/>
                </a:cubicBezTo>
                <a:cubicBezTo>
                  <a:pt x="6077271" y="1324125"/>
                  <a:pt x="6048961" y="1270660"/>
                  <a:pt x="6067834" y="1267515"/>
                </a:cubicBezTo>
                <a:cubicBezTo>
                  <a:pt x="6070979" y="1280095"/>
                  <a:pt x="6061543" y="1280095"/>
                  <a:pt x="6074126" y="1302109"/>
                </a:cubicBezTo>
                <a:cubicBezTo>
                  <a:pt x="6074126" y="1311545"/>
                  <a:pt x="6070979" y="1308400"/>
                  <a:pt x="6064688" y="1305255"/>
                </a:cubicBezTo>
                <a:cubicBezTo>
                  <a:pt x="6074126" y="1320980"/>
                  <a:pt x="6070979" y="1327270"/>
                  <a:pt x="6074126" y="1336705"/>
                </a:cubicBezTo>
                <a:cubicBezTo>
                  <a:pt x="6086708" y="1342995"/>
                  <a:pt x="6067834" y="1311545"/>
                  <a:pt x="6080417" y="1317835"/>
                </a:cubicBezTo>
                <a:cubicBezTo>
                  <a:pt x="6080417" y="1352429"/>
                  <a:pt x="6108727" y="1390170"/>
                  <a:pt x="6121309" y="1393315"/>
                </a:cubicBezTo>
                <a:cubicBezTo>
                  <a:pt x="6124454" y="1405895"/>
                  <a:pt x="6099291" y="1387025"/>
                  <a:pt x="6092999" y="1393315"/>
                </a:cubicBezTo>
                <a:cubicBezTo>
                  <a:pt x="6092999" y="1402750"/>
                  <a:pt x="6096144" y="1418474"/>
                  <a:pt x="6102436" y="1434199"/>
                </a:cubicBezTo>
                <a:cubicBezTo>
                  <a:pt x="6102436" y="1434199"/>
                  <a:pt x="6102436" y="1431054"/>
                  <a:pt x="6102436" y="1427909"/>
                </a:cubicBezTo>
                <a:cubicBezTo>
                  <a:pt x="6102436" y="1424764"/>
                  <a:pt x="6099291" y="1418474"/>
                  <a:pt x="6099291" y="1415329"/>
                </a:cubicBezTo>
                <a:cubicBezTo>
                  <a:pt x="6102436" y="1421619"/>
                  <a:pt x="6108727" y="1427909"/>
                  <a:pt x="6111872" y="1434199"/>
                </a:cubicBezTo>
                <a:cubicBezTo>
                  <a:pt x="6121309" y="1440489"/>
                  <a:pt x="6127601" y="1424764"/>
                  <a:pt x="6143328" y="1453069"/>
                </a:cubicBezTo>
                <a:cubicBezTo>
                  <a:pt x="6146474" y="1478230"/>
                  <a:pt x="6130746" y="1456215"/>
                  <a:pt x="6127601" y="1462505"/>
                </a:cubicBezTo>
                <a:cubicBezTo>
                  <a:pt x="6133892" y="1487664"/>
                  <a:pt x="6140183" y="1493954"/>
                  <a:pt x="6146474" y="1500244"/>
                </a:cubicBezTo>
                <a:cubicBezTo>
                  <a:pt x="6146474" y="1506534"/>
                  <a:pt x="6143328" y="1509679"/>
                  <a:pt x="6137037" y="1503389"/>
                </a:cubicBezTo>
                <a:cubicBezTo>
                  <a:pt x="6146474" y="1531695"/>
                  <a:pt x="6155911" y="1563144"/>
                  <a:pt x="6174784" y="1600883"/>
                </a:cubicBezTo>
                <a:cubicBezTo>
                  <a:pt x="6171638" y="1597738"/>
                  <a:pt x="6162202" y="1594594"/>
                  <a:pt x="6165347" y="1607173"/>
                </a:cubicBezTo>
                <a:cubicBezTo>
                  <a:pt x="6159057" y="1597738"/>
                  <a:pt x="6149619" y="1569434"/>
                  <a:pt x="6143328" y="1563144"/>
                </a:cubicBezTo>
                <a:cubicBezTo>
                  <a:pt x="6137037" y="1566289"/>
                  <a:pt x="6149619" y="1591449"/>
                  <a:pt x="6143328" y="1591449"/>
                </a:cubicBezTo>
                <a:cubicBezTo>
                  <a:pt x="6165347" y="1622899"/>
                  <a:pt x="6184221" y="1666928"/>
                  <a:pt x="6187367" y="1720394"/>
                </a:cubicBezTo>
                <a:cubicBezTo>
                  <a:pt x="6184221" y="1710959"/>
                  <a:pt x="6177929" y="1707814"/>
                  <a:pt x="6174784" y="1710959"/>
                </a:cubicBezTo>
                <a:cubicBezTo>
                  <a:pt x="6177929" y="1714104"/>
                  <a:pt x="6181076" y="1726684"/>
                  <a:pt x="6184221" y="1739263"/>
                </a:cubicBezTo>
                <a:cubicBezTo>
                  <a:pt x="6196803" y="1745553"/>
                  <a:pt x="6181076" y="1710959"/>
                  <a:pt x="6193658" y="1717249"/>
                </a:cubicBezTo>
                <a:cubicBezTo>
                  <a:pt x="6196803" y="1726684"/>
                  <a:pt x="6203094" y="1729828"/>
                  <a:pt x="6206241" y="1748698"/>
                </a:cubicBezTo>
                <a:cubicBezTo>
                  <a:pt x="6215677" y="1745553"/>
                  <a:pt x="6221968" y="1717249"/>
                  <a:pt x="6228259" y="1748698"/>
                </a:cubicBezTo>
                <a:cubicBezTo>
                  <a:pt x="6231404" y="1739263"/>
                  <a:pt x="6228259" y="1726684"/>
                  <a:pt x="6221968" y="1695233"/>
                </a:cubicBezTo>
                <a:cubicBezTo>
                  <a:pt x="6231404" y="1720394"/>
                  <a:pt x="6240842" y="1748698"/>
                  <a:pt x="6253424" y="1758133"/>
                </a:cubicBezTo>
                <a:cubicBezTo>
                  <a:pt x="6221968" y="1742408"/>
                  <a:pt x="6234551" y="1827323"/>
                  <a:pt x="6212532" y="1827323"/>
                </a:cubicBezTo>
                <a:cubicBezTo>
                  <a:pt x="6212532" y="1811598"/>
                  <a:pt x="6221968" y="1808453"/>
                  <a:pt x="6218822" y="1789584"/>
                </a:cubicBezTo>
                <a:cubicBezTo>
                  <a:pt x="6212532" y="1767568"/>
                  <a:pt x="6209386" y="1799018"/>
                  <a:pt x="6209386" y="1811598"/>
                </a:cubicBezTo>
                <a:cubicBezTo>
                  <a:pt x="6203094" y="1808453"/>
                  <a:pt x="6196803" y="1761278"/>
                  <a:pt x="6209386" y="1773858"/>
                </a:cubicBezTo>
                <a:cubicBezTo>
                  <a:pt x="6193658" y="1754988"/>
                  <a:pt x="6184221" y="1742408"/>
                  <a:pt x="6171638" y="1751843"/>
                </a:cubicBezTo>
                <a:cubicBezTo>
                  <a:pt x="6165347" y="1726684"/>
                  <a:pt x="6174784" y="1726684"/>
                  <a:pt x="6171638" y="1710959"/>
                </a:cubicBezTo>
                <a:cubicBezTo>
                  <a:pt x="6168493" y="1710959"/>
                  <a:pt x="6168493" y="1714104"/>
                  <a:pt x="6165347" y="1720394"/>
                </a:cubicBezTo>
                <a:cubicBezTo>
                  <a:pt x="6159057" y="1717249"/>
                  <a:pt x="6162202" y="1688943"/>
                  <a:pt x="6155911" y="1673218"/>
                </a:cubicBezTo>
                <a:cubicBezTo>
                  <a:pt x="6162202" y="1673218"/>
                  <a:pt x="6165347" y="1704669"/>
                  <a:pt x="6171638" y="1707814"/>
                </a:cubicBezTo>
                <a:cubicBezTo>
                  <a:pt x="6171638" y="1707814"/>
                  <a:pt x="6174784" y="1707814"/>
                  <a:pt x="6174784" y="1707814"/>
                </a:cubicBezTo>
                <a:cubicBezTo>
                  <a:pt x="6181076" y="1707814"/>
                  <a:pt x="6174784" y="1688943"/>
                  <a:pt x="6177929" y="1688943"/>
                </a:cubicBezTo>
                <a:cubicBezTo>
                  <a:pt x="6174784" y="1676363"/>
                  <a:pt x="6168493" y="1663783"/>
                  <a:pt x="6162202" y="1670073"/>
                </a:cubicBezTo>
                <a:cubicBezTo>
                  <a:pt x="6159057" y="1641769"/>
                  <a:pt x="6146474" y="1632334"/>
                  <a:pt x="6152766" y="1613465"/>
                </a:cubicBezTo>
                <a:cubicBezTo>
                  <a:pt x="6146474" y="1604028"/>
                  <a:pt x="6149619" y="1619754"/>
                  <a:pt x="6140183" y="1600883"/>
                </a:cubicBezTo>
                <a:cubicBezTo>
                  <a:pt x="6133892" y="1563144"/>
                  <a:pt x="6121309" y="1525404"/>
                  <a:pt x="6108727" y="1487664"/>
                </a:cubicBezTo>
                <a:cubicBezTo>
                  <a:pt x="6105581" y="1506534"/>
                  <a:pt x="6092999" y="1519114"/>
                  <a:pt x="6080417" y="1515969"/>
                </a:cubicBezTo>
                <a:cubicBezTo>
                  <a:pt x="6080417" y="1522259"/>
                  <a:pt x="6080417" y="1528548"/>
                  <a:pt x="6080417" y="1534840"/>
                </a:cubicBezTo>
                <a:cubicBezTo>
                  <a:pt x="6080417" y="1534840"/>
                  <a:pt x="6080417" y="1534840"/>
                  <a:pt x="6077271" y="1534840"/>
                </a:cubicBezTo>
                <a:cubicBezTo>
                  <a:pt x="6077271" y="1531695"/>
                  <a:pt x="6074126" y="1528548"/>
                  <a:pt x="6074126" y="1522259"/>
                </a:cubicBezTo>
                <a:cubicBezTo>
                  <a:pt x="6074126" y="1525404"/>
                  <a:pt x="6074126" y="1531695"/>
                  <a:pt x="6074126" y="1537985"/>
                </a:cubicBezTo>
                <a:cubicBezTo>
                  <a:pt x="6074126" y="1537985"/>
                  <a:pt x="6074126" y="1537985"/>
                  <a:pt x="6077271" y="1534840"/>
                </a:cubicBezTo>
                <a:cubicBezTo>
                  <a:pt x="6077271" y="1537985"/>
                  <a:pt x="6077271" y="1541130"/>
                  <a:pt x="6074126" y="1541130"/>
                </a:cubicBezTo>
                <a:cubicBezTo>
                  <a:pt x="6077271" y="1559999"/>
                  <a:pt x="6083562" y="1582014"/>
                  <a:pt x="6083562" y="1597738"/>
                </a:cubicBezTo>
                <a:cubicBezTo>
                  <a:pt x="6086708" y="1597738"/>
                  <a:pt x="6083562" y="1588304"/>
                  <a:pt x="6083562" y="1582014"/>
                </a:cubicBezTo>
                <a:cubicBezTo>
                  <a:pt x="6092999" y="1578869"/>
                  <a:pt x="6102436" y="1607173"/>
                  <a:pt x="6115018" y="1604028"/>
                </a:cubicBezTo>
                <a:cubicBezTo>
                  <a:pt x="6118163" y="1616608"/>
                  <a:pt x="6115018" y="1619754"/>
                  <a:pt x="6118163" y="1629189"/>
                </a:cubicBezTo>
                <a:cubicBezTo>
                  <a:pt x="6124454" y="1651204"/>
                  <a:pt x="6130746" y="1626044"/>
                  <a:pt x="6137037" y="1622899"/>
                </a:cubicBezTo>
                <a:cubicBezTo>
                  <a:pt x="6133892" y="1632334"/>
                  <a:pt x="6127601" y="1666928"/>
                  <a:pt x="6143328" y="1654349"/>
                </a:cubicBezTo>
                <a:cubicBezTo>
                  <a:pt x="6162202" y="1723539"/>
                  <a:pt x="6146474" y="1767568"/>
                  <a:pt x="6168493" y="1805308"/>
                </a:cubicBezTo>
                <a:cubicBezTo>
                  <a:pt x="6155911" y="1792729"/>
                  <a:pt x="6146474" y="1811598"/>
                  <a:pt x="6159057" y="1846192"/>
                </a:cubicBezTo>
                <a:cubicBezTo>
                  <a:pt x="6149619" y="1830468"/>
                  <a:pt x="6149619" y="1836758"/>
                  <a:pt x="6143328" y="1849337"/>
                </a:cubicBezTo>
                <a:cubicBezTo>
                  <a:pt x="6133892" y="1817888"/>
                  <a:pt x="6140183" y="1789584"/>
                  <a:pt x="6127601" y="1786439"/>
                </a:cubicBezTo>
                <a:cubicBezTo>
                  <a:pt x="6121309" y="1792729"/>
                  <a:pt x="6143328" y="1849337"/>
                  <a:pt x="6127601" y="1839903"/>
                </a:cubicBezTo>
                <a:cubicBezTo>
                  <a:pt x="6130746" y="1871353"/>
                  <a:pt x="6140183" y="1880788"/>
                  <a:pt x="6146474" y="1909092"/>
                </a:cubicBezTo>
                <a:cubicBezTo>
                  <a:pt x="6152766" y="1905948"/>
                  <a:pt x="6155911" y="1887078"/>
                  <a:pt x="6162202" y="1871353"/>
                </a:cubicBezTo>
                <a:cubicBezTo>
                  <a:pt x="6165347" y="1874498"/>
                  <a:pt x="6159057" y="1927962"/>
                  <a:pt x="6171638" y="1946833"/>
                </a:cubicBezTo>
                <a:cubicBezTo>
                  <a:pt x="6181076" y="1934252"/>
                  <a:pt x="6171638" y="1931107"/>
                  <a:pt x="6168493" y="1902803"/>
                </a:cubicBezTo>
                <a:cubicBezTo>
                  <a:pt x="6171638" y="1890223"/>
                  <a:pt x="6181076" y="1905948"/>
                  <a:pt x="6184221" y="1880788"/>
                </a:cubicBezTo>
                <a:cubicBezTo>
                  <a:pt x="6196803" y="1896513"/>
                  <a:pt x="6174784" y="1902803"/>
                  <a:pt x="6177929" y="1918527"/>
                </a:cubicBezTo>
                <a:cubicBezTo>
                  <a:pt x="6177929" y="1940543"/>
                  <a:pt x="6190512" y="1909092"/>
                  <a:pt x="6190512" y="1931107"/>
                </a:cubicBezTo>
                <a:cubicBezTo>
                  <a:pt x="6199949" y="1909092"/>
                  <a:pt x="6193658" y="1899658"/>
                  <a:pt x="6199949" y="1874498"/>
                </a:cubicBezTo>
                <a:cubicBezTo>
                  <a:pt x="6206241" y="1899658"/>
                  <a:pt x="6225113" y="1902803"/>
                  <a:pt x="6215677" y="1921672"/>
                </a:cubicBezTo>
                <a:cubicBezTo>
                  <a:pt x="6221968" y="1949978"/>
                  <a:pt x="6221968" y="1924817"/>
                  <a:pt x="6231404" y="1927962"/>
                </a:cubicBezTo>
                <a:cubicBezTo>
                  <a:pt x="6231404" y="1912237"/>
                  <a:pt x="6228259" y="1899658"/>
                  <a:pt x="6225113" y="1883933"/>
                </a:cubicBezTo>
                <a:cubicBezTo>
                  <a:pt x="6247133" y="1905948"/>
                  <a:pt x="6225113" y="1943688"/>
                  <a:pt x="6234551" y="1978282"/>
                </a:cubicBezTo>
                <a:cubicBezTo>
                  <a:pt x="6243987" y="1981427"/>
                  <a:pt x="6243987" y="1968848"/>
                  <a:pt x="6240842" y="1943688"/>
                </a:cubicBezTo>
                <a:cubicBezTo>
                  <a:pt x="6247133" y="1956268"/>
                  <a:pt x="6247133" y="1927962"/>
                  <a:pt x="6256569" y="1946833"/>
                </a:cubicBezTo>
                <a:cubicBezTo>
                  <a:pt x="6256569" y="1962558"/>
                  <a:pt x="6247133" y="1940543"/>
                  <a:pt x="6247133" y="1965703"/>
                </a:cubicBezTo>
                <a:cubicBezTo>
                  <a:pt x="6247133" y="2000297"/>
                  <a:pt x="6259716" y="1978282"/>
                  <a:pt x="6259716" y="2006587"/>
                </a:cubicBezTo>
                <a:cubicBezTo>
                  <a:pt x="6253424" y="2012877"/>
                  <a:pt x="6253424" y="2034893"/>
                  <a:pt x="6247133" y="2019168"/>
                </a:cubicBezTo>
                <a:cubicBezTo>
                  <a:pt x="6253424" y="2075777"/>
                  <a:pt x="6231404" y="2069487"/>
                  <a:pt x="6240842" y="2126097"/>
                </a:cubicBezTo>
                <a:cubicBezTo>
                  <a:pt x="6250278" y="2113517"/>
                  <a:pt x="6256569" y="2088357"/>
                  <a:pt x="6266007" y="2066342"/>
                </a:cubicBezTo>
                <a:cubicBezTo>
                  <a:pt x="6262861" y="2056907"/>
                  <a:pt x="6256569" y="2063197"/>
                  <a:pt x="6253424" y="2063197"/>
                </a:cubicBezTo>
                <a:cubicBezTo>
                  <a:pt x="6253424" y="2047472"/>
                  <a:pt x="6256569" y="2038038"/>
                  <a:pt x="6256569" y="2025458"/>
                </a:cubicBezTo>
                <a:cubicBezTo>
                  <a:pt x="6262861" y="2025458"/>
                  <a:pt x="6259716" y="2063197"/>
                  <a:pt x="6269152" y="2056907"/>
                </a:cubicBezTo>
                <a:cubicBezTo>
                  <a:pt x="6262861" y="2038038"/>
                  <a:pt x="6281734" y="2041183"/>
                  <a:pt x="6281734" y="2009732"/>
                </a:cubicBezTo>
                <a:cubicBezTo>
                  <a:pt x="6294317" y="2022313"/>
                  <a:pt x="6294317" y="2022313"/>
                  <a:pt x="6310044" y="2009732"/>
                </a:cubicBezTo>
                <a:cubicBezTo>
                  <a:pt x="6303753" y="2022313"/>
                  <a:pt x="6303753" y="2050617"/>
                  <a:pt x="6300608" y="2066342"/>
                </a:cubicBezTo>
                <a:cubicBezTo>
                  <a:pt x="6294317" y="2066342"/>
                  <a:pt x="6294317" y="2034893"/>
                  <a:pt x="6288026" y="2034893"/>
                </a:cubicBezTo>
                <a:cubicBezTo>
                  <a:pt x="6284879" y="2056907"/>
                  <a:pt x="6284879" y="2072632"/>
                  <a:pt x="6275443" y="2047472"/>
                </a:cubicBezTo>
                <a:cubicBezTo>
                  <a:pt x="6272297" y="2056907"/>
                  <a:pt x="6281734" y="2113517"/>
                  <a:pt x="6266007" y="2085212"/>
                </a:cubicBezTo>
                <a:cubicBezTo>
                  <a:pt x="6269152" y="2113517"/>
                  <a:pt x="6269152" y="2132387"/>
                  <a:pt x="6269152" y="2154402"/>
                </a:cubicBezTo>
                <a:cubicBezTo>
                  <a:pt x="6253424" y="2148112"/>
                  <a:pt x="6231404" y="2151257"/>
                  <a:pt x="6225113" y="2198432"/>
                </a:cubicBezTo>
                <a:cubicBezTo>
                  <a:pt x="6221968" y="2163837"/>
                  <a:pt x="6218822" y="2129242"/>
                  <a:pt x="6203094" y="2135532"/>
                </a:cubicBezTo>
                <a:cubicBezTo>
                  <a:pt x="6199949" y="2138677"/>
                  <a:pt x="6203094" y="2151257"/>
                  <a:pt x="6203094" y="2160692"/>
                </a:cubicBezTo>
                <a:cubicBezTo>
                  <a:pt x="6196803" y="2166981"/>
                  <a:pt x="6193658" y="2163837"/>
                  <a:pt x="6187367" y="2157546"/>
                </a:cubicBezTo>
                <a:cubicBezTo>
                  <a:pt x="6190512" y="2126097"/>
                  <a:pt x="6184221" y="2116663"/>
                  <a:pt x="6184221" y="2088357"/>
                </a:cubicBezTo>
                <a:cubicBezTo>
                  <a:pt x="6193658" y="2078922"/>
                  <a:pt x="6193658" y="2104083"/>
                  <a:pt x="6199949" y="2100938"/>
                </a:cubicBezTo>
                <a:cubicBezTo>
                  <a:pt x="6212532" y="2066342"/>
                  <a:pt x="6187367" y="2012877"/>
                  <a:pt x="6177929" y="1987717"/>
                </a:cubicBezTo>
                <a:cubicBezTo>
                  <a:pt x="6181076" y="2016023"/>
                  <a:pt x="6171638" y="2034893"/>
                  <a:pt x="6171638" y="2082067"/>
                </a:cubicBezTo>
                <a:cubicBezTo>
                  <a:pt x="6162202" y="2088357"/>
                  <a:pt x="6171638" y="2072632"/>
                  <a:pt x="6168493" y="2050617"/>
                </a:cubicBezTo>
                <a:cubicBezTo>
                  <a:pt x="6155911" y="2050617"/>
                  <a:pt x="6159057" y="2078922"/>
                  <a:pt x="6155911" y="2088357"/>
                </a:cubicBezTo>
                <a:cubicBezTo>
                  <a:pt x="6159057" y="2116663"/>
                  <a:pt x="6162202" y="2088357"/>
                  <a:pt x="6168493" y="2100938"/>
                </a:cubicBezTo>
                <a:cubicBezTo>
                  <a:pt x="6165347" y="2138677"/>
                  <a:pt x="6155911" y="2163837"/>
                  <a:pt x="6137037" y="2176418"/>
                </a:cubicBezTo>
                <a:cubicBezTo>
                  <a:pt x="6143328" y="2201577"/>
                  <a:pt x="6140183" y="2214157"/>
                  <a:pt x="6140183" y="2242461"/>
                </a:cubicBezTo>
                <a:cubicBezTo>
                  <a:pt x="6130746" y="2220447"/>
                  <a:pt x="6121309" y="2248751"/>
                  <a:pt x="6108727" y="2248751"/>
                </a:cubicBezTo>
                <a:cubicBezTo>
                  <a:pt x="6111872" y="2270767"/>
                  <a:pt x="6121309" y="2267622"/>
                  <a:pt x="6121309" y="2295927"/>
                </a:cubicBezTo>
                <a:cubicBezTo>
                  <a:pt x="6133892" y="2286492"/>
                  <a:pt x="6146474" y="2317941"/>
                  <a:pt x="6146474" y="2283347"/>
                </a:cubicBezTo>
                <a:cubicBezTo>
                  <a:pt x="6152766" y="2286492"/>
                  <a:pt x="6152766" y="2299072"/>
                  <a:pt x="6155911" y="2314796"/>
                </a:cubicBezTo>
                <a:cubicBezTo>
                  <a:pt x="6143328" y="2314796"/>
                  <a:pt x="6140183" y="2327376"/>
                  <a:pt x="6130746" y="2336812"/>
                </a:cubicBezTo>
                <a:cubicBezTo>
                  <a:pt x="6137037" y="2361972"/>
                  <a:pt x="6140183" y="2396566"/>
                  <a:pt x="6133892" y="2428016"/>
                </a:cubicBezTo>
                <a:cubicBezTo>
                  <a:pt x="6146474" y="2434306"/>
                  <a:pt x="6143328" y="2406002"/>
                  <a:pt x="6143328" y="2383986"/>
                </a:cubicBezTo>
                <a:cubicBezTo>
                  <a:pt x="6146474" y="2396566"/>
                  <a:pt x="6152766" y="2406002"/>
                  <a:pt x="6155911" y="2390276"/>
                </a:cubicBezTo>
                <a:cubicBezTo>
                  <a:pt x="6155911" y="2418582"/>
                  <a:pt x="6165347" y="2465756"/>
                  <a:pt x="6149619" y="2481482"/>
                </a:cubicBezTo>
                <a:cubicBezTo>
                  <a:pt x="6149619" y="2490916"/>
                  <a:pt x="6168493" y="2481482"/>
                  <a:pt x="6168493" y="2472045"/>
                </a:cubicBezTo>
                <a:cubicBezTo>
                  <a:pt x="6174784" y="2487771"/>
                  <a:pt x="6177929" y="2519221"/>
                  <a:pt x="6177929" y="2544380"/>
                </a:cubicBezTo>
                <a:cubicBezTo>
                  <a:pt x="6184221" y="2544380"/>
                  <a:pt x="6184221" y="2522366"/>
                  <a:pt x="6190512" y="2525511"/>
                </a:cubicBezTo>
                <a:cubicBezTo>
                  <a:pt x="6184221" y="2560105"/>
                  <a:pt x="6190512" y="2569541"/>
                  <a:pt x="6184221" y="2594701"/>
                </a:cubicBezTo>
                <a:cubicBezTo>
                  <a:pt x="6190512" y="2632440"/>
                  <a:pt x="6203094" y="2566396"/>
                  <a:pt x="6215677" y="2566396"/>
                </a:cubicBezTo>
                <a:cubicBezTo>
                  <a:pt x="6215677" y="2544380"/>
                  <a:pt x="6218822" y="2541236"/>
                  <a:pt x="6212532" y="2516076"/>
                </a:cubicBezTo>
                <a:cubicBezTo>
                  <a:pt x="6218822" y="2500351"/>
                  <a:pt x="6218822" y="2509786"/>
                  <a:pt x="6221968" y="2519221"/>
                </a:cubicBezTo>
                <a:cubicBezTo>
                  <a:pt x="6221968" y="2528656"/>
                  <a:pt x="6225113" y="2538090"/>
                  <a:pt x="6228259" y="2522366"/>
                </a:cubicBezTo>
                <a:cubicBezTo>
                  <a:pt x="6231404" y="2534946"/>
                  <a:pt x="6234551" y="2541236"/>
                  <a:pt x="6234551" y="2563250"/>
                </a:cubicBezTo>
                <a:cubicBezTo>
                  <a:pt x="6237696" y="2547525"/>
                  <a:pt x="6247133" y="2547525"/>
                  <a:pt x="6247133" y="2519221"/>
                </a:cubicBezTo>
                <a:cubicBezTo>
                  <a:pt x="6256569" y="2512931"/>
                  <a:pt x="6262861" y="2519221"/>
                  <a:pt x="6262861" y="2544380"/>
                </a:cubicBezTo>
                <a:cubicBezTo>
                  <a:pt x="6281734" y="2494062"/>
                  <a:pt x="6256569" y="2512931"/>
                  <a:pt x="6253424" y="2475192"/>
                </a:cubicBezTo>
                <a:cubicBezTo>
                  <a:pt x="6253424" y="2475192"/>
                  <a:pt x="6275443" y="2446886"/>
                  <a:pt x="6275443" y="2481482"/>
                </a:cubicBezTo>
                <a:cubicBezTo>
                  <a:pt x="6275443" y="2443741"/>
                  <a:pt x="6281734" y="2396566"/>
                  <a:pt x="6272297" y="2371406"/>
                </a:cubicBezTo>
                <a:cubicBezTo>
                  <a:pt x="6288026" y="2371406"/>
                  <a:pt x="6284879" y="2349392"/>
                  <a:pt x="6294317" y="2324231"/>
                </a:cubicBezTo>
                <a:cubicBezTo>
                  <a:pt x="6294317" y="2355681"/>
                  <a:pt x="6291171" y="2355681"/>
                  <a:pt x="6294317" y="2383986"/>
                </a:cubicBezTo>
                <a:cubicBezTo>
                  <a:pt x="6294317" y="2383986"/>
                  <a:pt x="6294317" y="2383986"/>
                  <a:pt x="6284879" y="2383986"/>
                </a:cubicBezTo>
                <a:cubicBezTo>
                  <a:pt x="6284879" y="2434306"/>
                  <a:pt x="6294317" y="2424872"/>
                  <a:pt x="6284879" y="2462611"/>
                </a:cubicBezTo>
                <a:cubicBezTo>
                  <a:pt x="6297462" y="2443741"/>
                  <a:pt x="6300608" y="2393421"/>
                  <a:pt x="6297462" y="2339957"/>
                </a:cubicBezTo>
                <a:cubicBezTo>
                  <a:pt x="6297462" y="2330522"/>
                  <a:pt x="6300608" y="2330522"/>
                  <a:pt x="6303753" y="2330522"/>
                </a:cubicBezTo>
                <a:cubicBezTo>
                  <a:pt x="6303753" y="2330522"/>
                  <a:pt x="6303753" y="2330522"/>
                  <a:pt x="6310044" y="2327376"/>
                </a:cubicBezTo>
                <a:cubicBezTo>
                  <a:pt x="6310044" y="2343102"/>
                  <a:pt x="6306900" y="2343102"/>
                  <a:pt x="6306900" y="2355681"/>
                </a:cubicBezTo>
                <a:cubicBezTo>
                  <a:pt x="6313191" y="2355681"/>
                  <a:pt x="6313191" y="2333667"/>
                  <a:pt x="6319482" y="2327376"/>
                </a:cubicBezTo>
                <a:cubicBezTo>
                  <a:pt x="6322627" y="2330522"/>
                  <a:pt x="6325773" y="2339957"/>
                  <a:pt x="6328918" y="2352537"/>
                </a:cubicBezTo>
                <a:cubicBezTo>
                  <a:pt x="6319482" y="2380841"/>
                  <a:pt x="6325773" y="2399711"/>
                  <a:pt x="6316336" y="2431162"/>
                </a:cubicBezTo>
                <a:cubicBezTo>
                  <a:pt x="6306900" y="2437451"/>
                  <a:pt x="6316336" y="2390276"/>
                  <a:pt x="6310044" y="2390276"/>
                </a:cubicBezTo>
                <a:cubicBezTo>
                  <a:pt x="6300608" y="2412292"/>
                  <a:pt x="6313191" y="2450031"/>
                  <a:pt x="6310044" y="2484627"/>
                </a:cubicBezTo>
                <a:cubicBezTo>
                  <a:pt x="6310044" y="2484627"/>
                  <a:pt x="6310044" y="2484627"/>
                  <a:pt x="6325773" y="2481482"/>
                </a:cubicBezTo>
                <a:cubicBezTo>
                  <a:pt x="6328918" y="2475192"/>
                  <a:pt x="6338354" y="2428016"/>
                  <a:pt x="6338354" y="2472045"/>
                </a:cubicBezTo>
                <a:cubicBezTo>
                  <a:pt x="6350937" y="2459466"/>
                  <a:pt x="6338354" y="2453176"/>
                  <a:pt x="6338354" y="2428016"/>
                </a:cubicBezTo>
                <a:cubicBezTo>
                  <a:pt x="6341501" y="2415437"/>
                  <a:pt x="6350937" y="2421727"/>
                  <a:pt x="6354083" y="2434306"/>
                </a:cubicBezTo>
                <a:cubicBezTo>
                  <a:pt x="6369811" y="2402855"/>
                  <a:pt x="6350937" y="2346247"/>
                  <a:pt x="6332063" y="2358827"/>
                </a:cubicBezTo>
                <a:cubicBezTo>
                  <a:pt x="6341501" y="2336812"/>
                  <a:pt x="6341501" y="2346247"/>
                  <a:pt x="6341501" y="2311651"/>
                </a:cubicBezTo>
                <a:cubicBezTo>
                  <a:pt x="6350937" y="2302216"/>
                  <a:pt x="6347792" y="2339957"/>
                  <a:pt x="6347792" y="2355681"/>
                </a:cubicBezTo>
                <a:cubicBezTo>
                  <a:pt x="6354083" y="2346247"/>
                  <a:pt x="6366666" y="2352537"/>
                  <a:pt x="6363519" y="2327376"/>
                </a:cubicBezTo>
                <a:cubicBezTo>
                  <a:pt x="6379248" y="2349392"/>
                  <a:pt x="6394976" y="2352537"/>
                  <a:pt x="6410703" y="2327376"/>
                </a:cubicBezTo>
                <a:cubicBezTo>
                  <a:pt x="6407558" y="2343102"/>
                  <a:pt x="6398121" y="2355681"/>
                  <a:pt x="6394976" y="2374551"/>
                </a:cubicBezTo>
                <a:cubicBezTo>
                  <a:pt x="6394976" y="2415437"/>
                  <a:pt x="6404412" y="2387131"/>
                  <a:pt x="6410703" y="2380841"/>
                </a:cubicBezTo>
                <a:cubicBezTo>
                  <a:pt x="6410703" y="2409147"/>
                  <a:pt x="6404412" y="2421727"/>
                  <a:pt x="6401267" y="2443741"/>
                </a:cubicBezTo>
                <a:cubicBezTo>
                  <a:pt x="6391829" y="2453176"/>
                  <a:pt x="6398121" y="2406002"/>
                  <a:pt x="6391829" y="2399711"/>
                </a:cubicBezTo>
                <a:cubicBezTo>
                  <a:pt x="6388685" y="2406002"/>
                  <a:pt x="6388685" y="2418582"/>
                  <a:pt x="6382393" y="2421727"/>
                </a:cubicBezTo>
                <a:cubicBezTo>
                  <a:pt x="6385538" y="2443741"/>
                  <a:pt x="6394976" y="2446886"/>
                  <a:pt x="6401267" y="2462611"/>
                </a:cubicBezTo>
                <a:cubicBezTo>
                  <a:pt x="6394976" y="2487771"/>
                  <a:pt x="6388685" y="2450031"/>
                  <a:pt x="6376102" y="2465756"/>
                </a:cubicBezTo>
                <a:cubicBezTo>
                  <a:pt x="6372957" y="2494062"/>
                  <a:pt x="6385538" y="2481482"/>
                  <a:pt x="6382393" y="2509786"/>
                </a:cubicBezTo>
                <a:cubicBezTo>
                  <a:pt x="6376102" y="2503496"/>
                  <a:pt x="6369811" y="2516076"/>
                  <a:pt x="6360375" y="2531801"/>
                </a:cubicBezTo>
                <a:cubicBezTo>
                  <a:pt x="6354083" y="2550670"/>
                  <a:pt x="6347792" y="2572686"/>
                  <a:pt x="6344646" y="2591556"/>
                </a:cubicBezTo>
                <a:cubicBezTo>
                  <a:pt x="6338354" y="2591556"/>
                  <a:pt x="6344646" y="2560105"/>
                  <a:pt x="6335209" y="2569541"/>
                </a:cubicBezTo>
                <a:cubicBezTo>
                  <a:pt x="6319482" y="2572686"/>
                  <a:pt x="6316336" y="2610425"/>
                  <a:pt x="6310044" y="2632440"/>
                </a:cubicBezTo>
                <a:cubicBezTo>
                  <a:pt x="6297462" y="2632440"/>
                  <a:pt x="6313191" y="2597846"/>
                  <a:pt x="6306900" y="2588411"/>
                </a:cubicBezTo>
                <a:cubicBezTo>
                  <a:pt x="6310044" y="2588411"/>
                  <a:pt x="6319482" y="2575831"/>
                  <a:pt x="6319482" y="2534946"/>
                </a:cubicBezTo>
                <a:cubicBezTo>
                  <a:pt x="6306900" y="2582121"/>
                  <a:pt x="6288026" y="2616715"/>
                  <a:pt x="6272297" y="2654456"/>
                </a:cubicBezTo>
                <a:cubicBezTo>
                  <a:pt x="6256569" y="2651311"/>
                  <a:pt x="6256569" y="2607280"/>
                  <a:pt x="6262861" y="2560105"/>
                </a:cubicBezTo>
                <a:cubicBezTo>
                  <a:pt x="6262861" y="2550670"/>
                  <a:pt x="6256569" y="2553815"/>
                  <a:pt x="6256569" y="2544380"/>
                </a:cubicBezTo>
                <a:cubicBezTo>
                  <a:pt x="6250278" y="2547525"/>
                  <a:pt x="6250278" y="2591556"/>
                  <a:pt x="6256569" y="2585266"/>
                </a:cubicBezTo>
                <a:cubicBezTo>
                  <a:pt x="6243987" y="2597846"/>
                  <a:pt x="6240842" y="2623005"/>
                  <a:pt x="6237696" y="2648166"/>
                </a:cubicBezTo>
                <a:cubicBezTo>
                  <a:pt x="6234551" y="2645021"/>
                  <a:pt x="6231404" y="2638730"/>
                  <a:pt x="6234551" y="2623005"/>
                </a:cubicBezTo>
                <a:cubicBezTo>
                  <a:pt x="6231404" y="2629295"/>
                  <a:pt x="6228259" y="2638730"/>
                  <a:pt x="6225113" y="2648166"/>
                </a:cubicBezTo>
                <a:cubicBezTo>
                  <a:pt x="6228259" y="2673325"/>
                  <a:pt x="6234551" y="2635585"/>
                  <a:pt x="6237696" y="2657601"/>
                </a:cubicBezTo>
                <a:cubicBezTo>
                  <a:pt x="6221968" y="2698485"/>
                  <a:pt x="6225113" y="2739371"/>
                  <a:pt x="6225113" y="2792834"/>
                </a:cubicBezTo>
                <a:cubicBezTo>
                  <a:pt x="6218822" y="2773965"/>
                  <a:pt x="6206241" y="2789689"/>
                  <a:pt x="6203094" y="2811706"/>
                </a:cubicBezTo>
                <a:cubicBezTo>
                  <a:pt x="6196803" y="2858880"/>
                  <a:pt x="6215677" y="2899765"/>
                  <a:pt x="6190512" y="2912345"/>
                </a:cubicBezTo>
                <a:cubicBezTo>
                  <a:pt x="6181076" y="2890330"/>
                  <a:pt x="6206241" y="2761385"/>
                  <a:pt x="6184221" y="2786545"/>
                </a:cubicBezTo>
                <a:cubicBezTo>
                  <a:pt x="6181076" y="2770820"/>
                  <a:pt x="6196803" y="2723646"/>
                  <a:pt x="6184221" y="2711065"/>
                </a:cubicBezTo>
                <a:cubicBezTo>
                  <a:pt x="6177929" y="2714210"/>
                  <a:pt x="6177929" y="2742515"/>
                  <a:pt x="6168493" y="2736225"/>
                </a:cubicBezTo>
                <a:cubicBezTo>
                  <a:pt x="6165347" y="2770820"/>
                  <a:pt x="6174784" y="2773965"/>
                  <a:pt x="6168493" y="2811706"/>
                </a:cubicBezTo>
                <a:cubicBezTo>
                  <a:pt x="6165347" y="2783399"/>
                  <a:pt x="6149619" y="2802271"/>
                  <a:pt x="6146474" y="2846300"/>
                </a:cubicBezTo>
                <a:cubicBezTo>
                  <a:pt x="6146474" y="2840010"/>
                  <a:pt x="6143328" y="2830575"/>
                  <a:pt x="6143328" y="2821140"/>
                </a:cubicBezTo>
                <a:cubicBezTo>
                  <a:pt x="6137037" y="2836865"/>
                  <a:pt x="6127601" y="2846300"/>
                  <a:pt x="6121309" y="2865169"/>
                </a:cubicBezTo>
                <a:cubicBezTo>
                  <a:pt x="6124454" y="2899765"/>
                  <a:pt x="6127601" y="2934359"/>
                  <a:pt x="6140183" y="2946939"/>
                </a:cubicBezTo>
                <a:cubicBezTo>
                  <a:pt x="6137037" y="2962665"/>
                  <a:pt x="6130746" y="2950084"/>
                  <a:pt x="6127601" y="2962665"/>
                </a:cubicBezTo>
                <a:cubicBezTo>
                  <a:pt x="6111872" y="3031853"/>
                  <a:pt x="6137037" y="3025564"/>
                  <a:pt x="6127601" y="3079029"/>
                </a:cubicBezTo>
                <a:cubicBezTo>
                  <a:pt x="6133892" y="3079029"/>
                  <a:pt x="6133892" y="3063304"/>
                  <a:pt x="6137037" y="3053869"/>
                </a:cubicBezTo>
                <a:cubicBezTo>
                  <a:pt x="6140183" y="3085319"/>
                  <a:pt x="6152766" y="3113623"/>
                  <a:pt x="6168493" y="3097898"/>
                </a:cubicBezTo>
                <a:cubicBezTo>
                  <a:pt x="6159057" y="3138784"/>
                  <a:pt x="6140183" y="3104188"/>
                  <a:pt x="6133892" y="3145074"/>
                </a:cubicBezTo>
                <a:cubicBezTo>
                  <a:pt x="6130746" y="3141929"/>
                  <a:pt x="6133892" y="3126204"/>
                  <a:pt x="6137037" y="3113623"/>
                </a:cubicBezTo>
                <a:cubicBezTo>
                  <a:pt x="6127601" y="3107333"/>
                  <a:pt x="6121309" y="3119915"/>
                  <a:pt x="6111872" y="3135639"/>
                </a:cubicBezTo>
                <a:cubicBezTo>
                  <a:pt x="6108727" y="3132494"/>
                  <a:pt x="6115018" y="3116769"/>
                  <a:pt x="6118163" y="3104188"/>
                </a:cubicBezTo>
                <a:cubicBezTo>
                  <a:pt x="6092999" y="3132494"/>
                  <a:pt x="6108727" y="3126204"/>
                  <a:pt x="6089853" y="3110478"/>
                </a:cubicBezTo>
                <a:cubicBezTo>
                  <a:pt x="6083562" y="3132494"/>
                  <a:pt x="6074126" y="3160799"/>
                  <a:pt x="6061543" y="3151364"/>
                </a:cubicBezTo>
                <a:cubicBezTo>
                  <a:pt x="6042669" y="3192248"/>
                  <a:pt x="6042669" y="3220554"/>
                  <a:pt x="6023795" y="3270873"/>
                </a:cubicBezTo>
                <a:cubicBezTo>
                  <a:pt x="6030087" y="3277164"/>
                  <a:pt x="6036378" y="3261438"/>
                  <a:pt x="6042669" y="3264583"/>
                </a:cubicBezTo>
                <a:cubicBezTo>
                  <a:pt x="6026942" y="3302323"/>
                  <a:pt x="6020651" y="3270873"/>
                  <a:pt x="6004922" y="3302323"/>
                </a:cubicBezTo>
                <a:cubicBezTo>
                  <a:pt x="6001777" y="3318048"/>
                  <a:pt x="6011213" y="3308613"/>
                  <a:pt x="6011213" y="3318048"/>
                </a:cubicBezTo>
                <a:cubicBezTo>
                  <a:pt x="6004922" y="3330628"/>
                  <a:pt x="5998630" y="3336918"/>
                  <a:pt x="5992341" y="3333773"/>
                </a:cubicBezTo>
                <a:cubicBezTo>
                  <a:pt x="5989194" y="3349497"/>
                  <a:pt x="6004922" y="3336918"/>
                  <a:pt x="6001777" y="3352644"/>
                </a:cubicBezTo>
                <a:cubicBezTo>
                  <a:pt x="5992341" y="3380948"/>
                  <a:pt x="5995486" y="3380948"/>
                  <a:pt x="5986049" y="3399818"/>
                </a:cubicBezTo>
                <a:cubicBezTo>
                  <a:pt x="5979758" y="3450138"/>
                  <a:pt x="6001777" y="3478443"/>
                  <a:pt x="6017504" y="3494167"/>
                </a:cubicBezTo>
                <a:cubicBezTo>
                  <a:pt x="6011213" y="3513038"/>
                  <a:pt x="5998630" y="3531908"/>
                  <a:pt x="6014359" y="3528763"/>
                </a:cubicBezTo>
                <a:cubicBezTo>
                  <a:pt x="6004922" y="3547633"/>
                  <a:pt x="5992341" y="3591663"/>
                  <a:pt x="5992341" y="3566502"/>
                </a:cubicBezTo>
                <a:cubicBezTo>
                  <a:pt x="5986049" y="3594808"/>
                  <a:pt x="5998630" y="3569647"/>
                  <a:pt x="5998630" y="3585373"/>
                </a:cubicBezTo>
                <a:cubicBezTo>
                  <a:pt x="5989194" y="3597953"/>
                  <a:pt x="5979758" y="3597953"/>
                  <a:pt x="5970320" y="3623112"/>
                </a:cubicBezTo>
                <a:cubicBezTo>
                  <a:pt x="5960884" y="3641982"/>
                  <a:pt x="5979758" y="3626257"/>
                  <a:pt x="5979758" y="3616822"/>
                </a:cubicBezTo>
                <a:cubicBezTo>
                  <a:pt x="5976612" y="3632547"/>
                  <a:pt x="5973467" y="3645127"/>
                  <a:pt x="5957738" y="3679723"/>
                </a:cubicBezTo>
                <a:cubicBezTo>
                  <a:pt x="5976612" y="3648272"/>
                  <a:pt x="5960884" y="3686012"/>
                  <a:pt x="5951447" y="3695447"/>
                </a:cubicBezTo>
                <a:cubicBezTo>
                  <a:pt x="5951447" y="3704882"/>
                  <a:pt x="5954593" y="3711172"/>
                  <a:pt x="5942010" y="3736331"/>
                </a:cubicBezTo>
                <a:cubicBezTo>
                  <a:pt x="5957738" y="3723752"/>
                  <a:pt x="5954593" y="3704882"/>
                  <a:pt x="5970320" y="3673433"/>
                </a:cubicBezTo>
                <a:cubicBezTo>
                  <a:pt x="5970320" y="3692302"/>
                  <a:pt x="5982903" y="3663998"/>
                  <a:pt x="5989194" y="3651417"/>
                </a:cubicBezTo>
                <a:cubicBezTo>
                  <a:pt x="5998630" y="3651417"/>
                  <a:pt x="5986049" y="3673433"/>
                  <a:pt x="5989194" y="3676578"/>
                </a:cubicBezTo>
                <a:cubicBezTo>
                  <a:pt x="5970320" y="3689157"/>
                  <a:pt x="5986049" y="3695447"/>
                  <a:pt x="5967176" y="3714317"/>
                </a:cubicBezTo>
                <a:cubicBezTo>
                  <a:pt x="5976612" y="3726897"/>
                  <a:pt x="5960884" y="3733186"/>
                  <a:pt x="5970320" y="3748912"/>
                </a:cubicBezTo>
                <a:cubicBezTo>
                  <a:pt x="5973467" y="3748912"/>
                  <a:pt x="5976612" y="3742623"/>
                  <a:pt x="5979758" y="3742623"/>
                </a:cubicBezTo>
                <a:cubicBezTo>
                  <a:pt x="5982903" y="3701737"/>
                  <a:pt x="6001777" y="3660852"/>
                  <a:pt x="6014359" y="3619967"/>
                </a:cubicBezTo>
                <a:cubicBezTo>
                  <a:pt x="6017504" y="3623112"/>
                  <a:pt x="6014359" y="3629402"/>
                  <a:pt x="6017504" y="3629402"/>
                </a:cubicBezTo>
                <a:cubicBezTo>
                  <a:pt x="6039524" y="3582227"/>
                  <a:pt x="6033233" y="3566502"/>
                  <a:pt x="6045816" y="3516183"/>
                </a:cubicBezTo>
                <a:cubicBezTo>
                  <a:pt x="6055252" y="3516183"/>
                  <a:pt x="6064688" y="3494167"/>
                  <a:pt x="6074126" y="3469008"/>
                </a:cubicBezTo>
                <a:cubicBezTo>
                  <a:pt x="6086708" y="3459573"/>
                  <a:pt x="6067834" y="3494167"/>
                  <a:pt x="6080417" y="3487877"/>
                </a:cubicBezTo>
                <a:cubicBezTo>
                  <a:pt x="6074126" y="3513038"/>
                  <a:pt x="6064688" y="3509893"/>
                  <a:pt x="6067834" y="3528763"/>
                </a:cubicBezTo>
                <a:cubicBezTo>
                  <a:pt x="6077271" y="3519328"/>
                  <a:pt x="6080417" y="3484732"/>
                  <a:pt x="6086708" y="3469008"/>
                </a:cubicBezTo>
                <a:cubicBezTo>
                  <a:pt x="6089853" y="3472153"/>
                  <a:pt x="6092999" y="3472153"/>
                  <a:pt x="6096144" y="3462718"/>
                </a:cubicBezTo>
                <a:cubicBezTo>
                  <a:pt x="6083562" y="3500457"/>
                  <a:pt x="6099291" y="3519328"/>
                  <a:pt x="6121309" y="3519328"/>
                </a:cubicBezTo>
                <a:cubicBezTo>
                  <a:pt x="6115018" y="3544488"/>
                  <a:pt x="6118163" y="3557067"/>
                  <a:pt x="6130746" y="3544488"/>
                </a:cubicBezTo>
                <a:cubicBezTo>
                  <a:pt x="6121309" y="3579082"/>
                  <a:pt x="6121309" y="3588518"/>
                  <a:pt x="6105581" y="3610533"/>
                </a:cubicBezTo>
                <a:cubicBezTo>
                  <a:pt x="6111872" y="3626257"/>
                  <a:pt x="6074126" y="3708027"/>
                  <a:pt x="6111872" y="3682867"/>
                </a:cubicBezTo>
                <a:cubicBezTo>
                  <a:pt x="6111872" y="3692302"/>
                  <a:pt x="6102436" y="3711172"/>
                  <a:pt x="6096144" y="3733186"/>
                </a:cubicBezTo>
                <a:cubicBezTo>
                  <a:pt x="6092999" y="3730041"/>
                  <a:pt x="6099291" y="3717462"/>
                  <a:pt x="6102436" y="3708027"/>
                </a:cubicBezTo>
                <a:cubicBezTo>
                  <a:pt x="6096144" y="3704882"/>
                  <a:pt x="6089853" y="3711172"/>
                  <a:pt x="6083562" y="3730041"/>
                </a:cubicBezTo>
                <a:cubicBezTo>
                  <a:pt x="6077271" y="3723752"/>
                  <a:pt x="6092999" y="3686012"/>
                  <a:pt x="6083562" y="3686012"/>
                </a:cubicBezTo>
                <a:cubicBezTo>
                  <a:pt x="6067834" y="3704882"/>
                  <a:pt x="6036378" y="3770927"/>
                  <a:pt x="6039524" y="3783507"/>
                </a:cubicBezTo>
                <a:cubicBezTo>
                  <a:pt x="6026942" y="3789797"/>
                  <a:pt x="6017504" y="3802376"/>
                  <a:pt x="6011213" y="3827537"/>
                </a:cubicBezTo>
                <a:cubicBezTo>
                  <a:pt x="6008068" y="3827537"/>
                  <a:pt x="6001777" y="3833827"/>
                  <a:pt x="5995486" y="3843262"/>
                </a:cubicBezTo>
                <a:cubicBezTo>
                  <a:pt x="5992341" y="3827537"/>
                  <a:pt x="6008068" y="3833827"/>
                  <a:pt x="6014359" y="3811811"/>
                </a:cubicBezTo>
                <a:cubicBezTo>
                  <a:pt x="6014359" y="3802376"/>
                  <a:pt x="5989194" y="3827537"/>
                  <a:pt x="5976612" y="3855842"/>
                </a:cubicBezTo>
                <a:cubicBezTo>
                  <a:pt x="5976612" y="3849552"/>
                  <a:pt x="5973467" y="3846407"/>
                  <a:pt x="5970320" y="3846407"/>
                </a:cubicBezTo>
                <a:cubicBezTo>
                  <a:pt x="5954593" y="3893581"/>
                  <a:pt x="5923137" y="3912452"/>
                  <a:pt x="5897972" y="3965916"/>
                </a:cubicBezTo>
                <a:cubicBezTo>
                  <a:pt x="5885389" y="3994222"/>
                  <a:pt x="5916845" y="3950191"/>
                  <a:pt x="5897972" y="3984787"/>
                </a:cubicBezTo>
                <a:cubicBezTo>
                  <a:pt x="5885389" y="4000511"/>
                  <a:pt x="5885389" y="3975351"/>
                  <a:pt x="5860225" y="4035106"/>
                </a:cubicBezTo>
                <a:cubicBezTo>
                  <a:pt x="5850788" y="4025671"/>
                  <a:pt x="5841352" y="4047685"/>
                  <a:pt x="5831914" y="4044540"/>
                </a:cubicBezTo>
                <a:cubicBezTo>
                  <a:pt x="5822478" y="4066556"/>
                  <a:pt x="5816187" y="4082281"/>
                  <a:pt x="5828769" y="4079136"/>
                </a:cubicBezTo>
                <a:cubicBezTo>
                  <a:pt x="5822478" y="4101151"/>
                  <a:pt x="5806750" y="4123165"/>
                  <a:pt x="5794168" y="4120020"/>
                </a:cubicBezTo>
                <a:cubicBezTo>
                  <a:pt x="5803604" y="4101151"/>
                  <a:pt x="5809895" y="4116875"/>
                  <a:pt x="5822478" y="4085426"/>
                </a:cubicBezTo>
                <a:cubicBezTo>
                  <a:pt x="5816187" y="4079136"/>
                  <a:pt x="5784730" y="4123165"/>
                  <a:pt x="5784730" y="4135746"/>
                </a:cubicBezTo>
                <a:cubicBezTo>
                  <a:pt x="5791022" y="4135746"/>
                  <a:pt x="5772149" y="4142036"/>
                  <a:pt x="5787877" y="4110585"/>
                </a:cubicBezTo>
                <a:cubicBezTo>
                  <a:pt x="5750129" y="4138891"/>
                  <a:pt x="5721819" y="4230096"/>
                  <a:pt x="5684072" y="4233241"/>
                </a:cubicBezTo>
                <a:cubicBezTo>
                  <a:pt x="5684072" y="4255255"/>
                  <a:pt x="5674635" y="4255255"/>
                  <a:pt x="5665198" y="4277270"/>
                </a:cubicBezTo>
                <a:cubicBezTo>
                  <a:pt x="5668344" y="4274125"/>
                  <a:pt x="5671489" y="4274125"/>
                  <a:pt x="5677780" y="4264690"/>
                </a:cubicBezTo>
                <a:cubicBezTo>
                  <a:pt x="5671489" y="4283560"/>
                  <a:pt x="5643179" y="4318155"/>
                  <a:pt x="5624305" y="4359039"/>
                </a:cubicBezTo>
                <a:cubicBezTo>
                  <a:pt x="5624305" y="4359039"/>
                  <a:pt x="5624305" y="4359039"/>
                  <a:pt x="5633743" y="4365329"/>
                </a:cubicBezTo>
                <a:cubicBezTo>
                  <a:pt x="5646325" y="4349605"/>
                  <a:pt x="5640034" y="4349605"/>
                  <a:pt x="5633743" y="4346460"/>
                </a:cubicBezTo>
                <a:cubicBezTo>
                  <a:pt x="5646325" y="4327590"/>
                  <a:pt x="5665198" y="4327590"/>
                  <a:pt x="5668344" y="4305576"/>
                </a:cubicBezTo>
                <a:cubicBezTo>
                  <a:pt x="5668344" y="4308720"/>
                  <a:pt x="5684072" y="4324445"/>
                  <a:pt x="5690363" y="4315010"/>
                </a:cubicBezTo>
                <a:cubicBezTo>
                  <a:pt x="5712383" y="4296141"/>
                  <a:pt x="5743838" y="4208080"/>
                  <a:pt x="5762712" y="4179775"/>
                </a:cubicBezTo>
                <a:cubicBezTo>
                  <a:pt x="5753275" y="4220661"/>
                  <a:pt x="5724964" y="4289849"/>
                  <a:pt x="5687218" y="4340170"/>
                </a:cubicBezTo>
                <a:cubicBezTo>
                  <a:pt x="5684072" y="4352750"/>
                  <a:pt x="5702945" y="4337025"/>
                  <a:pt x="5702945" y="4340170"/>
                </a:cubicBezTo>
                <a:cubicBezTo>
                  <a:pt x="5709237" y="4340170"/>
                  <a:pt x="5680927" y="4381055"/>
                  <a:pt x="5702945" y="4355894"/>
                </a:cubicBezTo>
                <a:cubicBezTo>
                  <a:pt x="5706092" y="4365329"/>
                  <a:pt x="5687218" y="4381055"/>
                  <a:pt x="5680927" y="4393635"/>
                </a:cubicBezTo>
                <a:cubicBezTo>
                  <a:pt x="5702945" y="4381055"/>
                  <a:pt x="5731255" y="4333880"/>
                  <a:pt x="5740693" y="4343315"/>
                </a:cubicBezTo>
                <a:cubicBezTo>
                  <a:pt x="5756420" y="4311865"/>
                  <a:pt x="5765858" y="4311865"/>
                  <a:pt x="5781585" y="4286705"/>
                </a:cubicBezTo>
                <a:cubicBezTo>
                  <a:pt x="5778439" y="4267835"/>
                  <a:pt x="5721819" y="4359039"/>
                  <a:pt x="5712383" y="4343315"/>
                </a:cubicBezTo>
                <a:cubicBezTo>
                  <a:pt x="5724964" y="4321300"/>
                  <a:pt x="5731255" y="4327590"/>
                  <a:pt x="5743838" y="4308720"/>
                </a:cubicBezTo>
                <a:cubicBezTo>
                  <a:pt x="5750129" y="4289849"/>
                  <a:pt x="5721819" y="4318155"/>
                  <a:pt x="5715528" y="4315010"/>
                </a:cubicBezTo>
                <a:cubicBezTo>
                  <a:pt x="5740693" y="4283560"/>
                  <a:pt x="5759567" y="4277270"/>
                  <a:pt x="5778439" y="4267835"/>
                </a:cubicBezTo>
                <a:cubicBezTo>
                  <a:pt x="5787877" y="4248965"/>
                  <a:pt x="5787877" y="4255255"/>
                  <a:pt x="5797313" y="4230096"/>
                </a:cubicBezTo>
                <a:cubicBezTo>
                  <a:pt x="5797313" y="4242675"/>
                  <a:pt x="5806750" y="4242675"/>
                  <a:pt x="5819333" y="4217516"/>
                </a:cubicBezTo>
                <a:cubicBezTo>
                  <a:pt x="5813042" y="4233241"/>
                  <a:pt x="5831914" y="4223806"/>
                  <a:pt x="5825624" y="4239531"/>
                </a:cubicBezTo>
                <a:cubicBezTo>
                  <a:pt x="5835060" y="4214371"/>
                  <a:pt x="5850788" y="4236386"/>
                  <a:pt x="5866517" y="4217516"/>
                </a:cubicBezTo>
                <a:cubicBezTo>
                  <a:pt x="5879099" y="4176630"/>
                  <a:pt x="5894827" y="4154616"/>
                  <a:pt x="5919992" y="4116875"/>
                </a:cubicBezTo>
                <a:cubicBezTo>
                  <a:pt x="5923137" y="4094861"/>
                  <a:pt x="5907409" y="4126310"/>
                  <a:pt x="5901118" y="4120020"/>
                </a:cubicBezTo>
                <a:cubicBezTo>
                  <a:pt x="5913700" y="4107441"/>
                  <a:pt x="5926283" y="4085426"/>
                  <a:pt x="5935719" y="4094861"/>
                </a:cubicBezTo>
                <a:cubicBezTo>
                  <a:pt x="5926283" y="4126310"/>
                  <a:pt x="5913700" y="4170341"/>
                  <a:pt x="5894827" y="4198645"/>
                </a:cubicBezTo>
                <a:cubicBezTo>
                  <a:pt x="5901118" y="4198645"/>
                  <a:pt x="5910554" y="4182920"/>
                  <a:pt x="5923137" y="4160906"/>
                </a:cubicBezTo>
                <a:cubicBezTo>
                  <a:pt x="5919992" y="4182920"/>
                  <a:pt x="5888535" y="4220661"/>
                  <a:pt x="5879099" y="4211225"/>
                </a:cubicBezTo>
                <a:cubicBezTo>
                  <a:pt x="5869662" y="4252110"/>
                  <a:pt x="5853934" y="4264690"/>
                  <a:pt x="5838205" y="4299286"/>
                </a:cubicBezTo>
                <a:cubicBezTo>
                  <a:pt x="5850788" y="4296141"/>
                  <a:pt x="5847643" y="4289849"/>
                  <a:pt x="5860225" y="4267835"/>
                </a:cubicBezTo>
                <a:cubicBezTo>
                  <a:pt x="5863370" y="4274125"/>
                  <a:pt x="5853934" y="4292996"/>
                  <a:pt x="5857079" y="4296141"/>
                </a:cubicBezTo>
                <a:cubicBezTo>
                  <a:pt x="5847643" y="4305576"/>
                  <a:pt x="5831914" y="4308720"/>
                  <a:pt x="5835060" y="4299286"/>
                </a:cubicBezTo>
                <a:cubicBezTo>
                  <a:pt x="5835060" y="4299286"/>
                  <a:pt x="5835060" y="4299286"/>
                  <a:pt x="5825624" y="4311865"/>
                </a:cubicBezTo>
                <a:cubicBezTo>
                  <a:pt x="5809895" y="4337025"/>
                  <a:pt x="5847643" y="4296141"/>
                  <a:pt x="5828769" y="4324445"/>
                </a:cubicBezTo>
                <a:cubicBezTo>
                  <a:pt x="5831914" y="4330735"/>
                  <a:pt x="5822478" y="4321300"/>
                  <a:pt x="5809895" y="4333880"/>
                </a:cubicBezTo>
                <a:cubicBezTo>
                  <a:pt x="5803604" y="4352750"/>
                  <a:pt x="5797313" y="4384200"/>
                  <a:pt x="5769003" y="4399925"/>
                </a:cubicBezTo>
                <a:cubicBezTo>
                  <a:pt x="5781585" y="4381055"/>
                  <a:pt x="5800459" y="4352750"/>
                  <a:pt x="5800459" y="4340170"/>
                </a:cubicBezTo>
                <a:cubicBezTo>
                  <a:pt x="5778439" y="4381055"/>
                  <a:pt x="5731255" y="4415650"/>
                  <a:pt x="5709237" y="4453390"/>
                </a:cubicBezTo>
                <a:cubicBezTo>
                  <a:pt x="5721819" y="4447099"/>
                  <a:pt x="5737547" y="4425084"/>
                  <a:pt x="5746984" y="4421940"/>
                </a:cubicBezTo>
                <a:cubicBezTo>
                  <a:pt x="5750129" y="4447099"/>
                  <a:pt x="5696654" y="4509999"/>
                  <a:pt x="5674635" y="4560319"/>
                </a:cubicBezTo>
                <a:cubicBezTo>
                  <a:pt x="5680927" y="4554030"/>
                  <a:pt x="5684072" y="4554030"/>
                  <a:pt x="5690363" y="4557174"/>
                </a:cubicBezTo>
                <a:cubicBezTo>
                  <a:pt x="5668344" y="4591769"/>
                  <a:pt x="5668344" y="4591769"/>
                  <a:pt x="5643179" y="4623219"/>
                </a:cubicBezTo>
                <a:cubicBezTo>
                  <a:pt x="5655762" y="4620075"/>
                  <a:pt x="5674635" y="4588624"/>
                  <a:pt x="5684072" y="4591769"/>
                </a:cubicBezTo>
                <a:cubicBezTo>
                  <a:pt x="5668344" y="4613785"/>
                  <a:pt x="5627452" y="4645234"/>
                  <a:pt x="5627452" y="4664104"/>
                </a:cubicBezTo>
                <a:cubicBezTo>
                  <a:pt x="5640034" y="4660959"/>
                  <a:pt x="5636888" y="4645234"/>
                  <a:pt x="5649470" y="4635799"/>
                </a:cubicBezTo>
                <a:cubicBezTo>
                  <a:pt x="5646325" y="4664104"/>
                  <a:pt x="5640034" y="4667249"/>
                  <a:pt x="5618014" y="4695554"/>
                </a:cubicBezTo>
                <a:cubicBezTo>
                  <a:pt x="5636888" y="4664104"/>
                  <a:pt x="5618014" y="4679828"/>
                  <a:pt x="5599142" y="4686120"/>
                </a:cubicBezTo>
                <a:cubicBezTo>
                  <a:pt x="5580268" y="4708134"/>
                  <a:pt x="5595995" y="4704989"/>
                  <a:pt x="5577121" y="4723859"/>
                </a:cubicBezTo>
                <a:cubicBezTo>
                  <a:pt x="5555103" y="4736438"/>
                  <a:pt x="5526793" y="4777324"/>
                  <a:pt x="5504773" y="4783614"/>
                </a:cubicBezTo>
                <a:cubicBezTo>
                  <a:pt x="5529938" y="4764744"/>
                  <a:pt x="5558248" y="4730149"/>
                  <a:pt x="5586559" y="4695554"/>
                </a:cubicBezTo>
                <a:cubicBezTo>
                  <a:pt x="5614869" y="4660959"/>
                  <a:pt x="5640034" y="4623219"/>
                  <a:pt x="5652617" y="4588624"/>
                </a:cubicBezTo>
                <a:cubicBezTo>
                  <a:pt x="5649470" y="4594914"/>
                  <a:pt x="5636888" y="4610640"/>
                  <a:pt x="5624305" y="4629509"/>
                </a:cubicBezTo>
                <a:cubicBezTo>
                  <a:pt x="5608578" y="4645234"/>
                  <a:pt x="5592850" y="4667249"/>
                  <a:pt x="5583413" y="4689264"/>
                </a:cubicBezTo>
                <a:cubicBezTo>
                  <a:pt x="5577121" y="4682973"/>
                  <a:pt x="5561394" y="4714424"/>
                  <a:pt x="5555103" y="4704989"/>
                </a:cubicBezTo>
                <a:cubicBezTo>
                  <a:pt x="5529938" y="4736438"/>
                  <a:pt x="5511064" y="4764744"/>
                  <a:pt x="5489045" y="4786759"/>
                </a:cubicBezTo>
                <a:cubicBezTo>
                  <a:pt x="5470171" y="4808773"/>
                  <a:pt x="5454444" y="4830788"/>
                  <a:pt x="5445006" y="4849659"/>
                </a:cubicBezTo>
                <a:cubicBezTo>
                  <a:pt x="5438716" y="4859094"/>
                  <a:pt x="5435570" y="4852804"/>
                  <a:pt x="5432425" y="4852804"/>
                </a:cubicBezTo>
                <a:cubicBezTo>
                  <a:pt x="5413551" y="4887398"/>
                  <a:pt x="5382095" y="4906268"/>
                  <a:pt x="5369513" y="4937718"/>
                </a:cubicBezTo>
                <a:cubicBezTo>
                  <a:pt x="5372659" y="4953443"/>
                  <a:pt x="5397823" y="4909413"/>
                  <a:pt x="5397823" y="4925139"/>
                </a:cubicBezTo>
                <a:cubicBezTo>
                  <a:pt x="5391531" y="4944008"/>
                  <a:pt x="5378950" y="4940863"/>
                  <a:pt x="5360076" y="4962878"/>
                </a:cubicBezTo>
                <a:cubicBezTo>
                  <a:pt x="5344348" y="4981748"/>
                  <a:pt x="5375804" y="4956588"/>
                  <a:pt x="5372659" y="4969168"/>
                </a:cubicBezTo>
                <a:cubicBezTo>
                  <a:pt x="5350639" y="4997474"/>
                  <a:pt x="5338056" y="5006908"/>
                  <a:pt x="5316038" y="5016343"/>
                </a:cubicBezTo>
                <a:cubicBezTo>
                  <a:pt x="5253126" y="5098113"/>
                  <a:pt x="5234253" y="5123272"/>
                  <a:pt x="5287728" y="5101258"/>
                </a:cubicBezTo>
                <a:cubicBezTo>
                  <a:pt x="5306601" y="5079243"/>
                  <a:pt x="5306601" y="5066664"/>
                  <a:pt x="5309746" y="5054082"/>
                </a:cubicBezTo>
                <a:cubicBezTo>
                  <a:pt x="5297164" y="5054082"/>
                  <a:pt x="5294019" y="5076098"/>
                  <a:pt x="5281436" y="5085533"/>
                </a:cubicBezTo>
                <a:cubicBezTo>
                  <a:pt x="5281436" y="5069808"/>
                  <a:pt x="5294019" y="5063517"/>
                  <a:pt x="5303455" y="5047793"/>
                </a:cubicBezTo>
                <a:cubicBezTo>
                  <a:pt x="5309746" y="5047793"/>
                  <a:pt x="5316038" y="5044648"/>
                  <a:pt x="5334911" y="5028923"/>
                </a:cubicBezTo>
                <a:cubicBezTo>
                  <a:pt x="5338056" y="5032068"/>
                  <a:pt x="5322329" y="5044648"/>
                  <a:pt x="5312893" y="5054082"/>
                </a:cubicBezTo>
                <a:cubicBezTo>
                  <a:pt x="5319184" y="5057227"/>
                  <a:pt x="5316038" y="5060372"/>
                  <a:pt x="5312893" y="5066664"/>
                </a:cubicBezTo>
                <a:cubicBezTo>
                  <a:pt x="5328620" y="5060372"/>
                  <a:pt x="5356930" y="5028923"/>
                  <a:pt x="5353785" y="5019488"/>
                </a:cubicBezTo>
                <a:cubicBezTo>
                  <a:pt x="5363221" y="5019488"/>
                  <a:pt x="5404114" y="4975458"/>
                  <a:pt x="5391531" y="4972313"/>
                </a:cubicBezTo>
                <a:cubicBezTo>
                  <a:pt x="5416696" y="4969168"/>
                  <a:pt x="5441861" y="4944008"/>
                  <a:pt x="5460735" y="4909413"/>
                </a:cubicBezTo>
                <a:cubicBezTo>
                  <a:pt x="5454444" y="4909413"/>
                  <a:pt x="5435570" y="4934574"/>
                  <a:pt x="5432425" y="4925139"/>
                </a:cubicBezTo>
                <a:cubicBezTo>
                  <a:pt x="5460735" y="4884253"/>
                  <a:pt x="5492192" y="4855949"/>
                  <a:pt x="5520501" y="4830788"/>
                </a:cubicBezTo>
                <a:cubicBezTo>
                  <a:pt x="5526793" y="4840224"/>
                  <a:pt x="5539375" y="4837079"/>
                  <a:pt x="5555103" y="4824498"/>
                </a:cubicBezTo>
                <a:cubicBezTo>
                  <a:pt x="5573977" y="4808773"/>
                  <a:pt x="5592850" y="4786759"/>
                  <a:pt x="5614869" y="4761598"/>
                </a:cubicBezTo>
                <a:cubicBezTo>
                  <a:pt x="5636888" y="4736438"/>
                  <a:pt x="5662053" y="4708134"/>
                  <a:pt x="5680927" y="4682973"/>
                </a:cubicBezTo>
                <a:cubicBezTo>
                  <a:pt x="5702945" y="4657814"/>
                  <a:pt x="5718673" y="4632654"/>
                  <a:pt x="5734402" y="4613785"/>
                </a:cubicBezTo>
                <a:cubicBezTo>
                  <a:pt x="5731255" y="4629509"/>
                  <a:pt x="5718673" y="4648379"/>
                  <a:pt x="5721819" y="4657814"/>
                </a:cubicBezTo>
                <a:cubicBezTo>
                  <a:pt x="5734402" y="4623219"/>
                  <a:pt x="5746984" y="4601204"/>
                  <a:pt x="5778439" y="4557174"/>
                </a:cubicBezTo>
                <a:cubicBezTo>
                  <a:pt x="5778439" y="4557174"/>
                  <a:pt x="5778439" y="4557174"/>
                  <a:pt x="5787877" y="4563464"/>
                </a:cubicBezTo>
                <a:cubicBezTo>
                  <a:pt x="5759567" y="4582334"/>
                  <a:pt x="5737547" y="4626364"/>
                  <a:pt x="5746984" y="4638944"/>
                </a:cubicBezTo>
                <a:cubicBezTo>
                  <a:pt x="5769003" y="4613785"/>
                  <a:pt x="5775294" y="4594914"/>
                  <a:pt x="5775294" y="4623219"/>
                </a:cubicBezTo>
                <a:cubicBezTo>
                  <a:pt x="5800459" y="4591769"/>
                  <a:pt x="5778439" y="4601204"/>
                  <a:pt x="5772149" y="4594914"/>
                </a:cubicBezTo>
                <a:cubicBezTo>
                  <a:pt x="5797313" y="4572899"/>
                  <a:pt x="5806750" y="4557174"/>
                  <a:pt x="5813042" y="4532015"/>
                </a:cubicBezTo>
                <a:cubicBezTo>
                  <a:pt x="5828769" y="4509999"/>
                  <a:pt x="5838205" y="4535160"/>
                  <a:pt x="5850788" y="4522579"/>
                </a:cubicBezTo>
                <a:cubicBezTo>
                  <a:pt x="5857079" y="4532015"/>
                  <a:pt x="5853934" y="4547740"/>
                  <a:pt x="5831914" y="4579189"/>
                </a:cubicBezTo>
                <a:cubicBezTo>
                  <a:pt x="5831914" y="4579189"/>
                  <a:pt x="5831914" y="4579189"/>
                  <a:pt x="5847643" y="4588624"/>
                </a:cubicBezTo>
                <a:cubicBezTo>
                  <a:pt x="5835060" y="4610640"/>
                  <a:pt x="5831914" y="4604348"/>
                  <a:pt x="5819333" y="4623219"/>
                </a:cubicBezTo>
                <a:cubicBezTo>
                  <a:pt x="5850788" y="4598059"/>
                  <a:pt x="5841352" y="4635799"/>
                  <a:pt x="5819333" y="4673538"/>
                </a:cubicBezTo>
                <a:cubicBezTo>
                  <a:pt x="5806750" y="4673538"/>
                  <a:pt x="5822478" y="4654669"/>
                  <a:pt x="5816187" y="4651524"/>
                </a:cubicBezTo>
                <a:cubicBezTo>
                  <a:pt x="5772149" y="4727004"/>
                  <a:pt x="5721819" y="4786759"/>
                  <a:pt x="5671489" y="4840224"/>
                </a:cubicBezTo>
                <a:cubicBezTo>
                  <a:pt x="5621160" y="4896833"/>
                  <a:pt x="5570830" y="4940863"/>
                  <a:pt x="5529938" y="4978603"/>
                </a:cubicBezTo>
                <a:cubicBezTo>
                  <a:pt x="5517355" y="4997474"/>
                  <a:pt x="5514210" y="5016343"/>
                  <a:pt x="5482754" y="5047793"/>
                </a:cubicBezTo>
                <a:cubicBezTo>
                  <a:pt x="5479609" y="5044648"/>
                  <a:pt x="5470171" y="5047793"/>
                  <a:pt x="5463880" y="5054082"/>
                </a:cubicBezTo>
                <a:cubicBezTo>
                  <a:pt x="5460735" y="5050937"/>
                  <a:pt x="5473318" y="5041503"/>
                  <a:pt x="5479609" y="5032068"/>
                </a:cubicBezTo>
                <a:cubicBezTo>
                  <a:pt x="5429279" y="5057227"/>
                  <a:pt x="5413551" y="5079243"/>
                  <a:pt x="5347494" y="5151578"/>
                </a:cubicBezTo>
                <a:cubicBezTo>
                  <a:pt x="5350639" y="5161013"/>
                  <a:pt x="5375804" y="5126417"/>
                  <a:pt x="5378950" y="5138997"/>
                </a:cubicBezTo>
                <a:cubicBezTo>
                  <a:pt x="5360076" y="5154723"/>
                  <a:pt x="5363221" y="5148433"/>
                  <a:pt x="5344348" y="5170448"/>
                </a:cubicBezTo>
                <a:cubicBezTo>
                  <a:pt x="5338056" y="5170448"/>
                  <a:pt x="5347494" y="5161013"/>
                  <a:pt x="5344348" y="5161013"/>
                </a:cubicBezTo>
                <a:cubicBezTo>
                  <a:pt x="5319184" y="5195607"/>
                  <a:pt x="5290873" y="5189317"/>
                  <a:pt x="5268854" y="5230203"/>
                </a:cubicBezTo>
                <a:cubicBezTo>
                  <a:pt x="5240544" y="5252217"/>
                  <a:pt x="5281436" y="5201897"/>
                  <a:pt x="5259418" y="5220767"/>
                </a:cubicBezTo>
                <a:cubicBezTo>
                  <a:pt x="5256271" y="5214477"/>
                  <a:pt x="5290873" y="5189317"/>
                  <a:pt x="5303455" y="5176738"/>
                </a:cubicBezTo>
                <a:cubicBezTo>
                  <a:pt x="5287728" y="5167303"/>
                  <a:pt x="5256271" y="5217622"/>
                  <a:pt x="5237397" y="5227058"/>
                </a:cubicBezTo>
                <a:cubicBezTo>
                  <a:pt x="5262563" y="5189317"/>
                  <a:pt x="5209087" y="5239638"/>
                  <a:pt x="5221670" y="5217622"/>
                </a:cubicBezTo>
                <a:cubicBezTo>
                  <a:pt x="5180778" y="5255362"/>
                  <a:pt x="5187069" y="5264797"/>
                  <a:pt x="5152468" y="5277377"/>
                </a:cubicBezTo>
                <a:cubicBezTo>
                  <a:pt x="5136739" y="5293102"/>
                  <a:pt x="5136739" y="5299391"/>
                  <a:pt x="5133594" y="5305683"/>
                </a:cubicBezTo>
                <a:cubicBezTo>
                  <a:pt x="5136739" y="5311973"/>
                  <a:pt x="5161904" y="5293102"/>
                  <a:pt x="5168195" y="5283667"/>
                </a:cubicBezTo>
                <a:cubicBezTo>
                  <a:pt x="5158759" y="5311973"/>
                  <a:pt x="5089555" y="5330842"/>
                  <a:pt x="5032935" y="5374871"/>
                </a:cubicBezTo>
                <a:cubicBezTo>
                  <a:pt x="5048662" y="5333987"/>
                  <a:pt x="5130447" y="5299391"/>
                  <a:pt x="5174486" y="5236493"/>
                </a:cubicBezTo>
                <a:cubicBezTo>
                  <a:pt x="5215379" y="5217622"/>
                  <a:pt x="5205943" y="5192462"/>
                  <a:pt x="5243689" y="5167303"/>
                </a:cubicBezTo>
                <a:cubicBezTo>
                  <a:pt x="5246835" y="5176738"/>
                  <a:pt x="5224815" y="5195607"/>
                  <a:pt x="5215379" y="5211332"/>
                </a:cubicBezTo>
                <a:cubicBezTo>
                  <a:pt x="5246835" y="5198752"/>
                  <a:pt x="5272000" y="5157868"/>
                  <a:pt x="5309746" y="5126417"/>
                </a:cubicBezTo>
                <a:cubicBezTo>
                  <a:pt x="5278290" y="5142142"/>
                  <a:pt x="5240544" y="5164158"/>
                  <a:pt x="5205943" y="5186172"/>
                </a:cubicBezTo>
                <a:cubicBezTo>
                  <a:pt x="5183922" y="5201897"/>
                  <a:pt x="5202796" y="5201897"/>
                  <a:pt x="5180778" y="5220767"/>
                </a:cubicBezTo>
                <a:cubicBezTo>
                  <a:pt x="5180778" y="5220767"/>
                  <a:pt x="5180778" y="5220767"/>
                  <a:pt x="5171340" y="5214477"/>
                </a:cubicBezTo>
                <a:cubicBezTo>
                  <a:pt x="5143030" y="5236493"/>
                  <a:pt x="5158759" y="5242783"/>
                  <a:pt x="5124156" y="5267942"/>
                </a:cubicBezTo>
                <a:cubicBezTo>
                  <a:pt x="5146176" y="5239638"/>
                  <a:pt x="5114720" y="5264797"/>
                  <a:pt x="5108429" y="5255362"/>
                </a:cubicBezTo>
                <a:cubicBezTo>
                  <a:pt x="5067536" y="5286812"/>
                  <a:pt x="5102137" y="5271087"/>
                  <a:pt x="5092701" y="5286812"/>
                </a:cubicBezTo>
                <a:cubicBezTo>
                  <a:pt x="5045517" y="5333987"/>
                  <a:pt x="5004624" y="5359147"/>
                  <a:pt x="4960586" y="5393742"/>
                </a:cubicBezTo>
                <a:cubicBezTo>
                  <a:pt x="4951149" y="5403177"/>
                  <a:pt x="4960586" y="5403177"/>
                  <a:pt x="4960586" y="5406322"/>
                </a:cubicBezTo>
                <a:cubicBezTo>
                  <a:pt x="4970022" y="5396887"/>
                  <a:pt x="4982605" y="5384307"/>
                  <a:pt x="4995187" y="5374871"/>
                </a:cubicBezTo>
                <a:cubicBezTo>
                  <a:pt x="5007770" y="5362292"/>
                  <a:pt x="5020352" y="5352857"/>
                  <a:pt x="5029789" y="5349712"/>
                </a:cubicBezTo>
                <a:cubicBezTo>
                  <a:pt x="5026644" y="5352857"/>
                  <a:pt x="5007770" y="5371726"/>
                  <a:pt x="4995187" y="5384307"/>
                </a:cubicBezTo>
                <a:cubicBezTo>
                  <a:pt x="4982605" y="5400032"/>
                  <a:pt x="4979460" y="5409467"/>
                  <a:pt x="5001479" y="5393742"/>
                </a:cubicBezTo>
                <a:cubicBezTo>
                  <a:pt x="4982605" y="5415757"/>
                  <a:pt x="4976314" y="5418902"/>
                  <a:pt x="4957440" y="5450351"/>
                </a:cubicBezTo>
                <a:cubicBezTo>
                  <a:pt x="4951149" y="5447206"/>
                  <a:pt x="4960586" y="5437771"/>
                  <a:pt x="4954295" y="5437771"/>
                </a:cubicBezTo>
                <a:cubicBezTo>
                  <a:pt x="4941712" y="5444061"/>
                  <a:pt x="4944857" y="5447206"/>
                  <a:pt x="4935421" y="5456641"/>
                </a:cubicBezTo>
                <a:cubicBezTo>
                  <a:pt x="4948004" y="5469222"/>
                  <a:pt x="4954295" y="5459787"/>
                  <a:pt x="4979460" y="5456641"/>
                </a:cubicBezTo>
                <a:cubicBezTo>
                  <a:pt x="4963731" y="5456641"/>
                  <a:pt x="4957440" y="5481802"/>
                  <a:pt x="4941712" y="5481802"/>
                </a:cubicBezTo>
                <a:cubicBezTo>
                  <a:pt x="4925985" y="5513251"/>
                  <a:pt x="4910256" y="5541557"/>
                  <a:pt x="4885091" y="5569861"/>
                </a:cubicBezTo>
                <a:cubicBezTo>
                  <a:pt x="4859927" y="5601311"/>
                  <a:pt x="4822180" y="5632761"/>
                  <a:pt x="4771851" y="5667356"/>
                </a:cubicBezTo>
                <a:cubicBezTo>
                  <a:pt x="4752977" y="5711386"/>
                  <a:pt x="4668046" y="5767995"/>
                  <a:pt x="4642881" y="5808880"/>
                </a:cubicBezTo>
                <a:cubicBezTo>
                  <a:pt x="4617716" y="5827750"/>
                  <a:pt x="4573678" y="5849765"/>
                  <a:pt x="4586261" y="5856056"/>
                </a:cubicBezTo>
                <a:cubicBezTo>
                  <a:pt x="4570532" y="5862346"/>
                  <a:pt x="4557950" y="5868636"/>
                  <a:pt x="4551658" y="5868636"/>
                </a:cubicBezTo>
                <a:cubicBezTo>
                  <a:pt x="4523348" y="5887505"/>
                  <a:pt x="4589406" y="5859201"/>
                  <a:pt x="4557950" y="5878070"/>
                </a:cubicBezTo>
                <a:cubicBezTo>
                  <a:pt x="4526495" y="5900085"/>
                  <a:pt x="4561096" y="5871781"/>
                  <a:pt x="4539076" y="5884360"/>
                </a:cubicBezTo>
                <a:cubicBezTo>
                  <a:pt x="4532786" y="5893795"/>
                  <a:pt x="4526495" y="5906375"/>
                  <a:pt x="4520203" y="5915810"/>
                </a:cubicBezTo>
                <a:cubicBezTo>
                  <a:pt x="4491892" y="5934681"/>
                  <a:pt x="4450999" y="5959840"/>
                  <a:pt x="4406962" y="5985000"/>
                </a:cubicBezTo>
                <a:cubicBezTo>
                  <a:pt x="4362923" y="6007014"/>
                  <a:pt x="4322031" y="6032175"/>
                  <a:pt x="4296866" y="6051045"/>
                </a:cubicBezTo>
                <a:cubicBezTo>
                  <a:pt x="4284283" y="6054190"/>
                  <a:pt x="4271701" y="6057334"/>
                  <a:pt x="4265409" y="6057334"/>
                </a:cubicBezTo>
                <a:cubicBezTo>
                  <a:pt x="4193062" y="6101365"/>
                  <a:pt x="4123858" y="6132814"/>
                  <a:pt x="4054655" y="6157974"/>
                </a:cubicBezTo>
                <a:cubicBezTo>
                  <a:pt x="4020054" y="6170555"/>
                  <a:pt x="3985452" y="6183135"/>
                  <a:pt x="3950850" y="6195714"/>
                </a:cubicBezTo>
                <a:cubicBezTo>
                  <a:pt x="3931977" y="6202004"/>
                  <a:pt x="3913104" y="6208294"/>
                  <a:pt x="3897375" y="6214584"/>
                </a:cubicBezTo>
                <a:cubicBezTo>
                  <a:pt x="3878502" y="6220874"/>
                  <a:pt x="3859629" y="6227164"/>
                  <a:pt x="3840755" y="6236598"/>
                </a:cubicBezTo>
                <a:cubicBezTo>
                  <a:pt x="3815590" y="6233454"/>
                  <a:pt x="3793572" y="6246035"/>
                  <a:pt x="3740097" y="6264904"/>
                </a:cubicBezTo>
                <a:cubicBezTo>
                  <a:pt x="3740097" y="6258614"/>
                  <a:pt x="3727514" y="6261759"/>
                  <a:pt x="3724368" y="6255469"/>
                </a:cubicBezTo>
                <a:cubicBezTo>
                  <a:pt x="3680330" y="6277484"/>
                  <a:pt x="3639438" y="6283774"/>
                  <a:pt x="3595399" y="6293209"/>
                </a:cubicBezTo>
                <a:cubicBezTo>
                  <a:pt x="3554506" y="6302644"/>
                  <a:pt x="3510468" y="6308933"/>
                  <a:pt x="3460139" y="6324659"/>
                </a:cubicBezTo>
                <a:cubicBezTo>
                  <a:pt x="3460139" y="6324659"/>
                  <a:pt x="3460139" y="6324659"/>
                  <a:pt x="3456993" y="6315223"/>
                </a:cubicBezTo>
                <a:cubicBezTo>
                  <a:pt x="3403518" y="6340384"/>
                  <a:pt x="3400373" y="6321513"/>
                  <a:pt x="3350042" y="6346674"/>
                </a:cubicBezTo>
                <a:cubicBezTo>
                  <a:pt x="3334315" y="6340384"/>
                  <a:pt x="3299714" y="6349819"/>
                  <a:pt x="3274549" y="6359254"/>
                </a:cubicBezTo>
                <a:cubicBezTo>
                  <a:pt x="3277694" y="6349819"/>
                  <a:pt x="3258821" y="6352964"/>
                  <a:pt x="3258821" y="6346674"/>
                </a:cubicBezTo>
                <a:cubicBezTo>
                  <a:pt x="3230510" y="6349819"/>
                  <a:pt x="3246239" y="6359254"/>
                  <a:pt x="3214782" y="6362399"/>
                </a:cubicBezTo>
                <a:cubicBezTo>
                  <a:pt x="3180181" y="6359254"/>
                  <a:pt x="3132997" y="6362399"/>
                  <a:pt x="3082667" y="6362399"/>
                </a:cubicBezTo>
                <a:cubicBezTo>
                  <a:pt x="3035484" y="6365544"/>
                  <a:pt x="2982008" y="6371833"/>
                  <a:pt x="2931679" y="6381268"/>
                </a:cubicBezTo>
                <a:cubicBezTo>
                  <a:pt x="2900223" y="6368689"/>
                  <a:pt x="2846749" y="6365544"/>
                  <a:pt x="2790127" y="6365544"/>
                </a:cubicBezTo>
                <a:cubicBezTo>
                  <a:pt x="2799565" y="6359254"/>
                  <a:pt x="2799565" y="6349819"/>
                  <a:pt x="2802710" y="6343529"/>
                </a:cubicBezTo>
                <a:cubicBezTo>
                  <a:pt x="2783836" y="6340384"/>
                  <a:pt x="2761817" y="6340384"/>
                  <a:pt x="2736652" y="6343529"/>
                </a:cubicBezTo>
                <a:cubicBezTo>
                  <a:pt x="2711487" y="6343529"/>
                  <a:pt x="2686323" y="6346674"/>
                  <a:pt x="2658012" y="6346674"/>
                </a:cubicBezTo>
                <a:cubicBezTo>
                  <a:pt x="2607683" y="6352964"/>
                  <a:pt x="2554208" y="6356109"/>
                  <a:pt x="2522752" y="6346674"/>
                </a:cubicBezTo>
                <a:cubicBezTo>
                  <a:pt x="2595101" y="6346674"/>
                  <a:pt x="2670595" y="6343529"/>
                  <a:pt x="2746090" y="6334094"/>
                </a:cubicBezTo>
                <a:cubicBezTo>
                  <a:pt x="2821584" y="6324659"/>
                  <a:pt x="2893932" y="6318368"/>
                  <a:pt x="2950552" y="6308933"/>
                </a:cubicBezTo>
                <a:cubicBezTo>
                  <a:pt x="3136142" y="6252325"/>
                  <a:pt x="3350042" y="6224019"/>
                  <a:pt x="3545069" y="6157974"/>
                </a:cubicBezTo>
                <a:cubicBezTo>
                  <a:pt x="3727514" y="6126524"/>
                  <a:pt x="3891084" y="6054190"/>
                  <a:pt x="4064092" y="5953550"/>
                </a:cubicBezTo>
                <a:cubicBezTo>
                  <a:pt x="4054655" y="5940971"/>
                  <a:pt x="4010617" y="5966130"/>
                  <a:pt x="4007472" y="5950405"/>
                </a:cubicBezTo>
                <a:cubicBezTo>
                  <a:pt x="4114422" y="5903230"/>
                  <a:pt x="4167897" y="5881215"/>
                  <a:pt x="4268556" y="5815170"/>
                </a:cubicBezTo>
                <a:cubicBezTo>
                  <a:pt x="4262264" y="5815170"/>
                  <a:pt x="4252828" y="5815170"/>
                  <a:pt x="4240246" y="5821460"/>
                </a:cubicBezTo>
                <a:cubicBezTo>
                  <a:pt x="4230808" y="5846620"/>
                  <a:pt x="4142732" y="5862346"/>
                  <a:pt x="4145878" y="5871781"/>
                </a:cubicBezTo>
                <a:cubicBezTo>
                  <a:pt x="4101839" y="5884360"/>
                  <a:pt x="4057800" y="5906375"/>
                  <a:pt x="4013763" y="5925244"/>
                </a:cubicBezTo>
                <a:cubicBezTo>
                  <a:pt x="3969724" y="5944115"/>
                  <a:pt x="3922540" y="5962985"/>
                  <a:pt x="3872210" y="5966130"/>
                </a:cubicBezTo>
                <a:cubicBezTo>
                  <a:pt x="3862774" y="5972420"/>
                  <a:pt x="3891084" y="5975565"/>
                  <a:pt x="3865920" y="5988145"/>
                </a:cubicBezTo>
                <a:cubicBezTo>
                  <a:pt x="3862774" y="5978710"/>
                  <a:pt x="3843900" y="5981855"/>
                  <a:pt x="3821882" y="5991289"/>
                </a:cubicBezTo>
                <a:cubicBezTo>
                  <a:pt x="3803008" y="6000724"/>
                  <a:pt x="3777843" y="6013305"/>
                  <a:pt x="3765260" y="6022740"/>
                </a:cubicBezTo>
                <a:cubicBezTo>
                  <a:pt x="3796717" y="5991289"/>
                  <a:pt x="3674039" y="6041610"/>
                  <a:pt x="3636291" y="6047900"/>
                </a:cubicBezTo>
                <a:cubicBezTo>
                  <a:pt x="3636291" y="6044755"/>
                  <a:pt x="3652019" y="6041610"/>
                  <a:pt x="3648874" y="6035320"/>
                </a:cubicBezTo>
                <a:cubicBezTo>
                  <a:pt x="3623709" y="6041610"/>
                  <a:pt x="3598544" y="6051045"/>
                  <a:pt x="3585963" y="6063624"/>
                </a:cubicBezTo>
                <a:cubicBezTo>
                  <a:pt x="3567089" y="6069914"/>
                  <a:pt x="3576525" y="6057334"/>
                  <a:pt x="3570234" y="6054190"/>
                </a:cubicBezTo>
                <a:cubicBezTo>
                  <a:pt x="3532488" y="6066769"/>
                  <a:pt x="3494740" y="6073059"/>
                  <a:pt x="3460139" y="6079349"/>
                </a:cubicBezTo>
                <a:cubicBezTo>
                  <a:pt x="3422391" y="6085639"/>
                  <a:pt x="3387790" y="6091930"/>
                  <a:pt x="3343751" y="6107655"/>
                </a:cubicBezTo>
                <a:cubicBezTo>
                  <a:pt x="3346898" y="6098220"/>
                  <a:pt x="3324877" y="6104510"/>
                  <a:pt x="3328024" y="6095075"/>
                </a:cubicBezTo>
                <a:cubicBezTo>
                  <a:pt x="3306005" y="6098220"/>
                  <a:pt x="3280840" y="6107655"/>
                  <a:pt x="3274549" y="6101365"/>
                </a:cubicBezTo>
                <a:cubicBezTo>
                  <a:pt x="3265111" y="6104510"/>
                  <a:pt x="3249384" y="6117090"/>
                  <a:pt x="3271402" y="6110800"/>
                </a:cubicBezTo>
                <a:cubicBezTo>
                  <a:pt x="3265111" y="6123379"/>
                  <a:pt x="3252530" y="6107655"/>
                  <a:pt x="3227365" y="6120235"/>
                </a:cubicBezTo>
                <a:cubicBezTo>
                  <a:pt x="3208491" y="6117090"/>
                  <a:pt x="3230510" y="6110800"/>
                  <a:pt x="3211636" y="6110800"/>
                </a:cubicBezTo>
                <a:cubicBezTo>
                  <a:pt x="3183326" y="6126524"/>
                  <a:pt x="3123560" y="6126524"/>
                  <a:pt x="3114124" y="6142249"/>
                </a:cubicBezTo>
                <a:cubicBezTo>
                  <a:pt x="3098395" y="6123379"/>
                  <a:pt x="3063794" y="6135959"/>
                  <a:pt x="3019756" y="6135959"/>
                </a:cubicBezTo>
                <a:cubicBezTo>
                  <a:pt x="3022901" y="6129669"/>
                  <a:pt x="3066940" y="6126524"/>
                  <a:pt x="3088959" y="6123379"/>
                </a:cubicBezTo>
                <a:cubicBezTo>
                  <a:pt x="3092105" y="6110800"/>
                  <a:pt x="3060649" y="6110800"/>
                  <a:pt x="3038630" y="6113945"/>
                </a:cubicBezTo>
                <a:cubicBezTo>
                  <a:pt x="3044920" y="6107655"/>
                  <a:pt x="3060649" y="6107655"/>
                  <a:pt x="3079522" y="6104510"/>
                </a:cubicBezTo>
                <a:cubicBezTo>
                  <a:pt x="3095250" y="6104510"/>
                  <a:pt x="3114124" y="6104510"/>
                  <a:pt x="3132997" y="6095075"/>
                </a:cubicBezTo>
                <a:cubicBezTo>
                  <a:pt x="3110977" y="6091930"/>
                  <a:pt x="3066940" y="6107655"/>
                  <a:pt x="3066940" y="6091930"/>
                </a:cubicBezTo>
                <a:cubicBezTo>
                  <a:pt x="3038630" y="6095075"/>
                  <a:pt x="3044920" y="6104510"/>
                  <a:pt x="3010318" y="6107655"/>
                </a:cubicBezTo>
                <a:cubicBezTo>
                  <a:pt x="2985154" y="6113945"/>
                  <a:pt x="3029192" y="6110800"/>
                  <a:pt x="3022901" y="6117090"/>
                </a:cubicBezTo>
                <a:cubicBezTo>
                  <a:pt x="2988300" y="6113945"/>
                  <a:pt x="2975717" y="6113945"/>
                  <a:pt x="2944261" y="6107655"/>
                </a:cubicBezTo>
                <a:cubicBezTo>
                  <a:pt x="2966281" y="6104510"/>
                  <a:pt x="2975717" y="6101365"/>
                  <a:pt x="2975717" y="6095075"/>
                </a:cubicBezTo>
                <a:cubicBezTo>
                  <a:pt x="2978864" y="6091930"/>
                  <a:pt x="2966281" y="6091930"/>
                  <a:pt x="2966281" y="6088785"/>
                </a:cubicBezTo>
                <a:cubicBezTo>
                  <a:pt x="2931679" y="6104510"/>
                  <a:pt x="2928533" y="6091930"/>
                  <a:pt x="2890786" y="6104510"/>
                </a:cubicBezTo>
                <a:cubicBezTo>
                  <a:pt x="2912806" y="6095075"/>
                  <a:pt x="2903369" y="6085639"/>
                  <a:pt x="2859331" y="6091930"/>
                </a:cubicBezTo>
                <a:cubicBezTo>
                  <a:pt x="2834166" y="6091930"/>
                  <a:pt x="2903369" y="6085639"/>
                  <a:pt x="2919097" y="6082494"/>
                </a:cubicBezTo>
                <a:cubicBezTo>
                  <a:pt x="2868767" y="6079349"/>
                  <a:pt x="2831020" y="6085639"/>
                  <a:pt x="2777545" y="6091930"/>
                </a:cubicBezTo>
                <a:cubicBezTo>
                  <a:pt x="2777545" y="6082494"/>
                  <a:pt x="2755526" y="6079349"/>
                  <a:pt x="2790127" y="6076204"/>
                </a:cubicBezTo>
                <a:cubicBezTo>
                  <a:pt x="2742943" y="6076204"/>
                  <a:pt x="2702051" y="6085639"/>
                  <a:pt x="2692615" y="6104510"/>
                </a:cubicBezTo>
                <a:cubicBezTo>
                  <a:pt x="2670595" y="6104510"/>
                  <a:pt x="2623411" y="6095075"/>
                  <a:pt x="2617121" y="6107655"/>
                </a:cubicBezTo>
                <a:cubicBezTo>
                  <a:pt x="2604537" y="6120235"/>
                  <a:pt x="2645431" y="6107655"/>
                  <a:pt x="2645431" y="6113945"/>
                </a:cubicBezTo>
                <a:cubicBezTo>
                  <a:pt x="2617121" y="6126524"/>
                  <a:pt x="2604537" y="6101365"/>
                  <a:pt x="2569936" y="6098220"/>
                </a:cubicBezTo>
                <a:cubicBezTo>
                  <a:pt x="2560500" y="6098220"/>
                  <a:pt x="2541626" y="6110800"/>
                  <a:pt x="2563644" y="6107655"/>
                </a:cubicBezTo>
                <a:cubicBezTo>
                  <a:pt x="2551062" y="6117090"/>
                  <a:pt x="2525898" y="6104510"/>
                  <a:pt x="2551062" y="6098220"/>
                </a:cubicBezTo>
                <a:cubicBezTo>
                  <a:pt x="2532190" y="6088785"/>
                  <a:pt x="2488151" y="6110800"/>
                  <a:pt x="2497587" y="6088785"/>
                </a:cubicBezTo>
                <a:cubicBezTo>
                  <a:pt x="2475568" y="6091930"/>
                  <a:pt x="2481859" y="6104510"/>
                  <a:pt x="2475568" y="6107655"/>
                </a:cubicBezTo>
                <a:cubicBezTo>
                  <a:pt x="2456694" y="6107655"/>
                  <a:pt x="2396928" y="6104510"/>
                  <a:pt x="2371764" y="6104510"/>
                </a:cubicBezTo>
                <a:cubicBezTo>
                  <a:pt x="2384346" y="6095075"/>
                  <a:pt x="2412657" y="6107655"/>
                  <a:pt x="2440967" y="6101365"/>
                </a:cubicBezTo>
                <a:cubicBezTo>
                  <a:pt x="2440967" y="6095075"/>
                  <a:pt x="2437820" y="6091930"/>
                  <a:pt x="2422093" y="6095075"/>
                </a:cubicBezTo>
                <a:cubicBezTo>
                  <a:pt x="2440967" y="6082494"/>
                  <a:pt x="2453549" y="6091930"/>
                  <a:pt x="2456694" y="6095075"/>
                </a:cubicBezTo>
                <a:cubicBezTo>
                  <a:pt x="2478715" y="6095075"/>
                  <a:pt x="2478715" y="6088785"/>
                  <a:pt x="2478715" y="6082494"/>
                </a:cubicBezTo>
                <a:cubicBezTo>
                  <a:pt x="2330871" y="6091930"/>
                  <a:pt x="2104388" y="6051045"/>
                  <a:pt x="1943964" y="6044755"/>
                </a:cubicBezTo>
                <a:cubicBezTo>
                  <a:pt x="1969128" y="6025885"/>
                  <a:pt x="1811849" y="6007014"/>
                  <a:pt x="1792975" y="6013305"/>
                </a:cubicBezTo>
                <a:cubicBezTo>
                  <a:pt x="1780393" y="6010160"/>
                  <a:pt x="1780393" y="6003869"/>
                  <a:pt x="1764664" y="5997579"/>
                </a:cubicBezTo>
                <a:cubicBezTo>
                  <a:pt x="1745791" y="6007014"/>
                  <a:pt x="1736354" y="5991289"/>
                  <a:pt x="1708044" y="5991289"/>
                </a:cubicBezTo>
                <a:cubicBezTo>
                  <a:pt x="1676587" y="5981855"/>
                  <a:pt x="1739500" y="5997579"/>
                  <a:pt x="1723771" y="5985000"/>
                </a:cubicBezTo>
                <a:cubicBezTo>
                  <a:pt x="1701753" y="5966130"/>
                  <a:pt x="1686025" y="5991289"/>
                  <a:pt x="1654569" y="5975565"/>
                </a:cubicBezTo>
                <a:cubicBezTo>
                  <a:pt x="1657715" y="5972420"/>
                  <a:pt x="1673443" y="5975565"/>
                  <a:pt x="1673443" y="5972420"/>
                </a:cubicBezTo>
                <a:cubicBezTo>
                  <a:pt x="1648278" y="5959840"/>
                  <a:pt x="1579075" y="5940971"/>
                  <a:pt x="1579075" y="5959840"/>
                </a:cubicBezTo>
                <a:cubicBezTo>
                  <a:pt x="1560201" y="5937826"/>
                  <a:pt x="1569637" y="5928389"/>
                  <a:pt x="1522454" y="5909520"/>
                </a:cubicBezTo>
                <a:cubicBezTo>
                  <a:pt x="1497289" y="5903230"/>
                  <a:pt x="1506726" y="5915810"/>
                  <a:pt x="1481561" y="5909520"/>
                </a:cubicBezTo>
                <a:cubicBezTo>
                  <a:pt x="1472125" y="5896940"/>
                  <a:pt x="1431232" y="5884360"/>
                  <a:pt x="1409212" y="5881215"/>
                </a:cubicBezTo>
                <a:cubicBezTo>
                  <a:pt x="1399776" y="5846620"/>
                  <a:pt x="1292826" y="5840330"/>
                  <a:pt x="1264516" y="5815170"/>
                </a:cubicBezTo>
                <a:cubicBezTo>
                  <a:pt x="1239351" y="5812025"/>
                  <a:pt x="1192167" y="5799446"/>
                  <a:pt x="1148128" y="5780576"/>
                </a:cubicBezTo>
                <a:cubicBezTo>
                  <a:pt x="1104090" y="5764850"/>
                  <a:pt x="1066343" y="5742835"/>
                  <a:pt x="1056906" y="5736546"/>
                </a:cubicBezTo>
                <a:cubicBezTo>
                  <a:pt x="1072635" y="5730256"/>
                  <a:pt x="1085217" y="5742835"/>
                  <a:pt x="1094653" y="5752270"/>
                </a:cubicBezTo>
                <a:cubicBezTo>
                  <a:pt x="1116674" y="5758560"/>
                  <a:pt x="1082071" y="5733401"/>
                  <a:pt x="1122963" y="5749125"/>
                </a:cubicBezTo>
                <a:cubicBezTo>
                  <a:pt x="1110382" y="5749125"/>
                  <a:pt x="1110382" y="5758560"/>
                  <a:pt x="1119818" y="5764850"/>
                </a:cubicBezTo>
                <a:cubicBezTo>
                  <a:pt x="1122963" y="5761705"/>
                  <a:pt x="1135546" y="5764850"/>
                  <a:pt x="1148128" y="5771140"/>
                </a:cubicBezTo>
                <a:cubicBezTo>
                  <a:pt x="1160711" y="5777431"/>
                  <a:pt x="1176438" y="5783721"/>
                  <a:pt x="1192167" y="5790011"/>
                </a:cubicBezTo>
                <a:cubicBezTo>
                  <a:pt x="1198459" y="5790011"/>
                  <a:pt x="1204750" y="5790011"/>
                  <a:pt x="1207895" y="5786866"/>
                </a:cubicBezTo>
                <a:cubicBezTo>
                  <a:pt x="1204750" y="5777431"/>
                  <a:pt x="1179585" y="5767995"/>
                  <a:pt x="1154420" y="5758560"/>
                </a:cubicBezTo>
                <a:cubicBezTo>
                  <a:pt x="1129255" y="5749125"/>
                  <a:pt x="1104090" y="5739691"/>
                  <a:pt x="1097800" y="5742835"/>
                </a:cubicBezTo>
                <a:cubicBezTo>
                  <a:pt x="1085217" y="5733401"/>
                  <a:pt x="1050615" y="5711386"/>
                  <a:pt x="1034887" y="5714531"/>
                </a:cubicBezTo>
                <a:cubicBezTo>
                  <a:pt x="1006577" y="5695661"/>
                  <a:pt x="1066343" y="5720821"/>
                  <a:pt x="1082071" y="5727111"/>
                </a:cubicBezTo>
                <a:cubicBezTo>
                  <a:pt x="1082071" y="5727111"/>
                  <a:pt x="1082071" y="5727111"/>
                  <a:pt x="1085217" y="5714531"/>
                </a:cubicBezTo>
                <a:cubicBezTo>
                  <a:pt x="1063197" y="5705096"/>
                  <a:pt x="1066343" y="5717676"/>
                  <a:pt x="1044325" y="5708241"/>
                </a:cubicBezTo>
                <a:cubicBezTo>
                  <a:pt x="1082071" y="5708241"/>
                  <a:pt x="1028596" y="5692515"/>
                  <a:pt x="990850" y="5679935"/>
                </a:cubicBezTo>
                <a:cubicBezTo>
                  <a:pt x="993995" y="5667356"/>
                  <a:pt x="1053761" y="5698806"/>
                  <a:pt x="1078926" y="5705096"/>
                </a:cubicBezTo>
                <a:cubicBezTo>
                  <a:pt x="1069488" y="5689370"/>
                  <a:pt x="1072635" y="5695661"/>
                  <a:pt x="1056906" y="5683080"/>
                </a:cubicBezTo>
                <a:cubicBezTo>
                  <a:pt x="1060052" y="5689370"/>
                  <a:pt x="1022305" y="5679935"/>
                  <a:pt x="984558" y="5664211"/>
                </a:cubicBezTo>
                <a:cubicBezTo>
                  <a:pt x="946811" y="5648486"/>
                  <a:pt x="905918" y="5626472"/>
                  <a:pt x="896481" y="5617037"/>
                </a:cubicBezTo>
                <a:cubicBezTo>
                  <a:pt x="833569" y="5601311"/>
                  <a:pt x="742347" y="5538412"/>
                  <a:pt x="698310" y="5528976"/>
                </a:cubicBezTo>
                <a:cubicBezTo>
                  <a:pt x="704601" y="5541557"/>
                  <a:pt x="723473" y="5547847"/>
                  <a:pt x="742347" y="5554137"/>
                </a:cubicBezTo>
                <a:cubicBezTo>
                  <a:pt x="745493" y="5566716"/>
                  <a:pt x="723473" y="5550992"/>
                  <a:pt x="710892" y="5544702"/>
                </a:cubicBezTo>
                <a:cubicBezTo>
                  <a:pt x="701454" y="5550992"/>
                  <a:pt x="720328" y="5560427"/>
                  <a:pt x="729764" y="5566716"/>
                </a:cubicBezTo>
                <a:cubicBezTo>
                  <a:pt x="739202" y="5560427"/>
                  <a:pt x="761221" y="5585586"/>
                  <a:pt x="761221" y="5573006"/>
                </a:cubicBezTo>
                <a:cubicBezTo>
                  <a:pt x="770657" y="5579296"/>
                  <a:pt x="773803" y="5585586"/>
                  <a:pt x="773803" y="5591876"/>
                </a:cubicBezTo>
                <a:cubicBezTo>
                  <a:pt x="773803" y="5591876"/>
                  <a:pt x="773803" y="5591876"/>
                  <a:pt x="736056" y="5573006"/>
                </a:cubicBezTo>
                <a:cubicBezTo>
                  <a:pt x="736056" y="5582441"/>
                  <a:pt x="776948" y="5595021"/>
                  <a:pt x="770657" y="5604456"/>
                </a:cubicBezTo>
                <a:cubicBezTo>
                  <a:pt x="729764" y="5579296"/>
                  <a:pt x="714037" y="5569861"/>
                  <a:pt x="695163" y="5560427"/>
                </a:cubicBezTo>
                <a:cubicBezTo>
                  <a:pt x="685727" y="5554137"/>
                  <a:pt x="676289" y="5547847"/>
                  <a:pt x="660562" y="5541557"/>
                </a:cubicBezTo>
                <a:cubicBezTo>
                  <a:pt x="647979" y="5535266"/>
                  <a:pt x="632252" y="5525831"/>
                  <a:pt x="607087" y="5513251"/>
                </a:cubicBezTo>
                <a:cubicBezTo>
                  <a:pt x="619669" y="5510106"/>
                  <a:pt x="638543" y="5522686"/>
                  <a:pt x="625961" y="5503816"/>
                </a:cubicBezTo>
                <a:cubicBezTo>
                  <a:pt x="654271" y="5516396"/>
                  <a:pt x="660562" y="5525831"/>
                  <a:pt x="679436" y="5525831"/>
                </a:cubicBezTo>
                <a:cubicBezTo>
                  <a:pt x="676289" y="5513251"/>
                  <a:pt x="673144" y="5510106"/>
                  <a:pt x="673144" y="5500671"/>
                </a:cubicBezTo>
                <a:cubicBezTo>
                  <a:pt x="663707" y="5497526"/>
                  <a:pt x="666853" y="5500671"/>
                  <a:pt x="669998" y="5503816"/>
                </a:cubicBezTo>
                <a:cubicBezTo>
                  <a:pt x="651126" y="5506961"/>
                  <a:pt x="610232" y="5462932"/>
                  <a:pt x="603942" y="5472367"/>
                </a:cubicBezTo>
                <a:cubicBezTo>
                  <a:pt x="594504" y="5459787"/>
                  <a:pt x="588213" y="5459787"/>
                  <a:pt x="566194" y="5450351"/>
                </a:cubicBezTo>
                <a:cubicBezTo>
                  <a:pt x="585068" y="5447206"/>
                  <a:pt x="534738" y="5418902"/>
                  <a:pt x="572486" y="5437771"/>
                </a:cubicBezTo>
                <a:cubicBezTo>
                  <a:pt x="537884" y="5422047"/>
                  <a:pt x="478118" y="5387452"/>
                  <a:pt x="427788" y="5352857"/>
                </a:cubicBezTo>
                <a:cubicBezTo>
                  <a:pt x="478118" y="5371726"/>
                  <a:pt x="443515" y="5346567"/>
                  <a:pt x="390040" y="5311973"/>
                </a:cubicBezTo>
                <a:cubicBezTo>
                  <a:pt x="336565" y="5274232"/>
                  <a:pt x="267363" y="5227058"/>
                  <a:pt x="245344" y="5217622"/>
                </a:cubicBezTo>
                <a:cubicBezTo>
                  <a:pt x="229615" y="5198752"/>
                  <a:pt x="195014" y="5167303"/>
                  <a:pt x="160413" y="5142142"/>
                </a:cubicBezTo>
                <a:cubicBezTo>
                  <a:pt x="122665" y="5113838"/>
                  <a:pt x="84919" y="5085533"/>
                  <a:pt x="66045" y="5066664"/>
                </a:cubicBezTo>
                <a:cubicBezTo>
                  <a:pt x="62899" y="5054082"/>
                  <a:pt x="40880" y="5032068"/>
                  <a:pt x="28298" y="5016343"/>
                </a:cubicBezTo>
                <a:cubicBezTo>
                  <a:pt x="6279" y="5003763"/>
                  <a:pt x="53463" y="5050937"/>
                  <a:pt x="25153" y="5035213"/>
                </a:cubicBezTo>
                <a:cubicBezTo>
                  <a:pt x="23580" y="5028923"/>
                  <a:pt x="22007" y="5023419"/>
                  <a:pt x="17682" y="5017130"/>
                </a:cubicBezTo>
                <a:lnTo>
                  <a:pt x="0" y="5000321"/>
                </a:lnTo>
                <a:lnTo>
                  <a:pt x="0" y="4992228"/>
                </a:lnTo>
                <a:lnTo>
                  <a:pt x="3133" y="4991184"/>
                </a:lnTo>
                <a:lnTo>
                  <a:pt x="0" y="4988858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932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Picture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96408" y="122171"/>
            <a:ext cx="9546035" cy="4906603"/>
          </a:xfrm>
          <a:custGeom>
            <a:avLst/>
            <a:gdLst>
              <a:gd name="connsiteX0" fmla="*/ 270006 w 9546035"/>
              <a:gd name="connsiteY0" fmla="*/ 2884208 h 4906603"/>
              <a:gd name="connsiteX1" fmla="*/ 145029 w 9546035"/>
              <a:gd name="connsiteY1" fmla="*/ 2928211 h 4906603"/>
              <a:gd name="connsiteX2" fmla="*/ 52679 w 9546035"/>
              <a:gd name="connsiteY2" fmla="*/ 2953435 h 4906603"/>
              <a:gd name="connsiteX3" fmla="*/ 119842 w 9546035"/>
              <a:gd name="connsiteY3" fmla="*/ 2928211 h 4906603"/>
              <a:gd name="connsiteX4" fmla="*/ 242101 w 9546035"/>
              <a:gd name="connsiteY4" fmla="*/ 2892477 h 4906603"/>
              <a:gd name="connsiteX5" fmla="*/ 306250 w 9546035"/>
              <a:gd name="connsiteY5" fmla="*/ 2872709 h 4906603"/>
              <a:gd name="connsiteX6" fmla="*/ 301066 w 9546035"/>
              <a:gd name="connsiteY6" fmla="*/ 2875004 h 4906603"/>
              <a:gd name="connsiteX7" fmla="*/ 270006 w 9546035"/>
              <a:gd name="connsiteY7" fmla="*/ 2884208 h 4906603"/>
              <a:gd name="connsiteX8" fmla="*/ 279356 w 9546035"/>
              <a:gd name="connsiteY8" fmla="*/ 2880916 h 4906603"/>
              <a:gd name="connsiteX9" fmla="*/ 4814464 w 9546035"/>
              <a:gd name="connsiteY9" fmla="*/ 100 h 4906603"/>
              <a:gd name="connsiteX10" fmla="*/ 4943019 w 9546035"/>
              <a:gd name="connsiteY10" fmla="*/ 31630 h 4906603"/>
              <a:gd name="connsiteX11" fmla="*/ 4875856 w 9546035"/>
              <a:gd name="connsiteY11" fmla="*/ 19018 h 4906603"/>
              <a:gd name="connsiteX12" fmla="*/ 4951415 w 9546035"/>
              <a:gd name="connsiteY12" fmla="*/ 48447 h 4906603"/>
              <a:gd name="connsiteX13" fmla="*/ 4959810 w 9546035"/>
              <a:gd name="connsiteY13" fmla="*/ 82079 h 4906603"/>
              <a:gd name="connsiteX14" fmla="*/ 5022776 w 9546035"/>
              <a:gd name="connsiteY14" fmla="*/ 124119 h 4906603"/>
              <a:gd name="connsiteX15" fmla="*/ 5077346 w 9546035"/>
              <a:gd name="connsiteY15" fmla="*/ 216608 h 4906603"/>
              <a:gd name="connsiteX16" fmla="*/ 5119323 w 9546035"/>
              <a:gd name="connsiteY16" fmla="*/ 267057 h 4906603"/>
              <a:gd name="connsiteX17" fmla="*/ 5136114 w 9546035"/>
              <a:gd name="connsiteY17" fmla="*/ 309097 h 4906603"/>
              <a:gd name="connsiteX18" fmla="*/ 5169696 w 9546035"/>
              <a:gd name="connsiteY18" fmla="*/ 342729 h 4906603"/>
              <a:gd name="connsiteX19" fmla="*/ 5136114 w 9546035"/>
              <a:gd name="connsiteY19" fmla="*/ 330117 h 4906603"/>
              <a:gd name="connsiteX20" fmla="*/ 5203278 w 9546035"/>
              <a:gd name="connsiteY20" fmla="*/ 401586 h 4906603"/>
              <a:gd name="connsiteX21" fmla="*/ 5211673 w 9546035"/>
              <a:gd name="connsiteY21" fmla="*/ 435218 h 4906603"/>
              <a:gd name="connsiteX22" fmla="*/ 5262046 w 9546035"/>
              <a:gd name="connsiteY22" fmla="*/ 468850 h 4906603"/>
              <a:gd name="connsiteX23" fmla="*/ 5262046 w 9546035"/>
              <a:gd name="connsiteY23" fmla="*/ 527707 h 4906603"/>
              <a:gd name="connsiteX24" fmla="*/ 5291430 w 9546035"/>
              <a:gd name="connsiteY24" fmla="*/ 561339 h 4906603"/>
              <a:gd name="connsiteX25" fmla="*/ 5337605 w 9546035"/>
              <a:gd name="connsiteY25" fmla="*/ 632808 h 4906603"/>
              <a:gd name="connsiteX26" fmla="*/ 5379582 w 9546035"/>
              <a:gd name="connsiteY26" fmla="*/ 683256 h 4906603"/>
              <a:gd name="connsiteX27" fmla="*/ 5396373 w 9546035"/>
              <a:gd name="connsiteY27" fmla="*/ 733704 h 4906603"/>
              <a:gd name="connsiteX28" fmla="*/ 5429954 w 9546035"/>
              <a:gd name="connsiteY28" fmla="*/ 754725 h 4906603"/>
              <a:gd name="connsiteX29" fmla="*/ 5438350 w 9546035"/>
              <a:gd name="connsiteY29" fmla="*/ 800969 h 4906603"/>
              <a:gd name="connsiteX30" fmla="*/ 5492920 w 9546035"/>
              <a:gd name="connsiteY30" fmla="*/ 859826 h 4906603"/>
              <a:gd name="connsiteX31" fmla="*/ 5492920 w 9546035"/>
              <a:gd name="connsiteY31" fmla="*/ 885050 h 4906603"/>
              <a:gd name="connsiteX32" fmla="*/ 5551688 w 9546035"/>
              <a:gd name="connsiteY32" fmla="*/ 956518 h 4906603"/>
              <a:gd name="connsiteX33" fmla="*/ 5572677 w 9546035"/>
              <a:gd name="connsiteY33" fmla="*/ 1019579 h 4906603"/>
              <a:gd name="connsiteX34" fmla="*/ 5614654 w 9546035"/>
              <a:gd name="connsiteY34" fmla="*/ 1040599 h 4906603"/>
              <a:gd name="connsiteX35" fmla="*/ 5614654 w 9546035"/>
              <a:gd name="connsiteY35" fmla="*/ 1082639 h 4906603"/>
              <a:gd name="connsiteX36" fmla="*/ 5635642 w 9546035"/>
              <a:gd name="connsiteY36" fmla="*/ 1099456 h 4906603"/>
              <a:gd name="connsiteX37" fmla="*/ 5644038 w 9546035"/>
              <a:gd name="connsiteY37" fmla="*/ 1128884 h 4906603"/>
              <a:gd name="connsiteX38" fmla="*/ 5677620 w 9546035"/>
              <a:gd name="connsiteY38" fmla="*/ 1149904 h 4906603"/>
              <a:gd name="connsiteX39" fmla="*/ 5690213 w 9546035"/>
              <a:gd name="connsiteY39" fmla="*/ 1183536 h 4906603"/>
              <a:gd name="connsiteX40" fmla="*/ 5740585 w 9546035"/>
              <a:gd name="connsiteY40" fmla="*/ 1246597 h 4906603"/>
              <a:gd name="connsiteX41" fmla="*/ 5761574 w 9546035"/>
              <a:gd name="connsiteY41" fmla="*/ 1267617 h 4906603"/>
              <a:gd name="connsiteX42" fmla="*/ 5774167 w 9546035"/>
              <a:gd name="connsiteY42" fmla="*/ 1339086 h 4906603"/>
              <a:gd name="connsiteX43" fmla="*/ 5782562 w 9546035"/>
              <a:gd name="connsiteY43" fmla="*/ 1318065 h 4906603"/>
              <a:gd name="connsiteX44" fmla="*/ 5790958 w 9546035"/>
              <a:gd name="connsiteY44" fmla="*/ 1360106 h 4906603"/>
              <a:gd name="connsiteX45" fmla="*/ 5853924 w 9546035"/>
              <a:gd name="connsiteY45" fmla="*/ 1410554 h 4906603"/>
              <a:gd name="connsiteX46" fmla="*/ 5874912 w 9546035"/>
              <a:gd name="connsiteY46" fmla="*/ 1456799 h 4906603"/>
              <a:gd name="connsiteX47" fmla="*/ 5908494 w 9546035"/>
              <a:gd name="connsiteY47" fmla="*/ 1503043 h 4906603"/>
              <a:gd name="connsiteX48" fmla="*/ 5916889 w 9546035"/>
              <a:gd name="connsiteY48" fmla="*/ 1545083 h 4906603"/>
              <a:gd name="connsiteX49" fmla="*/ 5946273 w 9546035"/>
              <a:gd name="connsiteY49" fmla="*/ 1566103 h 4906603"/>
              <a:gd name="connsiteX50" fmla="*/ 5950471 w 9546035"/>
              <a:gd name="connsiteY50" fmla="*/ 1608144 h 4906603"/>
              <a:gd name="connsiteX51" fmla="*/ 5979855 w 9546035"/>
              <a:gd name="connsiteY51" fmla="*/ 1608144 h 4906603"/>
              <a:gd name="connsiteX52" fmla="*/ 5979855 w 9546035"/>
              <a:gd name="connsiteY52" fmla="*/ 1633368 h 4906603"/>
              <a:gd name="connsiteX53" fmla="*/ 6013437 w 9546035"/>
              <a:gd name="connsiteY53" fmla="*/ 1662796 h 4906603"/>
              <a:gd name="connsiteX54" fmla="*/ 6038623 w 9546035"/>
              <a:gd name="connsiteY54" fmla="*/ 1742673 h 4906603"/>
              <a:gd name="connsiteX55" fmla="*/ 6101589 w 9546035"/>
              <a:gd name="connsiteY55" fmla="*/ 1763693 h 4906603"/>
              <a:gd name="connsiteX56" fmla="*/ 6101589 w 9546035"/>
              <a:gd name="connsiteY56" fmla="*/ 1898222 h 4906603"/>
              <a:gd name="connsiteX57" fmla="*/ 6093193 w 9546035"/>
              <a:gd name="connsiteY57" fmla="*/ 1923447 h 4906603"/>
              <a:gd name="connsiteX58" fmla="*/ 6105787 w 9546035"/>
              <a:gd name="connsiteY58" fmla="*/ 1889814 h 4906603"/>
              <a:gd name="connsiteX59" fmla="*/ 6000844 w 9546035"/>
              <a:gd name="connsiteY59" fmla="*/ 2184097 h 4906603"/>
              <a:gd name="connsiteX60" fmla="*/ 6000844 w 9546035"/>
              <a:gd name="connsiteY60" fmla="*/ 2184097 h 4906603"/>
              <a:gd name="connsiteX61" fmla="*/ 6013437 w 9546035"/>
              <a:gd name="connsiteY61" fmla="*/ 2179893 h 4906603"/>
              <a:gd name="connsiteX62" fmla="*/ 5883308 w 9546035"/>
              <a:gd name="connsiteY62" fmla="*/ 2440543 h 4906603"/>
              <a:gd name="connsiteX63" fmla="*/ 5883308 w 9546035"/>
              <a:gd name="connsiteY63" fmla="*/ 2440543 h 4906603"/>
              <a:gd name="connsiteX64" fmla="*/ 5929483 w 9546035"/>
              <a:gd name="connsiteY64" fmla="*/ 2377482 h 4906603"/>
              <a:gd name="connsiteX65" fmla="*/ 5887505 w 9546035"/>
              <a:gd name="connsiteY65" fmla="*/ 2465767 h 4906603"/>
              <a:gd name="connsiteX66" fmla="*/ 5937878 w 9546035"/>
              <a:gd name="connsiteY66" fmla="*/ 2444747 h 4906603"/>
              <a:gd name="connsiteX67" fmla="*/ 5937878 w 9546035"/>
              <a:gd name="connsiteY67" fmla="*/ 2465767 h 4906603"/>
              <a:gd name="connsiteX68" fmla="*/ 5988251 w 9546035"/>
              <a:gd name="connsiteY68" fmla="*/ 2444747 h 4906603"/>
              <a:gd name="connsiteX69" fmla="*/ 6009239 w 9546035"/>
              <a:gd name="connsiteY69" fmla="*/ 2453155 h 4906603"/>
              <a:gd name="connsiteX70" fmla="*/ 6051216 w 9546035"/>
              <a:gd name="connsiteY70" fmla="*/ 2453155 h 4906603"/>
              <a:gd name="connsiteX71" fmla="*/ 6282091 w 9546035"/>
              <a:gd name="connsiteY71" fmla="*/ 2411115 h 4906603"/>
              <a:gd name="connsiteX72" fmla="*/ 6894957 w 9546035"/>
              <a:gd name="connsiteY72" fmla="*/ 2306014 h 4906603"/>
              <a:gd name="connsiteX73" fmla="*/ 7205588 w 9546035"/>
              <a:gd name="connsiteY73" fmla="*/ 2255565 h 4906603"/>
              <a:gd name="connsiteX74" fmla="*/ 7306334 w 9546035"/>
              <a:gd name="connsiteY74" fmla="*/ 2213525 h 4906603"/>
              <a:gd name="connsiteX75" fmla="*/ 7642151 w 9546035"/>
              <a:gd name="connsiteY75" fmla="*/ 2171485 h 4906603"/>
              <a:gd name="connsiteX76" fmla="*/ 8255018 w 9546035"/>
              <a:gd name="connsiteY76" fmla="*/ 2108424 h 4906603"/>
              <a:gd name="connsiteX77" fmla="*/ 8494287 w 9546035"/>
              <a:gd name="connsiteY77" fmla="*/ 2121036 h 4906603"/>
              <a:gd name="connsiteX78" fmla="*/ 8532067 w 9546035"/>
              <a:gd name="connsiteY78" fmla="*/ 2150465 h 4906603"/>
              <a:gd name="connsiteX79" fmla="*/ 8578242 w 9546035"/>
              <a:gd name="connsiteY79" fmla="*/ 2200913 h 4906603"/>
              <a:gd name="connsiteX80" fmla="*/ 8607626 w 9546035"/>
              <a:gd name="connsiteY80" fmla="*/ 2205117 h 4906603"/>
              <a:gd name="connsiteX81" fmla="*/ 8603428 w 9546035"/>
              <a:gd name="connsiteY81" fmla="*/ 2234545 h 4906603"/>
              <a:gd name="connsiteX82" fmla="*/ 8628614 w 9546035"/>
              <a:gd name="connsiteY82" fmla="*/ 2247157 h 4906603"/>
              <a:gd name="connsiteX83" fmla="*/ 8653801 w 9546035"/>
              <a:gd name="connsiteY83" fmla="*/ 2272382 h 4906603"/>
              <a:gd name="connsiteX84" fmla="*/ 8628614 w 9546035"/>
              <a:gd name="connsiteY84" fmla="*/ 2297606 h 4906603"/>
              <a:gd name="connsiteX85" fmla="*/ 8678987 w 9546035"/>
              <a:gd name="connsiteY85" fmla="*/ 2327034 h 4906603"/>
              <a:gd name="connsiteX86" fmla="*/ 8657998 w 9546035"/>
              <a:gd name="connsiteY86" fmla="*/ 2369074 h 4906603"/>
              <a:gd name="connsiteX87" fmla="*/ 8712569 w 9546035"/>
              <a:gd name="connsiteY87" fmla="*/ 2360666 h 4906603"/>
              <a:gd name="connsiteX88" fmla="*/ 8657998 w 9546035"/>
              <a:gd name="connsiteY88" fmla="*/ 2390095 h 4906603"/>
              <a:gd name="connsiteX89" fmla="*/ 8687382 w 9546035"/>
              <a:gd name="connsiteY89" fmla="*/ 2440543 h 4906603"/>
              <a:gd name="connsiteX90" fmla="*/ 8729360 w 9546035"/>
              <a:gd name="connsiteY90" fmla="*/ 2444747 h 4906603"/>
              <a:gd name="connsiteX91" fmla="*/ 8716766 w 9546035"/>
              <a:gd name="connsiteY91" fmla="*/ 2486787 h 4906603"/>
              <a:gd name="connsiteX92" fmla="*/ 8771337 w 9546035"/>
              <a:gd name="connsiteY92" fmla="*/ 2482583 h 4906603"/>
              <a:gd name="connsiteX93" fmla="*/ 8762941 w 9546035"/>
              <a:gd name="connsiteY93" fmla="*/ 2524624 h 4906603"/>
              <a:gd name="connsiteX94" fmla="*/ 8800721 w 9546035"/>
              <a:gd name="connsiteY94" fmla="*/ 2566664 h 4906603"/>
              <a:gd name="connsiteX95" fmla="*/ 8792325 w 9546035"/>
              <a:gd name="connsiteY95" fmla="*/ 2596092 h 4906603"/>
              <a:gd name="connsiteX96" fmla="*/ 8783930 w 9546035"/>
              <a:gd name="connsiteY96" fmla="*/ 2629725 h 4906603"/>
              <a:gd name="connsiteX97" fmla="*/ 8905664 w 9546035"/>
              <a:gd name="connsiteY97" fmla="*/ 2701193 h 4906603"/>
              <a:gd name="connsiteX98" fmla="*/ 8888873 w 9546035"/>
              <a:gd name="connsiteY98" fmla="*/ 2772662 h 4906603"/>
              <a:gd name="connsiteX99" fmla="*/ 8947641 w 9546035"/>
              <a:gd name="connsiteY99" fmla="*/ 2772662 h 4906603"/>
              <a:gd name="connsiteX100" fmla="*/ 8834302 w 9546035"/>
              <a:gd name="connsiteY100" fmla="*/ 2860947 h 4906603"/>
              <a:gd name="connsiteX101" fmla="*/ 8897268 w 9546035"/>
              <a:gd name="connsiteY101" fmla="*/ 2877763 h 4906603"/>
              <a:gd name="connsiteX102" fmla="*/ 8888873 w 9546035"/>
              <a:gd name="connsiteY102" fmla="*/ 2898783 h 4906603"/>
              <a:gd name="connsiteX103" fmla="*/ 8989618 w 9546035"/>
              <a:gd name="connsiteY103" fmla="*/ 2869355 h 4906603"/>
              <a:gd name="connsiteX104" fmla="*/ 8960234 w 9546035"/>
              <a:gd name="connsiteY104" fmla="*/ 2932415 h 4906603"/>
              <a:gd name="connsiteX105" fmla="*/ 9065177 w 9546035"/>
              <a:gd name="connsiteY105" fmla="*/ 2953435 h 4906603"/>
              <a:gd name="connsiteX106" fmla="*/ 9052584 w 9546035"/>
              <a:gd name="connsiteY106" fmla="*/ 3016496 h 4906603"/>
              <a:gd name="connsiteX107" fmla="*/ 9081968 w 9546035"/>
              <a:gd name="connsiteY107" fmla="*/ 3037516 h 4906603"/>
              <a:gd name="connsiteX108" fmla="*/ 9128143 w 9546035"/>
              <a:gd name="connsiteY108" fmla="*/ 3054332 h 4906603"/>
              <a:gd name="connsiteX109" fmla="*/ 9136538 w 9546035"/>
              <a:gd name="connsiteY109" fmla="*/ 3066944 h 4906603"/>
              <a:gd name="connsiteX110" fmla="*/ 9178515 w 9546035"/>
              <a:gd name="connsiteY110" fmla="*/ 3083760 h 4906603"/>
              <a:gd name="connsiteX111" fmla="*/ 9178515 w 9546035"/>
              <a:gd name="connsiteY111" fmla="*/ 3130005 h 4906603"/>
              <a:gd name="connsiteX112" fmla="*/ 9207899 w 9546035"/>
              <a:gd name="connsiteY112" fmla="*/ 3130005 h 4906603"/>
              <a:gd name="connsiteX113" fmla="*/ 9216295 w 9546035"/>
              <a:gd name="connsiteY113" fmla="*/ 3159433 h 4906603"/>
              <a:gd name="connsiteX114" fmla="*/ 9115549 w 9546035"/>
              <a:gd name="connsiteY114" fmla="*/ 3214086 h 4906603"/>
              <a:gd name="connsiteX115" fmla="*/ 9044188 w 9546035"/>
              <a:gd name="connsiteY115" fmla="*/ 3272942 h 4906603"/>
              <a:gd name="connsiteX116" fmla="*/ 8813314 w 9546035"/>
              <a:gd name="connsiteY116" fmla="*/ 3323390 h 4906603"/>
              <a:gd name="connsiteX117" fmla="*/ 8557253 w 9546035"/>
              <a:gd name="connsiteY117" fmla="*/ 3357023 h 4906603"/>
              <a:gd name="connsiteX118" fmla="*/ 7637953 w 9546035"/>
              <a:gd name="connsiteY118" fmla="*/ 3504164 h 4906603"/>
              <a:gd name="connsiteX119" fmla="*/ 6605315 w 9546035"/>
              <a:gd name="connsiteY119" fmla="*/ 3680734 h 4906603"/>
              <a:gd name="connsiteX120" fmla="*/ 6559140 w 9546035"/>
              <a:gd name="connsiteY120" fmla="*/ 3689142 h 4906603"/>
              <a:gd name="connsiteX121" fmla="*/ 6584326 w 9546035"/>
              <a:gd name="connsiteY121" fmla="*/ 3697550 h 4906603"/>
              <a:gd name="connsiteX122" fmla="*/ 7155216 w 9546035"/>
              <a:gd name="connsiteY122" fmla="*/ 3596653 h 4906603"/>
              <a:gd name="connsiteX123" fmla="*/ 7814257 w 9546035"/>
              <a:gd name="connsiteY123" fmla="*/ 3491552 h 4906603"/>
              <a:gd name="connsiteX124" fmla="*/ 8473299 w 9546035"/>
              <a:gd name="connsiteY124" fmla="*/ 3390655 h 4906603"/>
              <a:gd name="connsiteX125" fmla="*/ 8968629 w 9546035"/>
              <a:gd name="connsiteY125" fmla="*/ 3314982 h 4906603"/>
              <a:gd name="connsiteX126" fmla="*/ 9102956 w 9546035"/>
              <a:gd name="connsiteY126" fmla="*/ 3281350 h 4906603"/>
              <a:gd name="connsiteX127" fmla="*/ 9128143 w 9546035"/>
              <a:gd name="connsiteY127" fmla="*/ 3281350 h 4906603"/>
              <a:gd name="connsiteX128" fmla="*/ 9262470 w 9546035"/>
              <a:gd name="connsiteY128" fmla="*/ 3230902 h 4906603"/>
              <a:gd name="connsiteX129" fmla="*/ 9270865 w 9546035"/>
              <a:gd name="connsiteY129" fmla="*/ 3272942 h 4906603"/>
              <a:gd name="connsiteX130" fmla="*/ 9300249 w 9546035"/>
              <a:gd name="connsiteY130" fmla="*/ 3264534 h 4906603"/>
              <a:gd name="connsiteX131" fmla="*/ 9283458 w 9546035"/>
              <a:gd name="connsiteY131" fmla="*/ 3293962 h 4906603"/>
              <a:gd name="connsiteX132" fmla="*/ 9304447 w 9546035"/>
              <a:gd name="connsiteY132" fmla="*/ 3293962 h 4906603"/>
              <a:gd name="connsiteX133" fmla="*/ 9300249 w 9546035"/>
              <a:gd name="connsiteY133" fmla="*/ 3323390 h 4906603"/>
              <a:gd name="connsiteX134" fmla="*/ 9342226 w 9546035"/>
              <a:gd name="connsiteY134" fmla="*/ 3344411 h 4906603"/>
              <a:gd name="connsiteX135" fmla="*/ 9333831 w 9546035"/>
              <a:gd name="connsiteY135" fmla="*/ 3369635 h 4906603"/>
              <a:gd name="connsiteX136" fmla="*/ 9375808 w 9546035"/>
              <a:gd name="connsiteY136" fmla="*/ 3407471 h 4906603"/>
              <a:gd name="connsiteX137" fmla="*/ 9392599 w 9546035"/>
              <a:gd name="connsiteY137" fmla="*/ 3432695 h 4906603"/>
              <a:gd name="connsiteX138" fmla="*/ 9434576 w 9546035"/>
              <a:gd name="connsiteY138" fmla="*/ 3483144 h 4906603"/>
              <a:gd name="connsiteX139" fmla="*/ 9413587 w 9546035"/>
              <a:gd name="connsiteY139" fmla="*/ 3499960 h 4906603"/>
              <a:gd name="connsiteX140" fmla="*/ 9455565 w 9546035"/>
              <a:gd name="connsiteY140" fmla="*/ 3533592 h 4906603"/>
              <a:gd name="connsiteX141" fmla="*/ 9459762 w 9546035"/>
              <a:gd name="connsiteY141" fmla="*/ 3567225 h 4906603"/>
              <a:gd name="connsiteX142" fmla="*/ 9476553 w 9546035"/>
              <a:gd name="connsiteY142" fmla="*/ 3563021 h 4906603"/>
              <a:gd name="connsiteX143" fmla="*/ 9468158 w 9546035"/>
              <a:gd name="connsiteY143" fmla="*/ 3617673 h 4906603"/>
              <a:gd name="connsiteX144" fmla="*/ 9518530 w 9546035"/>
              <a:gd name="connsiteY144" fmla="*/ 3626081 h 4906603"/>
              <a:gd name="connsiteX145" fmla="*/ 9522728 w 9546035"/>
              <a:gd name="connsiteY145" fmla="*/ 3651305 h 4906603"/>
              <a:gd name="connsiteX146" fmla="*/ 9543717 w 9546035"/>
              <a:gd name="connsiteY146" fmla="*/ 3668121 h 4906603"/>
              <a:gd name="connsiteX147" fmla="*/ 9531123 w 9546035"/>
              <a:gd name="connsiteY147" fmla="*/ 3697550 h 4906603"/>
              <a:gd name="connsiteX148" fmla="*/ 9543717 w 9546035"/>
              <a:gd name="connsiteY148" fmla="*/ 3739590 h 4906603"/>
              <a:gd name="connsiteX149" fmla="*/ 9531123 w 9546035"/>
              <a:gd name="connsiteY149" fmla="*/ 3773222 h 4906603"/>
              <a:gd name="connsiteX150" fmla="*/ 9476553 w 9546035"/>
              <a:gd name="connsiteY150" fmla="*/ 3785834 h 4906603"/>
              <a:gd name="connsiteX151" fmla="*/ 9375808 w 9546035"/>
              <a:gd name="connsiteY151" fmla="*/ 3827875 h 4906603"/>
              <a:gd name="connsiteX152" fmla="*/ 9325435 w 9546035"/>
              <a:gd name="connsiteY152" fmla="*/ 3802651 h 4906603"/>
              <a:gd name="connsiteX153" fmla="*/ 9333831 w 9546035"/>
              <a:gd name="connsiteY153" fmla="*/ 3773222 h 4906603"/>
              <a:gd name="connsiteX154" fmla="*/ 9308644 w 9546035"/>
              <a:gd name="connsiteY154" fmla="*/ 3769018 h 4906603"/>
              <a:gd name="connsiteX155" fmla="*/ 9312842 w 9546035"/>
              <a:gd name="connsiteY155" fmla="*/ 3731182 h 4906603"/>
              <a:gd name="connsiteX156" fmla="*/ 9186911 w 9546035"/>
              <a:gd name="connsiteY156" fmla="*/ 3760610 h 4906603"/>
              <a:gd name="connsiteX157" fmla="*/ 9270865 w 9546035"/>
              <a:gd name="connsiteY157" fmla="*/ 3680734 h 4906603"/>
              <a:gd name="connsiteX158" fmla="*/ 9270865 w 9546035"/>
              <a:gd name="connsiteY158" fmla="*/ 3680734 h 4906603"/>
              <a:gd name="connsiteX159" fmla="*/ 9199504 w 9546035"/>
              <a:gd name="connsiteY159" fmla="*/ 3697550 h 4906603"/>
              <a:gd name="connsiteX160" fmla="*/ 9157527 w 9546035"/>
              <a:gd name="connsiteY160" fmla="*/ 3697550 h 4906603"/>
              <a:gd name="connsiteX161" fmla="*/ 9094561 w 9546035"/>
              <a:gd name="connsiteY161" fmla="*/ 3680734 h 4906603"/>
              <a:gd name="connsiteX162" fmla="*/ 9102956 w 9546035"/>
              <a:gd name="connsiteY162" fmla="*/ 3659713 h 4906603"/>
              <a:gd name="connsiteX163" fmla="*/ 9220492 w 9546035"/>
              <a:gd name="connsiteY163" fmla="*/ 3630285 h 4906603"/>
              <a:gd name="connsiteX164" fmla="*/ 9157527 w 9546035"/>
              <a:gd name="connsiteY164" fmla="*/ 3638693 h 4906603"/>
              <a:gd name="connsiteX165" fmla="*/ 9178515 w 9546035"/>
              <a:gd name="connsiteY165" fmla="*/ 3605061 h 4906603"/>
              <a:gd name="connsiteX166" fmla="*/ 9123945 w 9546035"/>
              <a:gd name="connsiteY166" fmla="*/ 3588245 h 4906603"/>
              <a:gd name="connsiteX167" fmla="*/ 9086165 w 9546035"/>
              <a:gd name="connsiteY167" fmla="*/ 3596653 h 4906603"/>
              <a:gd name="connsiteX168" fmla="*/ 9065177 w 9546035"/>
              <a:gd name="connsiteY168" fmla="*/ 3584041 h 4906603"/>
              <a:gd name="connsiteX169" fmla="*/ 8960234 w 9546035"/>
              <a:gd name="connsiteY169" fmla="*/ 3584041 h 4906603"/>
              <a:gd name="connsiteX170" fmla="*/ 8523671 w 9546035"/>
              <a:gd name="connsiteY170" fmla="*/ 3647101 h 4906603"/>
              <a:gd name="connsiteX171" fmla="*/ 8431322 w 9546035"/>
              <a:gd name="connsiteY171" fmla="*/ 3680734 h 4906603"/>
              <a:gd name="connsiteX172" fmla="*/ 8427124 w 9546035"/>
              <a:gd name="connsiteY172" fmla="*/ 3697550 h 4906603"/>
              <a:gd name="connsiteX173" fmla="*/ 7889816 w 9546035"/>
              <a:gd name="connsiteY173" fmla="*/ 3781630 h 4906603"/>
              <a:gd name="connsiteX174" fmla="*/ 7835246 w 9546035"/>
              <a:gd name="connsiteY174" fmla="*/ 3802651 h 4906603"/>
              <a:gd name="connsiteX175" fmla="*/ 7847839 w 9546035"/>
              <a:gd name="connsiteY175" fmla="*/ 3815263 h 4906603"/>
              <a:gd name="connsiteX176" fmla="*/ 7642151 w 9546035"/>
              <a:gd name="connsiteY176" fmla="*/ 3848895 h 4906603"/>
              <a:gd name="connsiteX177" fmla="*/ 7587581 w 9546035"/>
              <a:gd name="connsiteY177" fmla="*/ 3878323 h 4906603"/>
              <a:gd name="connsiteX178" fmla="*/ 7860432 w 9546035"/>
              <a:gd name="connsiteY178" fmla="*/ 3827875 h 4906603"/>
              <a:gd name="connsiteX179" fmla="*/ 7965375 w 9546035"/>
              <a:gd name="connsiteY179" fmla="*/ 3815263 h 4906603"/>
              <a:gd name="connsiteX180" fmla="*/ 7889816 w 9546035"/>
              <a:gd name="connsiteY180" fmla="*/ 3836283 h 4906603"/>
              <a:gd name="connsiteX181" fmla="*/ 7805862 w 9546035"/>
              <a:gd name="connsiteY181" fmla="*/ 3857303 h 4906603"/>
              <a:gd name="connsiteX182" fmla="*/ 7805862 w 9546035"/>
              <a:gd name="connsiteY182" fmla="*/ 3857303 h 4906603"/>
              <a:gd name="connsiteX183" fmla="*/ 8208843 w 9546035"/>
              <a:gd name="connsiteY183" fmla="*/ 3806855 h 4906603"/>
              <a:gd name="connsiteX184" fmla="*/ 7965375 w 9546035"/>
              <a:gd name="connsiteY184" fmla="*/ 3857303 h 4906603"/>
              <a:gd name="connsiteX185" fmla="*/ 7453254 w 9546035"/>
              <a:gd name="connsiteY185" fmla="*/ 3949792 h 4906603"/>
              <a:gd name="connsiteX186" fmla="*/ 7402881 w 9546035"/>
              <a:gd name="connsiteY186" fmla="*/ 3970812 h 4906603"/>
              <a:gd name="connsiteX187" fmla="*/ 7650546 w 9546035"/>
              <a:gd name="connsiteY187" fmla="*/ 3928772 h 4906603"/>
              <a:gd name="connsiteX188" fmla="*/ 7663140 w 9546035"/>
              <a:gd name="connsiteY188" fmla="*/ 3941384 h 4906603"/>
              <a:gd name="connsiteX189" fmla="*/ 7856235 w 9546035"/>
              <a:gd name="connsiteY189" fmla="*/ 3916160 h 4906603"/>
              <a:gd name="connsiteX190" fmla="*/ 7839444 w 9546035"/>
              <a:gd name="connsiteY190" fmla="*/ 3928772 h 4906603"/>
              <a:gd name="connsiteX191" fmla="*/ 7881421 w 9546035"/>
              <a:gd name="connsiteY191" fmla="*/ 3937180 h 4906603"/>
              <a:gd name="connsiteX192" fmla="*/ 7726105 w 9546035"/>
              <a:gd name="connsiteY192" fmla="*/ 3991832 h 4906603"/>
              <a:gd name="connsiteX193" fmla="*/ 7369299 w 9546035"/>
              <a:gd name="connsiteY193" fmla="*/ 4063301 h 4906603"/>
              <a:gd name="connsiteX194" fmla="*/ 7184600 w 9546035"/>
              <a:gd name="connsiteY194" fmla="*/ 4096933 h 4906603"/>
              <a:gd name="connsiteX195" fmla="*/ 7172007 w 9546035"/>
              <a:gd name="connsiteY195" fmla="*/ 4126361 h 4906603"/>
              <a:gd name="connsiteX196" fmla="*/ 6995703 w 9546035"/>
              <a:gd name="connsiteY196" fmla="*/ 4155790 h 4906603"/>
              <a:gd name="connsiteX197" fmla="*/ 5774167 w 9546035"/>
              <a:gd name="connsiteY197" fmla="*/ 4353379 h 4906603"/>
              <a:gd name="connsiteX198" fmla="*/ 5803551 w 9546035"/>
              <a:gd name="connsiteY198" fmla="*/ 4357583 h 4906603"/>
              <a:gd name="connsiteX199" fmla="*/ 6978912 w 9546035"/>
              <a:gd name="connsiteY199" fmla="*/ 4168402 h 4906603"/>
              <a:gd name="connsiteX200" fmla="*/ 7037680 w 9546035"/>
              <a:gd name="connsiteY200" fmla="*/ 4176810 h 4906603"/>
              <a:gd name="connsiteX201" fmla="*/ 6613710 w 9546035"/>
              <a:gd name="connsiteY201" fmla="*/ 4244074 h 4906603"/>
              <a:gd name="connsiteX202" fmla="*/ 6580129 w 9546035"/>
              <a:gd name="connsiteY202" fmla="*/ 4273503 h 4906603"/>
              <a:gd name="connsiteX203" fmla="*/ 6466790 w 9546035"/>
              <a:gd name="connsiteY203" fmla="*/ 4290319 h 4906603"/>
              <a:gd name="connsiteX204" fmla="*/ 5816144 w 9546035"/>
              <a:gd name="connsiteY204" fmla="*/ 4395420 h 4906603"/>
              <a:gd name="connsiteX205" fmla="*/ 5774167 w 9546035"/>
              <a:gd name="connsiteY205" fmla="*/ 4416440 h 4906603"/>
              <a:gd name="connsiteX206" fmla="*/ 6634699 w 9546035"/>
              <a:gd name="connsiteY206" fmla="*/ 4290319 h 4906603"/>
              <a:gd name="connsiteX207" fmla="*/ 6924341 w 9546035"/>
              <a:gd name="connsiteY207" fmla="*/ 4231462 h 4906603"/>
              <a:gd name="connsiteX208" fmla="*/ 6957923 w 9546035"/>
              <a:gd name="connsiteY208" fmla="*/ 4244074 h 4906603"/>
              <a:gd name="connsiteX209" fmla="*/ 5509711 w 9546035"/>
              <a:gd name="connsiteY209" fmla="*/ 4471092 h 4906603"/>
              <a:gd name="connsiteX210" fmla="*/ 5295627 w 9546035"/>
              <a:gd name="connsiteY210" fmla="*/ 4513133 h 4906603"/>
              <a:gd name="connsiteX211" fmla="*/ 5325011 w 9546035"/>
              <a:gd name="connsiteY211" fmla="*/ 4513133 h 4906603"/>
              <a:gd name="connsiteX212" fmla="*/ 5782562 w 9546035"/>
              <a:gd name="connsiteY212" fmla="*/ 4458480 h 4906603"/>
              <a:gd name="connsiteX213" fmla="*/ 5925285 w 9546035"/>
              <a:gd name="connsiteY213" fmla="*/ 4441664 h 4906603"/>
              <a:gd name="connsiteX214" fmla="*/ 5480327 w 9546035"/>
              <a:gd name="connsiteY214" fmla="*/ 4508929 h 4906603"/>
              <a:gd name="connsiteX215" fmla="*/ 5438350 w 9546035"/>
              <a:gd name="connsiteY215" fmla="*/ 4529949 h 4906603"/>
              <a:gd name="connsiteX216" fmla="*/ 6101589 w 9546035"/>
              <a:gd name="connsiteY216" fmla="*/ 4458480 h 4906603"/>
              <a:gd name="connsiteX217" fmla="*/ 6542349 w 9546035"/>
              <a:gd name="connsiteY217" fmla="*/ 4378604 h 4906603"/>
              <a:gd name="connsiteX218" fmla="*/ 6676676 w 9546035"/>
              <a:gd name="connsiteY218" fmla="*/ 4365991 h 4906603"/>
              <a:gd name="connsiteX219" fmla="*/ 6521361 w 9546035"/>
              <a:gd name="connsiteY219" fmla="*/ 4416440 h 4906603"/>
              <a:gd name="connsiteX220" fmla="*/ 6042821 w 9546035"/>
              <a:gd name="connsiteY220" fmla="*/ 4487909 h 4906603"/>
              <a:gd name="connsiteX221" fmla="*/ 5950471 w 9546035"/>
              <a:gd name="connsiteY221" fmla="*/ 4513133 h 4906603"/>
              <a:gd name="connsiteX222" fmla="*/ 5635642 w 9546035"/>
              <a:gd name="connsiteY222" fmla="*/ 4555173 h 4906603"/>
              <a:gd name="connsiteX223" fmla="*/ 5492920 w 9546035"/>
              <a:gd name="connsiteY223" fmla="*/ 4563581 h 4906603"/>
              <a:gd name="connsiteX224" fmla="*/ 5429954 w 9546035"/>
              <a:gd name="connsiteY224" fmla="*/ 4584601 h 4906603"/>
              <a:gd name="connsiteX225" fmla="*/ 5354395 w 9546035"/>
              <a:gd name="connsiteY225" fmla="*/ 4605622 h 4906603"/>
              <a:gd name="connsiteX226" fmla="*/ 6042821 w 9546035"/>
              <a:gd name="connsiteY226" fmla="*/ 4521541 h 4906603"/>
              <a:gd name="connsiteX227" fmla="*/ 6605315 w 9546035"/>
              <a:gd name="connsiteY227" fmla="*/ 4437460 h 4906603"/>
              <a:gd name="connsiteX228" fmla="*/ 6987307 w 9546035"/>
              <a:gd name="connsiteY228" fmla="*/ 4374400 h 4906603"/>
              <a:gd name="connsiteX229" fmla="*/ 7079657 w 9546035"/>
              <a:gd name="connsiteY229" fmla="*/ 4374400 h 4906603"/>
              <a:gd name="connsiteX230" fmla="*/ 6651490 w 9546035"/>
              <a:gd name="connsiteY230" fmla="*/ 4441664 h 4906603"/>
              <a:gd name="connsiteX231" fmla="*/ 6198136 w 9546035"/>
              <a:gd name="connsiteY231" fmla="*/ 4521541 h 4906603"/>
              <a:gd name="connsiteX232" fmla="*/ 6277893 w 9546035"/>
              <a:gd name="connsiteY232" fmla="*/ 4529949 h 4906603"/>
              <a:gd name="connsiteX233" fmla="*/ 7008296 w 9546035"/>
              <a:gd name="connsiteY233" fmla="*/ 4399624 h 4906603"/>
              <a:gd name="connsiteX234" fmla="*/ 6999900 w 9546035"/>
              <a:gd name="connsiteY234" fmla="*/ 4416440 h 4906603"/>
              <a:gd name="connsiteX235" fmla="*/ 6924341 w 9546035"/>
              <a:gd name="connsiteY235" fmla="*/ 4429052 h 4906603"/>
              <a:gd name="connsiteX236" fmla="*/ 4262989 w 9546035"/>
              <a:gd name="connsiteY236" fmla="*/ 4803211 h 4906603"/>
              <a:gd name="connsiteX237" fmla="*/ 3931369 w 9546035"/>
              <a:gd name="connsiteY237" fmla="*/ 4824231 h 4906603"/>
              <a:gd name="connsiteX238" fmla="*/ 3696297 w 9546035"/>
              <a:gd name="connsiteY238" fmla="*/ 4832639 h 4906603"/>
              <a:gd name="connsiteX239" fmla="*/ 3767659 w 9546035"/>
              <a:gd name="connsiteY239" fmla="*/ 4845252 h 4906603"/>
              <a:gd name="connsiteX240" fmla="*/ 3801240 w 9546035"/>
              <a:gd name="connsiteY240" fmla="*/ 4836843 h 4906603"/>
              <a:gd name="connsiteX241" fmla="*/ 4359537 w 9546035"/>
              <a:gd name="connsiteY241" fmla="*/ 4811619 h 4906603"/>
              <a:gd name="connsiteX242" fmla="*/ 4262989 w 9546035"/>
              <a:gd name="connsiteY242" fmla="*/ 4832639 h 4906603"/>
              <a:gd name="connsiteX243" fmla="*/ 3809636 w 9546035"/>
              <a:gd name="connsiteY243" fmla="*/ 4853660 h 4906603"/>
              <a:gd name="connsiteX244" fmla="*/ 3507400 w 9546035"/>
              <a:gd name="connsiteY244" fmla="*/ 4866272 h 4906603"/>
              <a:gd name="connsiteX245" fmla="*/ 3549377 w 9546035"/>
              <a:gd name="connsiteY245" fmla="*/ 4887292 h 4906603"/>
              <a:gd name="connsiteX246" fmla="*/ 3381469 w 9546035"/>
              <a:gd name="connsiteY246" fmla="*/ 4895700 h 4906603"/>
              <a:gd name="connsiteX247" fmla="*/ 3146396 w 9546035"/>
              <a:gd name="connsiteY247" fmla="*/ 4836843 h 4906603"/>
              <a:gd name="connsiteX248" fmla="*/ 3163187 w 9546035"/>
              <a:gd name="connsiteY248" fmla="*/ 4769579 h 4906603"/>
              <a:gd name="connsiteX249" fmla="*/ 3184176 w 9546035"/>
              <a:gd name="connsiteY249" fmla="*/ 4782191 h 4906603"/>
              <a:gd name="connsiteX250" fmla="*/ 3163187 w 9546035"/>
              <a:gd name="connsiteY250" fmla="*/ 4752763 h 4906603"/>
              <a:gd name="connsiteX251" fmla="*/ 3133803 w 9546035"/>
              <a:gd name="connsiteY251" fmla="*/ 4710722 h 4906603"/>
              <a:gd name="connsiteX252" fmla="*/ 3146396 w 9546035"/>
              <a:gd name="connsiteY252" fmla="*/ 4664478 h 4906603"/>
              <a:gd name="connsiteX253" fmla="*/ 3125408 w 9546035"/>
              <a:gd name="connsiteY253" fmla="*/ 4635050 h 4906603"/>
              <a:gd name="connsiteX254" fmla="*/ 3133803 w 9546035"/>
              <a:gd name="connsiteY254" fmla="*/ 4597213 h 4906603"/>
              <a:gd name="connsiteX255" fmla="*/ 3091826 w 9546035"/>
              <a:gd name="connsiteY255" fmla="*/ 4550969 h 4906603"/>
              <a:gd name="connsiteX256" fmla="*/ 3091826 w 9546035"/>
              <a:gd name="connsiteY256" fmla="*/ 4487909 h 4906603"/>
              <a:gd name="connsiteX257" fmla="*/ 3070838 w 9546035"/>
              <a:gd name="connsiteY257" fmla="*/ 4529949 h 4906603"/>
              <a:gd name="connsiteX258" fmla="*/ 3054047 w 9546035"/>
              <a:gd name="connsiteY258" fmla="*/ 4387012 h 4906603"/>
              <a:gd name="connsiteX259" fmla="*/ 3041454 w 9546035"/>
              <a:gd name="connsiteY259" fmla="*/ 4294523 h 4906603"/>
              <a:gd name="connsiteX260" fmla="*/ 2999476 w 9546035"/>
              <a:gd name="connsiteY260" fmla="*/ 4281911 h 4906603"/>
              <a:gd name="connsiteX261" fmla="*/ 2986883 w 9546035"/>
              <a:gd name="connsiteY261" fmla="*/ 4071709 h 4906603"/>
              <a:gd name="connsiteX262" fmla="*/ 2944906 w 9546035"/>
              <a:gd name="connsiteY262" fmla="*/ 4025464 h 4906603"/>
              <a:gd name="connsiteX263" fmla="*/ 2944906 w 9546035"/>
              <a:gd name="connsiteY263" fmla="*/ 3983424 h 4906603"/>
              <a:gd name="connsiteX264" fmla="*/ 2923917 w 9546035"/>
              <a:gd name="connsiteY264" fmla="*/ 3895139 h 4906603"/>
              <a:gd name="connsiteX265" fmla="*/ 2881940 w 9546035"/>
              <a:gd name="connsiteY265" fmla="*/ 3848895 h 4906603"/>
              <a:gd name="connsiteX266" fmla="*/ 2881940 w 9546035"/>
              <a:gd name="connsiteY266" fmla="*/ 3794243 h 4906603"/>
              <a:gd name="connsiteX267" fmla="*/ 2852556 w 9546035"/>
              <a:gd name="connsiteY267" fmla="*/ 3731182 h 4906603"/>
              <a:gd name="connsiteX268" fmla="*/ 2835765 w 9546035"/>
              <a:gd name="connsiteY268" fmla="*/ 3630285 h 4906603"/>
              <a:gd name="connsiteX269" fmla="*/ 2684648 w 9546035"/>
              <a:gd name="connsiteY269" fmla="*/ 3689142 h 4906603"/>
              <a:gd name="connsiteX270" fmla="*/ 2550321 w 9546035"/>
              <a:gd name="connsiteY270" fmla="*/ 3739590 h 4906603"/>
              <a:gd name="connsiteX271" fmla="*/ 2730822 w 9546035"/>
              <a:gd name="connsiteY271" fmla="*/ 3630285 h 4906603"/>
              <a:gd name="connsiteX272" fmla="*/ 2697241 w 9546035"/>
              <a:gd name="connsiteY272" fmla="*/ 3638693 h 4906603"/>
              <a:gd name="connsiteX273" fmla="*/ 2273271 w 9546035"/>
              <a:gd name="connsiteY273" fmla="*/ 3823671 h 4906603"/>
              <a:gd name="connsiteX274" fmla="*/ 1828313 w 9546035"/>
              <a:gd name="connsiteY274" fmla="*/ 4000240 h 4906603"/>
              <a:gd name="connsiteX275" fmla="*/ 1370762 w 9546035"/>
              <a:gd name="connsiteY275" fmla="*/ 4159994 h 4906603"/>
              <a:gd name="connsiteX276" fmla="*/ 1626823 w 9546035"/>
              <a:gd name="connsiteY276" fmla="*/ 4063301 h 4906603"/>
              <a:gd name="connsiteX277" fmla="*/ 1710777 w 9546035"/>
              <a:gd name="connsiteY277" fmla="*/ 4025464 h 4906603"/>
              <a:gd name="connsiteX278" fmla="*/ 1626823 w 9546035"/>
              <a:gd name="connsiteY278" fmla="*/ 4042281 h 4906603"/>
              <a:gd name="connsiteX279" fmla="*/ 1039142 w 9546035"/>
              <a:gd name="connsiteY279" fmla="*/ 4244074 h 4906603"/>
              <a:gd name="connsiteX280" fmla="*/ 1576450 w 9546035"/>
              <a:gd name="connsiteY280" fmla="*/ 4042281 h 4906603"/>
              <a:gd name="connsiteX281" fmla="*/ 1610032 w 9546035"/>
              <a:gd name="connsiteY281" fmla="*/ 4021260 h 4906603"/>
              <a:gd name="connsiteX282" fmla="*/ 1576450 w 9546035"/>
              <a:gd name="connsiteY282" fmla="*/ 4033873 h 4906603"/>
              <a:gd name="connsiteX283" fmla="*/ 984572 w 9546035"/>
              <a:gd name="connsiteY283" fmla="*/ 4231462 h 4906603"/>
              <a:gd name="connsiteX284" fmla="*/ 1118899 w 9546035"/>
              <a:gd name="connsiteY284" fmla="*/ 4181014 h 4906603"/>
              <a:gd name="connsiteX285" fmla="*/ 1253226 w 9546035"/>
              <a:gd name="connsiteY285" fmla="*/ 4134769 h 4906603"/>
              <a:gd name="connsiteX286" fmla="*/ 1152481 w 9546035"/>
              <a:gd name="connsiteY286" fmla="*/ 4155790 h 4906603"/>
              <a:gd name="connsiteX287" fmla="*/ 1055933 w 9546035"/>
              <a:gd name="connsiteY287" fmla="*/ 4189422 h 4906603"/>
              <a:gd name="connsiteX288" fmla="*/ 1131492 w 9546035"/>
              <a:gd name="connsiteY288" fmla="*/ 4147382 h 4906603"/>
              <a:gd name="connsiteX289" fmla="*/ 1639416 w 9546035"/>
              <a:gd name="connsiteY289" fmla="*/ 3962404 h 4906603"/>
              <a:gd name="connsiteX290" fmla="*/ 1828313 w 9546035"/>
              <a:gd name="connsiteY290" fmla="*/ 3878323 h 4906603"/>
              <a:gd name="connsiteX291" fmla="*/ 1803127 w 9546035"/>
              <a:gd name="connsiteY291" fmla="*/ 3886731 h 4906603"/>
              <a:gd name="connsiteX292" fmla="*/ 1387553 w 9546035"/>
              <a:gd name="connsiteY292" fmla="*/ 4033873 h 4906603"/>
              <a:gd name="connsiteX293" fmla="*/ 1232238 w 9546035"/>
              <a:gd name="connsiteY293" fmla="*/ 4092729 h 4906603"/>
              <a:gd name="connsiteX294" fmla="*/ 1316192 w 9546035"/>
              <a:gd name="connsiteY294" fmla="*/ 4046485 h 4906603"/>
              <a:gd name="connsiteX295" fmla="*/ 1773743 w 9546035"/>
              <a:gd name="connsiteY295" fmla="*/ 3874119 h 4906603"/>
              <a:gd name="connsiteX296" fmla="*/ 1950047 w 9546035"/>
              <a:gd name="connsiteY296" fmla="*/ 3794243 h 4906603"/>
              <a:gd name="connsiteX297" fmla="*/ 1824116 w 9546035"/>
              <a:gd name="connsiteY297" fmla="*/ 3844691 h 4906603"/>
              <a:gd name="connsiteX298" fmla="*/ 1689789 w 9546035"/>
              <a:gd name="connsiteY298" fmla="*/ 3886731 h 4906603"/>
              <a:gd name="connsiteX299" fmla="*/ 1916465 w 9546035"/>
              <a:gd name="connsiteY299" fmla="*/ 3794243 h 4906603"/>
              <a:gd name="connsiteX300" fmla="*/ 1979431 w 9546035"/>
              <a:gd name="connsiteY300" fmla="*/ 3752202 h 4906603"/>
              <a:gd name="connsiteX301" fmla="*/ 2239690 w 9546035"/>
              <a:gd name="connsiteY301" fmla="*/ 3638693 h 4906603"/>
              <a:gd name="connsiteX302" fmla="*/ 2273271 w 9546035"/>
              <a:gd name="connsiteY302" fmla="*/ 3617673 h 4906603"/>
              <a:gd name="connsiteX303" fmla="*/ 2201910 w 9546035"/>
              <a:gd name="connsiteY303" fmla="*/ 3638693 h 4906603"/>
              <a:gd name="connsiteX304" fmla="*/ 1639416 w 9546035"/>
              <a:gd name="connsiteY304" fmla="*/ 3848895 h 4906603"/>
              <a:gd name="connsiteX305" fmla="*/ 2105363 w 9546035"/>
              <a:gd name="connsiteY305" fmla="*/ 3659713 h 4906603"/>
              <a:gd name="connsiteX306" fmla="*/ 2147340 w 9546035"/>
              <a:gd name="connsiteY306" fmla="*/ 3617673 h 4906603"/>
              <a:gd name="connsiteX307" fmla="*/ 1589044 w 9546035"/>
              <a:gd name="connsiteY307" fmla="*/ 3827875 h 4906603"/>
              <a:gd name="connsiteX308" fmla="*/ 1534473 w 9546035"/>
              <a:gd name="connsiteY308" fmla="*/ 3827875 h 4906603"/>
              <a:gd name="connsiteX309" fmla="*/ 1895477 w 9546035"/>
              <a:gd name="connsiteY309" fmla="*/ 3676529 h 4906603"/>
              <a:gd name="connsiteX310" fmla="*/ 1950047 w 9546035"/>
              <a:gd name="connsiteY310" fmla="*/ 3638693 h 4906603"/>
              <a:gd name="connsiteX311" fmla="*/ 1349774 w 9546035"/>
              <a:gd name="connsiteY311" fmla="*/ 3874119 h 4906603"/>
              <a:gd name="connsiteX312" fmla="*/ 1127294 w 9546035"/>
              <a:gd name="connsiteY312" fmla="*/ 3949792 h 4906603"/>
              <a:gd name="connsiteX313" fmla="*/ 1034945 w 9546035"/>
              <a:gd name="connsiteY313" fmla="*/ 3958200 h 4906603"/>
              <a:gd name="connsiteX314" fmla="*/ 871234 w 9546035"/>
              <a:gd name="connsiteY314" fmla="*/ 4004444 h 4906603"/>
              <a:gd name="connsiteX315" fmla="*/ 820861 w 9546035"/>
              <a:gd name="connsiteY315" fmla="*/ 4004444 h 4906603"/>
              <a:gd name="connsiteX316" fmla="*/ 724314 w 9546035"/>
              <a:gd name="connsiteY316" fmla="*/ 4033873 h 4906603"/>
              <a:gd name="connsiteX317" fmla="*/ 623568 w 9546035"/>
              <a:gd name="connsiteY317" fmla="*/ 4054893 h 4906603"/>
              <a:gd name="connsiteX318" fmla="*/ 724314 w 9546035"/>
              <a:gd name="connsiteY318" fmla="*/ 4012852 h 4906603"/>
              <a:gd name="connsiteX319" fmla="*/ 652952 w 9546035"/>
              <a:gd name="connsiteY319" fmla="*/ 4012852 h 4906603"/>
              <a:gd name="connsiteX320" fmla="*/ 862838 w 9546035"/>
              <a:gd name="connsiteY320" fmla="*/ 3941384 h 4906603"/>
              <a:gd name="connsiteX321" fmla="*/ 841850 w 9546035"/>
              <a:gd name="connsiteY321" fmla="*/ 3928772 h 4906603"/>
              <a:gd name="connsiteX322" fmla="*/ 736907 w 9546035"/>
              <a:gd name="connsiteY322" fmla="*/ 3949792 h 4906603"/>
              <a:gd name="connsiteX323" fmla="*/ 568998 w 9546035"/>
              <a:gd name="connsiteY323" fmla="*/ 4000240 h 4906603"/>
              <a:gd name="connsiteX324" fmla="*/ 652952 w 9546035"/>
              <a:gd name="connsiteY324" fmla="*/ 3962404 h 4906603"/>
              <a:gd name="connsiteX325" fmla="*/ 736907 w 9546035"/>
              <a:gd name="connsiteY325" fmla="*/ 3920364 h 4906603"/>
              <a:gd name="connsiteX326" fmla="*/ 610975 w 9546035"/>
              <a:gd name="connsiteY326" fmla="*/ 3949792 h 4906603"/>
              <a:gd name="connsiteX327" fmla="*/ 485044 w 9546035"/>
              <a:gd name="connsiteY327" fmla="*/ 3983424 h 4906603"/>
              <a:gd name="connsiteX328" fmla="*/ 610975 w 9546035"/>
              <a:gd name="connsiteY328" fmla="*/ 3941384 h 4906603"/>
              <a:gd name="connsiteX329" fmla="*/ 589987 w 9546035"/>
              <a:gd name="connsiteY329" fmla="*/ 3920364 h 4906603"/>
              <a:gd name="connsiteX330" fmla="*/ 623568 w 9546035"/>
              <a:gd name="connsiteY330" fmla="*/ 3907751 h 4906603"/>
              <a:gd name="connsiteX331" fmla="*/ 640359 w 9546035"/>
              <a:gd name="connsiteY331" fmla="*/ 3886731 h 4906603"/>
              <a:gd name="connsiteX332" fmla="*/ 535416 w 9546035"/>
              <a:gd name="connsiteY332" fmla="*/ 3916160 h 4906603"/>
              <a:gd name="connsiteX333" fmla="*/ 518625 w 9546035"/>
              <a:gd name="connsiteY333" fmla="*/ 3886731 h 4906603"/>
              <a:gd name="connsiteX334" fmla="*/ 535416 w 9546035"/>
              <a:gd name="connsiteY334" fmla="*/ 3886731 h 4906603"/>
              <a:gd name="connsiteX335" fmla="*/ 518625 w 9546035"/>
              <a:gd name="connsiteY335" fmla="*/ 3886731 h 4906603"/>
              <a:gd name="connsiteX336" fmla="*/ 464055 w 9546035"/>
              <a:gd name="connsiteY336" fmla="*/ 3907751 h 4906603"/>
              <a:gd name="connsiteX337" fmla="*/ 489241 w 9546035"/>
              <a:gd name="connsiteY337" fmla="*/ 3886731 h 4906603"/>
              <a:gd name="connsiteX338" fmla="*/ 589987 w 9546035"/>
              <a:gd name="connsiteY338" fmla="*/ 3827875 h 4906603"/>
              <a:gd name="connsiteX339" fmla="*/ 497637 w 9546035"/>
              <a:gd name="connsiteY339" fmla="*/ 3848895 h 4906603"/>
              <a:gd name="connsiteX340" fmla="*/ 413683 w 9546035"/>
              <a:gd name="connsiteY340" fmla="*/ 3857303 h 4906603"/>
              <a:gd name="connsiteX341" fmla="*/ 506032 w 9546035"/>
              <a:gd name="connsiteY341" fmla="*/ 3823671 h 4906603"/>
              <a:gd name="connsiteX342" fmla="*/ 774686 w 9546035"/>
              <a:gd name="connsiteY342" fmla="*/ 3718570 h 4906603"/>
              <a:gd name="connsiteX343" fmla="*/ 858641 w 9546035"/>
              <a:gd name="connsiteY343" fmla="*/ 3676529 h 4906603"/>
              <a:gd name="connsiteX344" fmla="*/ 703325 w 9546035"/>
              <a:gd name="connsiteY344" fmla="*/ 3731182 h 4906603"/>
              <a:gd name="connsiteX345" fmla="*/ 434671 w 9546035"/>
              <a:gd name="connsiteY345" fmla="*/ 3794243 h 4906603"/>
              <a:gd name="connsiteX346" fmla="*/ 489241 w 9546035"/>
              <a:gd name="connsiteY346" fmla="*/ 3752202 h 4906603"/>
              <a:gd name="connsiteX347" fmla="*/ 329728 w 9546035"/>
              <a:gd name="connsiteY347" fmla="*/ 3773222 h 4906603"/>
              <a:gd name="connsiteX348" fmla="*/ 485044 w 9546035"/>
              <a:gd name="connsiteY348" fmla="*/ 3701754 h 4906603"/>
              <a:gd name="connsiteX349" fmla="*/ 443067 w 9546035"/>
              <a:gd name="connsiteY349" fmla="*/ 3672325 h 4906603"/>
              <a:gd name="connsiteX350" fmla="*/ 417880 w 9546035"/>
              <a:gd name="connsiteY350" fmla="*/ 3676529 h 4906603"/>
              <a:gd name="connsiteX351" fmla="*/ 455660 w 9546035"/>
              <a:gd name="connsiteY351" fmla="*/ 3647101 h 4906603"/>
              <a:gd name="connsiteX352" fmla="*/ 527021 w 9546035"/>
              <a:gd name="connsiteY352" fmla="*/ 3617673 h 4906603"/>
              <a:gd name="connsiteX353" fmla="*/ 1265819 w 9546035"/>
              <a:gd name="connsiteY353" fmla="*/ 3344411 h 4906603"/>
              <a:gd name="connsiteX354" fmla="*/ 963583 w 9546035"/>
              <a:gd name="connsiteY354" fmla="*/ 3449512 h 4906603"/>
              <a:gd name="connsiteX355" fmla="*/ 640359 w 9546035"/>
              <a:gd name="connsiteY355" fmla="*/ 3542000 h 4906603"/>
              <a:gd name="connsiteX356" fmla="*/ 447264 w 9546035"/>
              <a:gd name="connsiteY356" fmla="*/ 3596653 h 4906603"/>
              <a:gd name="connsiteX357" fmla="*/ 527021 w 9546035"/>
              <a:gd name="connsiteY357" fmla="*/ 3554612 h 4906603"/>
              <a:gd name="connsiteX358" fmla="*/ 291949 w 9546035"/>
              <a:gd name="connsiteY358" fmla="*/ 3609265 h 4906603"/>
              <a:gd name="connsiteX359" fmla="*/ 291949 w 9546035"/>
              <a:gd name="connsiteY359" fmla="*/ 3584041 h 4906603"/>
              <a:gd name="connsiteX360" fmla="*/ 153424 w 9546035"/>
              <a:gd name="connsiteY360" fmla="*/ 3609265 h 4906603"/>
              <a:gd name="connsiteX361" fmla="*/ 258367 w 9546035"/>
              <a:gd name="connsiteY361" fmla="*/ 3575633 h 4906603"/>
              <a:gd name="connsiteX362" fmla="*/ 363310 w 9546035"/>
              <a:gd name="connsiteY362" fmla="*/ 3542000 h 4906603"/>
              <a:gd name="connsiteX363" fmla="*/ 279356 w 9546035"/>
              <a:gd name="connsiteY363" fmla="*/ 3533592 h 4906603"/>
              <a:gd name="connsiteX364" fmla="*/ 422078 w 9546035"/>
              <a:gd name="connsiteY364" fmla="*/ 3462124 h 4906603"/>
              <a:gd name="connsiteX365" fmla="*/ 207994 w 9546035"/>
              <a:gd name="connsiteY365" fmla="*/ 3512572 h 4906603"/>
              <a:gd name="connsiteX366" fmla="*/ 69470 w 9546035"/>
              <a:gd name="connsiteY366" fmla="*/ 3546204 h 4906603"/>
              <a:gd name="connsiteX367" fmla="*/ 228983 w 9546035"/>
              <a:gd name="connsiteY367" fmla="*/ 3491552 h 4906603"/>
              <a:gd name="connsiteX368" fmla="*/ 224785 w 9546035"/>
              <a:gd name="connsiteY368" fmla="*/ 3453716 h 4906603"/>
              <a:gd name="connsiteX369" fmla="*/ 350717 w 9546035"/>
              <a:gd name="connsiteY369" fmla="*/ 3420083 h 4906603"/>
              <a:gd name="connsiteX370" fmla="*/ 371705 w 9546035"/>
              <a:gd name="connsiteY370" fmla="*/ 3390655 h 4906603"/>
              <a:gd name="connsiteX371" fmla="*/ 489241 w 9546035"/>
              <a:gd name="connsiteY371" fmla="*/ 3336003 h 4906603"/>
              <a:gd name="connsiteX372" fmla="*/ 753698 w 9546035"/>
              <a:gd name="connsiteY372" fmla="*/ 3243514 h 4906603"/>
              <a:gd name="connsiteX373" fmla="*/ 753698 w 9546035"/>
              <a:gd name="connsiteY373" fmla="*/ 3243514 h 4906603"/>
              <a:gd name="connsiteX374" fmla="*/ 468253 w 9546035"/>
              <a:gd name="connsiteY374" fmla="*/ 3314982 h 4906603"/>
              <a:gd name="connsiteX375" fmla="*/ 329728 w 9546035"/>
              <a:gd name="connsiteY375" fmla="*/ 3357023 h 4906603"/>
              <a:gd name="connsiteX376" fmla="*/ 216390 w 9546035"/>
              <a:gd name="connsiteY376" fmla="*/ 3378043 h 4906603"/>
              <a:gd name="connsiteX377" fmla="*/ 342321 w 9546035"/>
              <a:gd name="connsiteY377" fmla="*/ 3323390 h 4906603"/>
              <a:gd name="connsiteX378" fmla="*/ 350717 w 9546035"/>
              <a:gd name="connsiteY378" fmla="*/ 3302370 h 4906603"/>
              <a:gd name="connsiteX379" fmla="*/ 464055 w 9546035"/>
              <a:gd name="connsiteY379" fmla="*/ 3264534 h 4906603"/>
              <a:gd name="connsiteX380" fmla="*/ 568998 w 9546035"/>
              <a:gd name="connsiteY380" fmla="*/ 3222494 h 4906603"/>
              <a:gd name="connsiteX381" fmla="*/ 539614 w 9546035"/>
              <a:gd name="connsiteY381" fmla="*/ 3222494 h 4906603"/>
              <a:gd name="connsiteX382" fmla="*/ 548010 w 9546035"/>
              <a:gd name="connsiteY382" fmla="*/ 3193065 h 4906603"/>
              <a:gd name="connsiteX383" fmla="*/ 329728 w 9546035"/>
              <a:gd name="connsiteY383" fmla="*/ 3251922 h 4906603"/>
              <a:gd name="connsiteX384" fmla="*/ 506032 w 9546035"/>
              <a:gd name="connsiteY384" fmla="*/ 3172045 h 4906603"/>
              <a:gd name="connsiteX385" fmla="*/ 468253 w 9546035"/>
              <a:gd name="connsiteY385" fmla="*/ 3167841 h 4906603"/>
              <a:gd name="connsiteX386" fmla="*/ 883827 w 9546035"/>
              <a:gd name="connsiteY386" fmla="*/ 3012292 h 4906603"/>
              <a:gd name="connsiteX387" fmla="*/ 1442123 w 9546035"/>
              <a:gd name="connsiteY387" fmla="*/ 2776866 h 4906603"/>
              <a:gd name="connsiteX388" fmla="*/ 1442123 w 9546035"/>
              <a:gd name="connsiteY388" fmla="*/ 2776866 h 4906603"/>
              <a:gd name="connsiteX389" fmla="*/ 1018154 w 9546035"/>
              <a:gd name="connsiteY389" fmla="*/ 2919803 h 4906603"/>
              <a:gd name="connsiteX390" fmla="*/ 1274215 w 9546035"/>
              <a:gd name="connsiteY390" fmla="*/ 2814702 h 4906603"/>
              <a:gd name="connsiteX391" fmla="*/ 1253226 w 9546035"/>
              <a:gd name="connsiteY391" fmla="*/ 2806294 h 4906603"/>
              <a:gd name="connsiteX392" fmla="*/ 363310 w 9546035"/>
              <a:gd name="connsiteY392" fmla="*/ 3117393 h 4906603"/>
              <a:gd name="connsiteX393" fmla="*/ 187006 w 9546035"/>
              <a:gd name="connsiteY393" fmla="*/ 3167841 h 4906603"/>
              <a:gd name="connsiteX394" fmla="*/ 203797 w 9546035"/>
              <a:gd name="connsiteY394" fmla="*/ 3151025 h 4906603"/>
              <a:gd name="connsiteX395" fmla="*/ 384299 w 9546035"/>
              <a:gd name="connsiteY395" fmla="*/ 3096373 h 4906603"/>
              <a:gd name="connsiteX396" fmla="*/ 560603 w 9546035"/>
              <a:gd name="connsiteY396" fmla="*/ 3033312 h 4906603"/>
              <a:gd name="connsiteX397" fmla="*/ 577394 w 9546035"/>
              <a:gd name="connsiteY397" fmla="*/ 3012292 h 4906603"/>
              <a:gd name="connsiteX398" fmla="*/ 724314 w 9546035"/>
              <a:gd name="connsiteY398" fmla="*/ 2953435 h 4906603"/>
              <a:gd name="connsiteX399" fmla="*/ 736907 w 9546035"/>
              <a:gd name="connsiteY399" fmla="*/ 2928211 h 4906603"/>
              <a:gd name="connsiteX400" fmla="*/ 766291 w 9546035"/>
              <a:gd name="connsiteY400" fmla="*/ 2915599 h 4906603"/>
              <a:gd name="connsiteX401" fmla="*/ 774686 w 9546035"/>
              <a:gd name="connsiteY401" fmla="*/ 2911395 h 4906603"/>
              <a:gd name="connsiteX402" fmla="*/ 766291 w 9546035"/>
              <a:gd name="connsiteY402" fmla="*/ 2915599 h 4906603"/>
              <a:gd name="connsiteX403" fmla="*/ 799873 w 9546035"/>
              <a:gd name="connsiteY403" fmla="*/ 2890375 h 4906603"/>
              <a:gd name="connsiteX404" fmla="*/ 644557 w 9546035"/>
              <a:gd name="connsiteY404" fmla="*/ 2949231 h 4906603"/>
              <a:gd name="connsiteX405" fmla="*/ 610975 w 9546035"/>
              <a:gd name="connsiteY405" fmla="*/ 2940823 h 4906603"/>
              <a:gd name="connsiteX406" fmla="*/ 464055 w 9546035"/>
              <a:gd name="connsiteY406" fmla="*/ 2974456 h 4906603"/>
              <a:gd name="connsiteX407" fmla="*/ 258367 w 9546035"/>
              <a:gd name="connsiteY407" fmla="*/ 3045924 h 4906603"/>
              <a:gd name="connsiteX408" fmla="*/ 279356 w 9546035"/>
              <a:gd name="connsiteY408" fmla="*/ 3003884 h 4906603"/>
              <a:gd name="connsiteX409" fmla="*/ 338124 w 9546035"/>
              <a:gd name="connsiteY409" fmla="*/ 2974456 h 4906603"/>
              <a:gd name="connsiteX410" fmla="*/ 426276 w 9546035"/>
              <a:gd name="connsiteY410" fmla="*/ 2932415 h 4906603"/>
              <a:gd name="connsiteX411" fmla="*/ 556405 w 9546035"/>
              <a:gd name="connsiteY411" fmla="*/ 2886171 h 4906603"/>
              <a:gd name="connsiteX412" fmla="*/ 1190260 w 9546035"/>
              <a:gd name="connsiteY412" fmla="*/ 2638133 h 4906603"/>
              <a:gd name="connsiteX413" fmla="*/ 1316192 w 9546035"/>
              <a:gd name="connsiteY413" fmla="*/ 2587684 h 4906603"/>
              <a:gd name="connsiteX414" fmla="*/ 1232238 w 9546035"/>
              <a:gd name="connsiteY414" fmla="*/ 2608704 h 4906603"/>
              <a:gd name="connsiteX415" fmla="*/ 795675 w 9546035"/>
              <a:gd name="connsiteY415" fmla="*/ 2772662 h 4906603"/>
              <a:gd name="connsiteX416" fmla="*/ 619371 w 9546035"/>
              <a:gd name="connsiteY416" fmla="*/ 2835722 h 4906603"/>
              <a:gd name="connsiteX417" fmla="*/ 581591 w 9546035"/>
              <a:gd name="connsiteY417" fmla="*/ 2806294 h 4906603"/>
              <a:gd name="connsiteX418" fmla="*/ 497637 w 9546035"/>
              <a:gd name="connsiteY418" fmla="*/ 2827314 h 4906603"/>
              <a:gd name="connsiteX419" fmla="*/ 413683 w 9546035"/>
              <a:gd name="connsiteY419" fmla="*/ 2839926 h 4906603"/>
              <a:gd name="connsiteX420" fmla="*/ 306250 w 9546035"/>
              <a:gd name="connsiteY420" fmla="*/ 2872709 h 4906603"/>
              <a:gd name="connsiteX421" fmla="*/ 342321 w 9546035"/>
              <a:gd name="connsiteY421" fmla="*/ 2856743 h 4906603"/>
              <a:gd name="connsiteX422" fmla="*/ 363310 w 9546035"/>
              <a:gd name="connsiteY422" fmla="*/ 2827314 h 4906603"/>
              <a:gd name="connsiteX423" fmla="*/ 443067 w 9546035"/>
              <a:gd name="connsiteY423" fmla="*/ 2797886 h 4906603"/>
              <a:gd name="connsiteX424" fmla="*/ 489241 w 9546035"/>
              <a:gd name="connsiteY424" fmla="*/ 2764254 h 4906603"/>
              <a:gd name="connsiteX425" fmla="*/ 380101 w 9546035"/>
              <a:gd name="connsiteY425" fmla="*/ 2806294 h 4906603"/>
              <a:gd name="connsiteX426" fmla="*/ 329728 w 9546035"/>
              <a:gd name="connsiteY426" fmla="*/ 2806294 h 4906603"/>
              <a:gd name="connsiteX427" fmla="*/ 287751 w 9546035"/>
              <a:gd name="connsiteY427" fmla="*/ 2827314 h 4906603"/>
              <a:gd name="connsiteX428" fmla="*/ 237378 w 9546035"/>
              <a:gd name="connsiteY428" fmla="*/ 2827314 h 4906603"/>
              <a:gd name="connsiteX429" fmla="*/ 119842 w 9546035"/>
              <a:gd name="connsiteY429" fmla="*/ 2860947 h 4906603"/>
              <a:gd name="connsiteX430" fmla="*/ 27493 w 9546035"/>
              <a:gd name="connsiteY430" fmla="*/ 2877763 h 4906603"/>
              <a:gd name="connsiteX431" fmla="*/ 287751 w 9546035"/>
              <a:gd name="connsiteY431" fmla="*/ 2793682 h 4906603"/>
              <a:gd name="connsiteX432" fmla="*/ 497637 w 9546035"/>
              <a:gd name="connsiteY432" fmla="*/ 2709601 h 4906603"/>
              <a:gd name="connsiteX433" fmla="*/ 556405 w 9546035"/>
              <a:gd name="connsiteY433" fmla="*/ 2680173 h 4906603"/>
              <a:gd name="connsiteX434" fmla="*/ 291949 w 9546035"/>
              <a:gd name="connsiteY434" fmla="*/ 2772662 h 4906603"/>
              <a:gd name="connsiteX435" fmla="*/ 216390 w 9546035"/>
              <a:gd name="connsiteY435" fmla="*/ 2776866 h 4906603"/>
              <a:gd name="connsiteX436" fmla="*/ 359112 w 9546035"/>
              <a:gd name="connsiteY436" fmla="*/ 2713805 h 4906603"/>
              <a:gd name="connsiteX437" fmla="*/ 1265819 w 9546035"/>
              <a:gd name="connsiteY437" fmla="*/ 2360666 h 4906603"/>
              <a:gd name="connsiteX438" fmla="*/ 1761150 w 9546035"/>
              <a:gd name="connsiteY438" fmla="*/ 2137852 h 4906603"/>
              <a:gd name="connsiteX439" fmla="*/ 2210306 w 9546035"/>
              <a:gd name="connsiteY439" fmla="*/ 1860386 h 4906603"/>
              <a:gd name="connsiteX440" fmla="*/ 1463112 w 9546035"/>
              <a:gd name="connsiteY440" fmla="*/ 2247157 h 4906603"/>
              <a:gd name="connsiteX441" fmla="*/ 753698 w 9546035"/>
              <a:gd name="connsiteY441" fmla="*/ 2533032 h 4906603"/>
              <a:gd name="connsiteX442" fmla="*/ 644557 w 9546035"/>
              <a:gd name="connsiteY442" fmla="*/ 2554052 h 4906603"/>
              <a:gd name="connsiteX443" fmla="*/ 787279 w 9546035"/>
              <a:gd name="connsiteY443" fmla="*/ 2503604 h 4906603"/>
              <a:gd name="connsiteX444" fmla="*/ 1471507 w 9546035"/>
              <a:gd name="connsiteY444" fmla="*/ 2221933 h 4906603"/>
              <a:gd name="connsiteX445" fmla="*/ 2021408 w 9546035"/>
              <a:gd name="connsiteY445" fmla="*/ 1931855 h 4906603"/>
              <a:gd name="connsiteX446" fmla="*/ 2096967 w 9546035"/>
              <a:gd name="connsiteY446" fmla="*/ 1881406 h 4906603"/>
              <a:gd name="connsiteX447" fmla="*/ 2004617 w 9546035"/>
              <a:gd name="connsiteY447" fmla="*/ 1919243 h 4906603"/>
              <a:gd name="connsiteX448" fmla="*/ 1895477 w 9546035"/>
              <a:gd name="connsiteY448" fmla="*/ 1965487 h 4906603"/>
              <a:gd name="connsiteX449" fmla="*/ 1895477 w 9546035"/>
              <a:gd name="connsiteY449" fmla="*/ 1961283 h 4906603"/>
              <a:gd name="connsiteX450" fmla="*/ 1895477 w 9546035"/>
              <a:gd name="connsiteY450" fmla="*/ 1965487 h 4906603"/>
              <a:gd name="connsiteX451" fmla="*/ 1723370 w 9546035"/>
              <a:gd name="connsiteY451" fmla="*/ 2066384 h 4906603"/>
              <a:gd name="connsiteX452" fmla="*/ 1454717 w 9546035"/>
              <a:gd name="connsiteY452" fmla="*/ 2200913 h 4906603"/>
              <a:gd name="connsiteX453" fmla="*/ 1324587 w 9546035"/>
              <a:gd name="connsiteY453" fmla="*/ 2247157 h 4906603"/>
              <a:gd name="connsiteX454" fmla="*/ 1286808 w 9546035"/>
              <a:gd name="connsiteY454" fmla="*/ 2263973 h 4906603"/>
              <a:gd name="connsiteX455" fmla="*/ 732709 w 9546035"/>
              <a:gd name="connsiteY455" fmla="*/ 2465767 h 4906603"/>
              <a:gd name="connsiteX456" fmla="*/ 1307796 w 9546035"/>
              <a:gd name="connsiteY456" fmla="*/ 2234545 h 4906603"/>
              <a:gd name="connsiteX457" fmla="*/ 1500891 w 9546035"/>
              <a:gd name="connsiteY457" fmla="*/ 2150465 h 4906603"/>
              <a:gd name="connsiteX458" fmla="*/ 1463112 w 9546035"/>
              <a:gd name="connsiteY458" fmla="*/ 2150465 h 4906603"/>
              <a:gd name="connsiteX459" fmla="*/ 1412739 w 9546035"/>
              <a:gd name="connsiteY459" fmla="*/ 2171485 h 4906603"/>
              <a:gd name="connsiteX460" fmla="*/ 724314 w 9546035"/>
              <a:gd name="connsiteY460" fmla="*/ 2423727 h 4906603"/>
              <a:gd name="connsiteX461" fmla="*/ 1505089 w 9546035"/>
              <a:gd name="connsiteY461" fmla="*/ 2095812 h 4906603"/>
              <a:gd name="connsiteX462" fmla="*/ 2180922 w 9546035"/>
              <a:gd name="connsiteY462" fmla="*/ 1721653 h 4906603"/>
              <a:gd name="connsiteX463" fmla="*/ 2197712 w 9546035"/>
              <a:gd name="connsiteY463" fmla="*/ 1700633 h 4906603"/>
              <a:gd name="connsiteX464" fmla="*/ 2025606 w 9546035"/>
              <a:gd name="connsiteY464" fmla="*/ 1797326 h 4906603"/>
              <a:gd name="connsiteX465" fmla="*/ 766291 w 9546035"/>
              <a:gd name="connsiteY465" fmla="*/ 2377482 h 4906603"/>
              <a:gd name="connsiteX466" fmla="*/ 518625 w 9546035"/>
              <a:gd name="connsiteY466" fmla="*/ 2444747 h 4906603"/>
              <a:gd name="connsiteX467" fmla="*/ 455660 w 9546035"/>
              <a:gd name="connsiteY467" fmla="*/ 2465767 h 4906603"/>
              <a:gd name="connsiteX468" fmla="*/ 413683 w 9546035"/>
              <a:gd name="connsiteY468" fmla="*/ 2465767 h 4906603"/>
              <a:gd name="connsiteX469" fmla="*/ 640359 w 9546035"/>
              <a:gd name="connsiteY469" fmla="*/ 2369074 h 4906603"/>
              <a:gd name="connsiteX470" fmla="*/ 1433728 w 9546035"/>
              <a:gd name="connsiteY470" fmla="*/ 2045364 h 4906603"/>
              <a:gd name="connsiteX471" fmla="*/ 1857697 w 9546035"/>
              <a:gd name="connsiteY471" fmla="*/ 1826754 h 4906603"/>
              <a:gd name="connsiteX472" fmla="*/ 2168328 w 9546035"/>
              <a:gd name="connsiteY472" fmla="*/ 1654388 h 4906603"/>
              <a:gd name="connsiteX473" fmla="*/ 2260678 w 9546035"/>
              <a:gd name="connsiteY473" fmla="*/ 1587124 h 4906603"/>
              <a:gd name="connsiteX474" fmla="*/ 2210306 w 9546035"/>
              <a:gd name="connsiteY474" fmla="*/ 1599736 h 4906603"/>
              <a:gd name="connsiteX475" fmla="*/ 1454717 w 9546035"/>
              <a:gd name="connsiteY475" fmla="*/ 2015935 h 4906603"/>
              <a:gd name="connsiteX476" fmla="*/ 682336 w 9546035"/>
              <a:gd name="connsiteY476" fmla="*/ 2327034 h 4906603"/>
              <a:gd name="connsiteX477" fmla="*/ 560603 w 9546035"/>
              <a:gd name="connsiteY477" fmla="*/ 2369074 h 4906603"/>
              <a:gd name="connsiteX478" fmla="*/ 535416 w 9546035"/>
              <a:gd name="connsiteY478" fmla="*/ 2356462 h 4906603"/>
              <a:gd name="connsiteX479" fmla="*/ 497637 w 9546035"/>
              <a:gd name="connsiteY479" fmla="*/ 2360666 h 4906603"/>
              <a:gd name="connsiteX480" fmla="*/ 631964 w 9546035"/>
              <a:gd name="connsiteY480" fmla="*/ 2293402 h 4906603"/>
              <a:gd name="connsiteX481" fmla="*/ 640359 w 9546035"/>
              <a:gd name="connsiteY481" fmla="*/ 2297606 h 4906603"/>
              <a:gd name="connsiteX482" fmla="*/ 535416 w 9546035"/>
              <a:gd name="connsiteY482" fmla="*/ 2348054 h 4906603"/>
              <a:gd name="connsiteX483" fmla="*/ 631964 w 9546035"/>
              <a:gd name="connsiteY483" fmla="*/ 2293402 h 4906603"/>
              <a:gd name="connsiteX484" fmla="*/ 619371 w 9546035"/>
              <a:gd name="connsiteY484" fmla="*/ 2293402 h 4906603"/>
              <a:gd name="connsiteX485" fmla="*/ 829257 w 9546035"/>
              <a:gd name="connsiteY485" fmla="*/ 2205117 h 4906603"/>
              <a:gd name="connsiteX486" fmla="*/ 1857697 w 9546035"/>
              <a:gd name="connsiteY486" fmla="*/ 1725857 h 4906603"/>
              <a:gd name="connsiteX487" fmla="*/ 2239690 w 9546035"/>
              <a:gd name="connsiteY487" fmla="*/ 1503043 h 4906603"/>
              <a:gd name="connsiteX488" fmla="*/ 3007872 w 9546035"/>
              <a:gd name="connsiteY488" fmla="*/ 1061619 h 4906603"/>
              <a:gd name="connsiteX489" fmla="*/ 3561970 w 9546035"/>
              <a:gd name="connsiteY489" fmla="*/ 716888 h 4906603"/>
              <a:gd name="connsiteX490" fmla="*/ 3704693 w 9546035"/>
              <a:gd name="connsiteY490" fmla="*/ 632808 h 4906603"/>
              <a:gd name="connsiteX491" fmla="*/ 3717286 w 9546035"/>
              <a:gd name="connsiteY491" fmla="*/ 603379 h 4906603"/>
              <a:gd name="connsiteX492" fmla="*/ 3561970 w 9546035"/>
              <a:gd name="connsiteY492" fmla="*/ 695868 h 4906603"/>
              <a:gd name="connsiteX493" fmla="*/ 3028860 w 9546035"/>
              <a:gd name="connsiteY493" fmla="*/ 1019579 h 4906603"/>
              <a:gd name="connsiteX494" fmla="*/ 2676252 w 9546035"/>
              <a:gd name="connsiteY494" fmla="*/ 1238189 h 4906603"/>
              <a:gd name="connsiteX495" fmla="*/ 2487355 w 9546035"/>
              <a:gd name="connsiteY495" fmla="*/ 1339086 h 4906603"/>
              <a:gd name="connsiteX496" fmla="*/ 2353028 w 9546035"/>
              <a:gd name="connsiteY496" fmla="*/ 1414758 h 4906603"/>
              <a:gd name="connsiteX497" fmla="*/ 2365621 w 9546035"/>
              <a:gd name="connsiteY497" fmla="*/ 1393738 h 4906603"/>
              <a:gd name="connsiteX498" fmla="*/ 2894533 w 9546035"/>
              <a:gd name="connsiteY498" fmla="*/ 1082639 h 4906603"/>
              <a:gd name="connsiteX499" fmla="*/ 3478016 w 9546035"/>
              <a:gd name="connsiteY499" fmla="*/ 716888 h 4906603"/>
              <a:gd name="connsiteX500" fmla="*/ 4057301 w 9546035"/>
              <a:gd name="connsiteY500" fmla="*/ 342729 h 4906603"/>
              <a:gd name="connsiteX501" fmla="*/ 4607202 w 9546035"/>
              <a:gd name="connsiteY501" fmla="*/ 61059 h 4906603"/>
              <a:gd name="connsiteX502" fmla="*/ 4699552 w 9546035"/>
              <a:gd name="connsiteY502" fmla="*/ 31630 h 4906603"/>
              <a:gd name="connsiteX503" fmla="*/ 4611400 w 9546035"/>
              <a:gd name="connsiteY503" fmla="*/ 40039 h 4906603"/>
              <a:gd name="connsiteX504" fmla="*/ 4657574 w 9546035"/>
              <a:gd name="connsiteY504" fmla="*/ 19018 h 4906603"/>
              <a:gd name="connsiteX505" fmla="*/ 4814464 w 9546035"/>
              <a:gd name="connsiteY505" fmla="*/ 100 h 490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</a:cxnLst>
            <a:rect l="l" t="t" r="r" b="b"/>
            <a:pathLst>
              <a:path w="9546035" h="4906603">
                <a:moveTo>
                  <a:pt x="270006" y="2884208"/>
                </a:moveTo>
                <a:lnTo>
                  <a:pt x="145029" y="2928211"/>
                </a:lnTo>
                <a:cubicBezTo>
                  <a:pt x="140831" y="2928211"/>
                  <a:pt x="65272" y="2966047"/>
                  <a:pt x="52679" y="2953435"/>
                </a:cubicBezTo>
                <a:cubicBezTo>
                  <a:pt x="48481" y="2949231"/>
                  <a:pt x="153424" y="2911395"/>
                  <a:pt x="119842" y="2928211"/>
                </a:cubicBezTo>
                <a:cubicBezTo>
                  <a:pt x="153424" y="2915599"/>
                  <a:pt x="199599" y="2904038"/>
                  <a:pt x="242101" y="2892477"/>
                </a:cubicBezTo>
                <a:close/>
                <a:moveTo>
                  <a:pt x="306250" y="2872709"/>
                </a:moveTo>
                <a:lnTo>
                  <a:pt x="301066" y="2875004"/>
                </a:lnTo>
                <a:lnTo>
                  <a:pt x="270006" y="2884208"/>
                </a:lnTo>
                <a:lnTo>
                  <a:pt x="279356" y="2880916"/>
                </a:lnTo>
                <a:close/>
                <a:moveTo>
                  <a:pt x="4814464" y="100"/>
                </a:moveTo>
                <a:cubicBezTo>
                  <a:pt x="4873757" y="1151"/>
                  <a:pt x="4928327" y="10610"/>
                  <a:pt x="4943019" y="31630"/>
                </a:cubicBezTo>
                <a:cubicBezTo>
                  <a:pt x="4913635" y="40039"/>
                  <a:pt x="4896844" y="2202"/>
                  <a:pt x="4875856" y="19018"/>
                </a:cubicBezTo>
                <a:cubicBezTo>
                  <a:pt x="4854867" y="31630"/>
                  <a:pt x="4959810" y="52651"/>
                  <a:pt x="4951415" y="48447"/>
                </a:cubicBezTo>
                <a:cubicBezTo>
                  <a:pt x="4955612" y="52651"/>
                  <a:pt x="4955612" y="77875"/>
                  <a:pt x="4959810" y="82079"/>
                </a:cubicBezTo>
                <a:cubicBezTo>
                  <a:pt x="4980799" y="107303"/>
                  <a:pt x="5001787" y="98895"/>
                  <a:pt x="5022776" y="124119"/>
                </a:cubicBezTo>
                <a:cubicBezTo>
                  <a:pt x="5047962" y="157752"/>
                  <a:pt x="5056358" y="182976"/>
                  <a:pt x="5077346" y="216608"/>
                </a:cubicBezTo>
                <a:cubicBezTo>
                  <a:pt x="5089939" y="237628"/>
                  <a:pt x="5110928" y="250240"/>
                  <a:pt x="5119323" y="267057"/>
                </a:cubicBezTo>
                <a:cubicBezTo>
                  <a:pt x="5127719" y="279669"/>
                  <a:pt x="5127719" y="296485"/>
                  <a:pt x="5136114" y="309097"/>
                </a:cubicBezTo>
                <a:cubicBezTo>
                  <a:pt x="5152905" y="330117"/>
                  <a:pt x="5165498" y="325913"/>
                  <a:pt x="5169696" y="342729"/>
                </a:cubicBezTo>
                <a:cubicBezTo>
                  <a:pt x="5169696" y="342729"/>
                  <a:pt x="5140312" y="325913"/>
                  <a:pt x="5136114" y="330117"/>
                </a:cubicBezTo>
                <a:cubicBezTo>
                  <a:pt x="5123521" y="342729"/>
                  <a:pt x="5203278" y="401586"/>
                  <a:pt x="5203278" y="401586"/>
                </a:cubicBezTo>
                <a:cubicBezTo>
                  <a:pt x="5220069" y="426810"/>
                  <a:pt x="5190685" y="414198"/>
                  <a:pt x="5211673" y="435218"/>
                </a:cubicBezTo>
                <a:cubicBezTo>
                  <a:pt x="5228464" y="452034"/>
                  <a:pt x="5249453" y="447830"/>
                  <a:pt x="5262046" y="468850"/>
                </a:cubicBezTo>
                <a:cubicBezTo>
                  <a:pt x="5270441" y="485666"/>
                  <a:pt x="5257848" y="515095"/>
                  <a:pt x="5262046" y="527707"/>
                </a:cubicBezTo>
                <a:cubicBezTo>
                  <a:pt x="5266243" y="540319"/>
                  <a:pt x="5274639" y="548727"/>
                  <a:pt x="5291430" y="561339"/>
                </a:cubicBezTo>
                <a:cubicBezTo>
                  <a:pt x="5316616" y="586563"/>
                  <a:pt x="5320814" y="599175"/>
                  <a:pt x="5337605" y="632808"/>
                </a:cubicBezTo>
                <a:cubicBezTo>
                  <a:pt x="5350198" y="653828"/>
                  <a:pt x="5371186" y="666440"/>
                  <a:pt x="5379582" y="683256"/>
                </a:cubicBezTo>
                <a:cubicBezTo>
                  <a:pt x="5392175" y="700072"/>
                  <a:pt x="5387977" y="721092"/>
                  <a:pt x="5396373" y="733704"/>
                </a:cubicBezTo>
                <a:cubicBezTo>
                  <a:pt x="5400570" y="737909"/>
                  <a:pt x="5425757" y="746317"/>
                  <a:pt x="5429954" y="754725"/>
                </a:cubicBezTo>
                <a:cubicBezTo>
                  <a:pt x="5438350" y="767337"/>
                  <a:pt x="5429954" y="784153"/>
                  <a:pt x="5438350" y="800969"/>
                </a:cubicBezTo>
                <a:cubicBezTo>
                  <a:pt x="5446745" y="821989"/>
                  <a:pt x="5476129" y="834601"/>
                  <a:pt x="5492920" y="859826"/>
                </a:cubicBezTo>
                <a:cubicBezTo>
                  <a:pt x="5497118" y="864030"/>
                  <a:pt x="5492920" y="880846"/>
                  <a:pt x="5492920" y="885050"/>
                </a:cubicBezTo>
                <a:cubicBezTo>
                  <a:pt x="5505513" y="914478"/>
                  <a:pt x="5534897" y="931294"/>
                  <a:pt x="5551688" y="956518"/>
                </a:cubicBezTo>
                <a:cubicBezTo>
                  <a:pt x="5564281" y="981743"/>
                  <a:pt x="5560083" y="1006967"/>
                  <a:pt x="5572677" y="1019579"/>
                </a:cubicBezTo>
                <a:cubicBezTo>
                  <a:pt x="5576874" y="1027987"/>
                  <a:pt x="5610456" y="1036395"/>
                  <a:pt x="5614654" y="1040599"/>
                </a:cubicBezTo>
                <a:cubicBezTo>
                  <a:pt x="5618851" y="1053211"/>
                  <a:pt x="5610456" y="1074231"/>
                  <a:pt x="5614654" y="1082639"/>
                </a:cubicBezTo>
                <a:cubicBezTo>
                  <a:pt x="5618851" y="1099456"/>
                  <a:pt x="5627247" y="1091048"/>
                  <a:pt x="5635642" y="1099456"/>
                </a:cubicBezTo>
                <a:cubicBezTo>
                  <a:pt x="5639840" y="1103660"/>
                  <a:pt x="5635642" y="1120476"/>
                  <a:pt x="5644038" y="1128884"/>
                </a:cubicBezTo>
                <a:cubicBezTo>
                  <a:pt x="5652433" y="1137292"/>
                  <a:pt x="5669224" y="1137292"/>
                  <a:pt x="5677620" y="1149904"/>
                </a:cubicBezTo>
                <a:cubicBezTo>
                  <a:pt x="5681817" y="1154108"/>
                  <a:pt x="5681817" y="1170924"/>
                  <a:pt x="5690213" y="1183536"/>
                </a:cubicBezTo>
                <a:cubicBezTo>
                  <a:pt x="5715399" y="1221373"/>
                  <a:pt x="5727992" y="1217169"/>
                  <a:pt x="5740585" y="1246597"/>
                </a:cubicBezTo>
                <a:cubicBezTo>
                  <a:pt x="5744783" y="1259209"/>
                  <a:pt x="5757376" y="1263413"/>
                  <a:pt x="5761574" y="1267617"/>
                </a:cubicBezTo>
                <a:cubicBezTo>
                  <a:pt x="5774167" y="1292841"/>
                  <a:pt x="5769969" y="1326474"/>
                  <a:pt x="5774167" y="1339086"/>
                </a:cubicBezTo>
                <a:cubicBezTo>
                  <a:pt x="5778365" y="1343290"/>
                  <a:pt x="5786760" y="1326474"/>
                  <a:pt x="5782562" y="1318065"/>
                </a:cubicBezTo>
                <a:cubicBezTo>
                  <a:pt x="5790958" y="1330678"/>
                  <a:pt x="5782562" y="1343290"/>
                  <a:pt x="5790958" y="1360106"/>
                </a:cubicBezTo>
                <a:cubicBezTo>
                  <a:pt x="5799353" y="1381126"/>
                  <a:pt x="5832935" y="1385330"/>
                  <a:pt x="5853924" y="1410554"/>
                </a:cubicBezTo>
                <a:cubicBezTo>
                  <a:pt x="5862319" y="1418962"/>
                  <a:pt x="5862319" y="1444186"/>
                  <a:pt x="5874912" y="1456799"/>
                </a:cubicBezTo>
                <a:cubicBezTo>
                  <a:pt x="5887505" y="1473615"/>
                  <a:pt x="5904296" y="1490431"/>
                  <a:pt x="5908494" y="1503043"/>
                </a:cubicBezTo>
                <a:cubicBezTo>
                  <a:pt x="5916889" y="1515655"/>
                  <a:pt x="5908494" y="1528267"/>
                  <a:pt x="5916889" y="1545083"/>
                </a:cubicBezTo>
                <a:cubicBezTo>
                  <a:pt x="5921087" y="1553491"/>
                  <a:pt x="5937878" y="1553491"/>
                  <a:pt x="5946273" y="1566103"/>
                </a:cubicBezTo>
                <a:cubicBezTo>
                  <a:pt x="5958867" y="1582920"/>
                  <a:pt x="5946273" y="1599736"/>
                  <a:pt x="5950471" y="1608144"/>
                </a:cubicBezTo>
                <a:cubicBezTo>
                  <a:pt x="5950471" y="1608144"/>
                  <a:pt x="5971460" y="1582920"/>
                  <a:pt x="5979855" y="1608144"/>
                </a:cubicBezTo>
                <a:cubicBezTo>
                  <a:pt x="5984053" y="1616552"/>
                  <a:pt x="5975657" y="1629164"/>
                  <a:pt x="5979855" y="1633368"/>
                </a:cubicBezTo>
                <a:cubicBezTo>
                  <a:pt x="5988251" y="1650184"/>
                  <a:pt x="6009239" y="1650184"/>
                  <a:pt x="6013437" y="1662796"/>
                </a:cubicBezTo>
                <a:cubicBezTo>
                  <a:pt x="6026030" y="1688021"/>
                  <a:pt x="6021832" y="1725857"/>
                  <a:pt x="6038623" y="1742673"/>
                </a:cubicBezTo>
                <a:cubicBezTo>
                  <a:pt x="6047019" y="1751081"/>
                  <a:pt x="6093193" y="1751081"/>
                  <a:pt x="6101589" y="1763693"/>
                </a:cubicBezTo>
                <a:cubicBezTo>
                  <a:pt x="6101589" y="1763693"/>
                  <a:pt x="6101589" y="1889814"/>
                  <a:pt x="6101589" y="1898222"/>
                </a:cubicBezTo>
                <a:cubicBezTo>
                  <a:pt x="6101589" y="1898222"/>
                  <a:pt x="6084798" y="1919243"/>
                  <a:pt x="6093193" y="1923447"/>
                </a:cubicBezTo>
                <a:cubicBezTo>
                  <a:pt x="6097391" y="1927651"/>
                  <a:pt x="6109984" y="1902426"/>
                  <a:pt x="6105787" y="1889814"/>
                </a:cubicBezTo>
                <a:cubicBezTo>
                  <a:pt x="6118380" y="1999119"/>
                  <a:pt x="6021832" y="2100016"/>
                  <a:pt x="6000844" y="2184097"/>
                </a:cubicBezTo>
                <a:cubicBezTo>
                  <a:pt x="5971460" y="2192505"/>
                  <a:pt x="6000844" y="2221933"/>
                  <a:pt x="6000844" y="2184097"/>
                </a:cubicBezTo>
                <a:cubicBezTo>
                  <a:pt x="6009239" y="2184097"/>
                  <a:pt x="6009239" y="2179893"/>
                  <a:pt x="6013437" y="2179893"/>
                </a:cubicBezTo>
                <a:cubicBezTo>
                  <a:pt x="5975657" y="2268178"/>
                  <a:pt x="5925285" y="2352258"/>
                  <a:pt x="5883308" y="2440543"/>
                </a:cubicBezTo>
                <a:cubicBezTo>
                  <a:pt x="5862319" y="2440543"/>
                  <a:pt x="5887505" y="2469971"/>
                  <a:pt x="5883308" y="2440543"/>
                </a:cubicBezTo>
                <a:cubicBezTo>
                  <a:pt x="5904296" y="2423727"/>
                  <a:pt x="5908494" y="2394299"/>
                  <a:pt x="5929483" y="2377482"/>
                </a:cubicBezTo>
                <a:cubicBezTo>
                  <a:pt x="5946273" y="2406911"/>
                  <a:pt x="5879110" y="2440543"/>
                  <a:pt x="5887505" y="2465767"/>
                </a:cubicBezTo>
                <a:cubicBezTo>
                  <a:pt x="5895901" y="2490991"/>
                  <a:pt x="5908494" y="2453155"/>
                  <a:pt x="5937878" y="2444747"/>
                </a:cubicBezTo>
                <a:cubicBezTo>
                  <a:pt x="5937878" y="2444747"/>
                  <a:pt x="5937878" y="2465767"/>
                  <a:pt x="5937878" y="2465767"/>
                </a:cubicBezTo>
                <a:cubicBezTo>
                  <a:pt x="5946273" y="2478379"/>
                  <a:pt x="5975657" y="2448951"/>
                  <a:pt x="5988251" y="2444747"/>
                </a:cubicBezTo>
                <a:cubicBezTo>
                  <a:pt x="5992448" y="2444747"/>
                  <a:pt x="6000844" y="2453155"/>
                  <a:pt x="6009239" y="2453155"/>
                </a:cubicBezTo>
                <a:cubicBezTo>
                  <a:pt x="6021832" y="2453155"/>
                  <a:pt x="6038623" y="2453155"/>
                  <a:pt x="6051216" y="2453155"/>
                </a:cubicBezTo>
                <a:cubicBezTo>
                  <a:pt x="6130973" y="2444747"/>
                  <a:pt x="6202334" y="2427931"/>
                  <a:pt x="6282091" y="2411115"/>
                </a:cubicBezTo>
                <a:cubicBezTo>
                  <a:pt x="6479383" y="2373278"/>
                  <a:pt x="6693467" y="2339646"/>
                  <a:pt x="6894957" y="2306014"/>
                </a:cubicBezTo>
                <a:cubicBezTo>
                  <a:pt x="6999900" y="2289198"/>
                  <a:pt x="7113239" y="2280790"/>
                  <a:pt x="7205588" y="2255565"/>
                </a:cubicBezTo>
                <a:cubicBezTo>
                  <a:pt x="7239170" y="2247157"/>
                  <a:pt x="7268554" y="2221933"/>
                  <a:pt x="7306334" y="2213525"/>
                </a:cubicBezTo>
                <a:cubicBezTo>
                  <a:pt x="7398683" y="2188301"/>
                  <a:pt x="7524615" y="2188301"/>
                  <a:pt x="7642151" y="2171485"/>
                </a:cubicBezTo>
                <a:cubicBezTo>
                  <a:pt x="7843641" y="2146260"/>
                  <a:pt x="8057725" y="2125240"/>
                  <a:pt x="8255018" y="2108424"/>
                </a:cubicBezTo>
                <a:cubicBezTo>
                  <a:pt x="8355763" y="2100016"/>
                  <a:pt x="8435519" y="2083200"/>
                  <a:pt x="8494287" y="2121036"/>
                </a:cubicBezTo>
                <a:cubicBezTo>
                  <a:pt x="8523671" y="2142056"/>
                  <a:pt x="8511078" y="2116832"/>
                  <a:pt x="8532067" y="2150465"/>
                </a:cubicBezTo>
                <a:cubicBezTo>
                  <a:pt x="8544660" y="2171485"/>
                  <a:pt x="8565649" y="2188301"/>
                  <a:pt x="8578242" y="2200913"/>
                </a:cubicBezTo>
                <a:cubicBezTo>
                  <a:pt x="8595033" y="2209321"/>
                  <a:pt x="8603428" y="2200913"/>
                  <a:pt x="8607626" y="2205117"/>
                </a:cubicBezTo>
                <a:cubicBezTo>
                  <a:pt x="8616021" y="2213525"/>
                  <a:pt x="8599230" y="2226137"/>
                  <a:pt x="8603428" y="2234545"/>
                </a:cubicBezTo>
                <a:cubicBezTo>
                  <a:pt x="8607626" y="2251361"/>
                  <a:pt x="8616021" y="2238749"/>
                  <a:pt x="8628614" y="2247157"/>
                </a:cubicBezTo>
                <a:cubicBezTo>
                  <a:pt x="8632812" y="2251361"/>
                  <a:pt x="8649603" y="2276586"/>
                  <a:pt x="8653801" y="2272382"/>
                </a:cubicBezTo>
                <a:cubicBezTo>
                  <a:pt x="8662196" y="2297606"/>
                  <a:pt x="8624417" y="2280790"/>
                  <a:pt x="8628614" y="2297606"/>
                </a:cubicBezTo>
                <a:cubicBezTo>
                  <a:pt x="8637010" y="2318626"/>
                  <a:pt x="8674789" y="2310218"/>
                  <a:pt x="8678987" y="2327034"/>
                </a:cubicBezTo>
                <a:cubicBezTo>
                  <a:pt x="8683185" y="2348054"/>
                  <a:pt x="8657998" y="2369074"/>
                  <a:pt x="8657998" y="2369074"/>
                </a:cubicBezTo>
                <a:cubicBezTo>
                  <a:pt x="8670592" y="2381686"/>
                  <a:pt x="8712569" y="2356462"/>
                  <a:pt x="8712569" y="2360666"/>
                </a:cubicBezTo>
                <a:cubicBezTo>
                  <a:pt x="8712569" y="2394299"/>
                  <a:pt x="8666394" y="2373278"/>
                  <a:pt x="8657998" y="2390095"/>
                </a:cubicBezTo>
                <a:cubicBezTo>
                  <a:pt x="8657998" y="2394299"/>
                  <a:pt x="8695778" y="2444747"/>
                  <a:pt x="8687382" y="2440543"/>
                </a:cubicBezTo>
                <a:cubicBezTo>
                  <a:pt x="8704173" y="2448951"/>
                  <a:pt x="8716766" y="2427931"/>
                  <a:pt x="8729360" y="2444747"/>
                </a:cubicBezTo>
                <a:cubicBezTo>
                  <a:pt x="8737755" y="2461563"/>
                  <a:pt x="8720964" y="2486787"/>
                  <a:pt x="8716766" y="2486787"/>
                </a:cubicBezTo>
                <a:cubicBezTo>
                  <a:pt x="8729360" y="2486787"/>
                  <a:pt x="8779732" y="2490991"/>
                  <a:pt x="8771337" y="2482583"/>
                </a:cubicBezTo>
                <a:cubicBezTo>
                  <a:pt x="8792325" y="2503604"/>
                  <a:pt x="8762941" y="2507808"/>
                  <a:pt x="8762941" y="2524624"/>
                </a:cubicBezTo>
                <a:cubicBezTo>
                  <a:pt x="8767139" y="2541440"/>
                  <a:pt x="8792325" y="2549848"/>
                  <a:pt x="8800721" y="2566664"/>
                </a:cubicBezTo>
                <a:cubicBezTo>
                  <a:pt x="8804918" y="2579276"/>
                  <a:pt x="8792325" y="2591888"/>
                  <a:pt x="8792325" y="2596092"/>
                </a:cubicBezTo>
                <a:cubicBezTo>
                  <a:pt x="8800721" y="2621317"/>
                  <a:pt x="8825907" y="2608704"/>
                  <a:pt x="8783930" y="2629725"/>
                </a:cubicBezTo>
                <a:cubicBezTo>
                  <a:pt x="8662196" y="2696989"/>
                  <a:pt x="8930850" y="2612908"/>
                  <a:pt x="8905664" y="2701193"/>
                </a:cubicBezTo>
                <a:cubicBezTo>
                  <a:pt x="8951838" y="2696989"/>
                  <a:pt x="8888873" y="2768458"/>
                  <a:pt x="8888873" y="2772662"/>
                </a:cubicBezTo>
                <a:cubicBezTo>
                  <a:pt x="8922454" y="2806294"/>
                  <a:pt x="8939245" y="2734825"/>
                  <a:pt x="8947641" y="2772662"/>
                </a:cubicBezTo>
                <a:cubicBezTo>
                  <a:pt x="8960234" y="2839926"/>
                  <a:pt x="8834302" y="2835722"/>
                  <a:pt x="8834302" y="2860947"/>
                </a:cubicBezTo>
                <a:cubicBezTo>
                  <a:pt x="8834302" y="2890375"/>
                  <a:pt x="8876280" y="2865151"/>
                  <a:pt x="8897268" y="2877763"/>
                </a:cubicBezTo>
                <a:cubicBezTo>
                  <a:pt x="8897268" y="2877763"/>
                  <a:pt x="8888873" y="2898783"/>
                  <a:pt x="8888873" y="2898783"/>
                </a:cubicBezTo>
                <a:cubicBezTo>
                  <a:pt x="8905664" y="2898783"/>
                  <a:pt x="8981222" y="2873559"/>
                  <a:pt x="8989618" y="2869355"/>
                </a:cubicBezTo>
                <a:cubicBezTo>
                  <a:pt x="9086165" y="2835722"/>
                  <a:pt x="8960234" y="2936619"/>
                  <a:pt x="8960234" y="2932415"/>
                </a:cubicBezTo>
                <a:cubicBezTo>
                  <a:pt x="8968629" y="2949231"/>
                  <a:pt x="9052584" y="2915599"/>
                  <a:pt x="9065177" y="2953435"/>
                </a:cubicBezTo>
                <a:cubicBezTo>
                  <a:pt x="9077770" y="2978660"/>
                  <a:pt x="8993816" y="3037516"/>
                  <a:pt x="9052584" y="3016496"/>
                </a:cubicBezTo>
                <a:cubicBezTo>
                  <a:pt x="9086165" y="3008088"/>
                  <a:pt x="9069375" y="3016496"/>
                  <a:pt x="9081968" y="3037516"/>
                </a:cubicBezTo>
                <a:cubicBezTo>
                  <a:pt x="9086165" y="3050128"/>
                  <a:pt x="9136538" y="3062740"/>
                  <a:pt x="9128143" y="3054332"/>
                </a:cubicBezTo>
                <a:cubicBezTo>
                  <a:pt x="9132340" y="3054332"/>
                  <a:pt x="9136538" y="3066944"/>
                  <a:pt x="9136538" y="3066944"/>
                </a:cubicBezTo>
                <a:cubicBezTo>
                  <a:pt x="9153329" y="3130005"/>
                  <a:pt x="9153329" y="3054332"/>
                  <a:pt x="9178515" y="3083760"/>
                </a:cubicBezTo>
                <a:cubicBezTo>
                  <a:pt x="9186911" y="3092169"/>
                  <a:pt x="9161724" y="3108985"/>
                  <a:pt x="9178515" y="3130005"/>
                </a:cubicBezTo>
                <a:cubicBezTo>
                  <a:pt x="9191108" y="3142617"/>
                  <a:pt x="9199504" y="3121597"/>
                  <a:pt x="9207899" y="3130005"/>
                </a:cubicBezTo>
                <a:cubicBezTo>
                  <a:pt x="9203702" y="3130005"/>
                  <a:pt x="9212097" y="3172045"/>
                  <a:pt x="9216295" y="3159433"/>
                </a:cubicBezTo>
                <a:cubicBezTo>
                  <a:pt x="9203702" y="3193065"/>
                  <a:pt x="9136538" y="3201473"/>
                  <a:pt x="9115549" y="3214086"/>
                </a:cubicBezTo>
                <a:cubicBezTo>
                  <a:pt x="9090363" y="3230902"/>
                  <a:pt x="9073572" y="3256126"/>
                  <a:pt x="9044188" y="3272942"/>
                </a:cubicBezTo>
                <a:cubicBezTo>
                  <a:pt x="8989618" y="3302370"/>
                  <a:pt x="8901466" y="3310778"/>
                  <a:pt x="8813314" y="3323390"/>
                </a:cubicBezTo>
                <a:cubicBezTo>
                  <a:pt x="8729360" y="3336003"/>
                  <a:pt x="8641207" y="3344411"/>
                  <a:pt x="8557253" y="3357023"/>
                </a:cubicBezTo>
                <a:cubicBezTo>
                  <a:pt x="8234029" y="3403267"/>
                  <a:pt x="7919200" y="3453716"/>
                  <a:pt x="7637953" y="3504164"/>
                </a:cubicBezTo>
                <a:cubicBezTo>
                  <a:pt x="7302136" y="3563021"/>
                  <a:pt x="6932737" y="3626081"/>
                  <a:pt x="6605315" y="3680734"/>
                </a:cubicBezTo>
                <a:cubicBezTo>
                  <a:pt x="6571733" y="3689142"/>
                  <a:pt x="6617908" y="3680734"/>
                  <a:pt x="6559140" y="3689142"/>
                </a:cubicBezTo>
                <a:cubicBezTo>
                  <a:pt x="6462593" y="3705958"/>
                  <a:pt x="6559140" y="3697550"/>
                  <a:pt x="6584326" y="3697550"/>
                </a:cubicBezTo>
                <a:cubicBezTo>
                  <a:pt x="6769026" y="3676529"/>
                  <a:pt x="7029284" y="3621877"/>
                  <a:pt x="7155216" y="3596653"/>
                </a:cubicBezTo>
                <a:cubicBezTo>
                  <a:pt x="7411277" y="3546204"/>
                  <a:pt x="7608569" y="3520980"/>
                  <a:pt x="7814257" y="3491552"/>
                </a:cubicBezTo>
                <a:cubicBezTo>
                  <a:pt x="8007352" y="3462124"/>
                  <a:pt x="8238227" y="3428491"/>
                  <a:pt x="8473299" y="3390655"/>
                </a:cubicBezTo>
                <a:cubicBezTo>
                  <a:pt x="8624417" y="3369635"/>
                  <a:pt x="8821709" y="3348615"/>
                  <a:pt x="8968629" y="3314982"/>
                </a:cubicBezTo>
                <a:cubicBezTo>
                  <a:pt x="9010607" y="3302370"/>
                  <a:pt x="9128143" y="3260330"/>
                  <a:pt x="9102956" y="3281350"/>
                </a:cubicBezTo>
                <a:cubicBezTo>
                  <a:pt x="9060979" y="3310778"/>
                  <a:pt x="9132340" y="3277146"/>
                  <a:pt x="9128143" y="3281350"/>
                </a:cubicBezTo>
                <a:cubicBezTo>
                  <a:pt x="9157527" y="3268738"/>
                  <a:pt x="9237283" y="3218290"/>
                  <a:pt x="9262470" y="3230902"/>
                </a:cubicBezTo>
                <a:cubicBezTo>
                  <a:pt x="9291854" y="3239310"/>
                  <a:pt x="9245679" y="3251922"/>
                  <a:pt x="9270865" y="3272942"/>
                </a:cubicBezTo>
                <a:cubicBezTo>
                  <a:pt x="9275063" y="3277146"/>
                  <a:pt x="9296051" y="3260330"/>
                  <a:pt x="9300249" y="3264534"/>
                </a:cubicBezTo>
                <a:cubicBezTo>
                  <a:pt x="9312842" y="3289758"/>
                  <a:pt x="9275063" y="3268738"/>
                  <a:pt x="9283458" y="3293962"/>
                </a:cubicBezTo>
                <a:cubicBezTo>
                  <a:pt x="9287656" y="3298166"/>
                  <a:pt x="9304447" y="3306574"/>
                  <a:pt x="9304447" y="3293962"/>
                </a:cubicBezTo>
                <a:cubicBezTo>
                  <a:pt x="9304447" y="3306574"/>
                  <a:pt x="9308644" y="3306574"/>
                  <a:pt x="9300249" y="3323390"/>
                </a:cubicBezTo>
                <a:cubicBezTo>
                  <a:pt x="9254074" y="3394859"/>
                  <a:pt x="9308644" y="3327595"/>
                  <a:pt x="9342226" y="3344411"/>
                </a:cubicBezTo>
                <a:cubicBezTo>
                  <a:pt x="9346424" y="3344411"/>
                  <a:pt x="9333831" y="3365431"/>
                  <a:pt x="9333831" y="3369635"/>
                </a:cubicBezTo>
                <a:cubicBezTo>
                  <a:pt x="9338028" y="3386451"/>
                  <a:pt x="9363215" y="3394859"/>
                  <a:pt x="9375808" y="3407471"/>
                </a:cubicBezTo>
                <a:cubicBezTo>
                  <a:pt x="9384203" y="3411675"/>
                  <a:pt x="9384203" y="3428491"/>
                  <a:pt x="9392599" y="3432695"/>
                </a:cubicBezTo>
                <a:cubicBezTo>
                  <a:pt x="9400994" y="3445308"/>
                  <a:pt x="9421983" y="3457920"/>
                  <a:pt x="9434576" y="3483144"/>
                </a:cubicBezTo>
                <a:cubicBezTo>
                  <a:pt x="9430378" y="3478940"/>
                  <a:pt x="9409390" y="3487348"/>
                  <a:pt x="9413587" y="3499960"/>
                </a:cubicBezTo>
                <a:cubicBezTo>
                  <a:pt x="9417785" y="3516776"/>
                  <a:pt x="9438774" y="3504164"/>
                  <a:pt x="9455565" y="3533592"/>
                </a:cubicBezTo>
                <a:cubicBezTo>
                  <a:pt x="9468158" y="3554612"/>
                  <a:pt x="9459762" y="3567225"/>
                  <a:pt x="9459762" y="3567225"/>
                </a:cubicBezTo>
                <a:cubicBezTo>
                  <a:pt x="9459762" y="3567225"/>
                  <a:pt x="9463960" y="3567225"/>
                  <a:pt x="9476553" y="3563021"/>
                </a:cubicBezTo>
                <a:cubicBezTo>
                  <a:pt x="9531123" y="3542000"/>
                  <a:pt x="9468158" y="3613469"/>
                  <a:pt x="9468158" y="3617673"/>
                </a:cubicBezTo>
                <a:cubicBezTo>
                  <a:pt x="9468158" y="3617673"/>
                  <a:pt x="9522728" y="3630285"/>
                  <a:pt x="9518530" y="3626081"/>
                </a:cubicBezTo>
                <a:cubicBezTo>
                  <a:pt x="9526926" y="3630285"/>
                  <a:pt x="9518530" y="3642897"/>
                  <a:pt x="9522728" y="3651305"/>
                </a:cubicBezTo>
                <a:cubicBezTo>
                  <a:pt x="9526926" y="3659713"/>
                  <a:pt x="9547914" y="3672325"/>
                  <a:pt x="9543717" y="3668121"/>
                </a:cubicBezTo>
                <a:cubicBezTo>
                  <a:pt x="9552112" y="3684938"/>
                  <a:pt x="9535321" y="3668121"/>
                  <a:pt x="9531123" y="3697550"/>
                </a:cubicBezTo>
                <a:cubicBezTo>
                  <a:pt x="9531123" y="3710162"/>
                  <a:pt x="9547914" y="3731182"/>
                  <a:pt x="9543717" y="3739590"/>
                </a:cubicBezTo>
                <a:cubicBezTo>
                  <a:pt x="9543717" y="3735386"/>
                  <a:pt x="9526926" y="3773222"/>
                  <a:pt x="9531123" y="3773222"/>
                </a:cubicBezTo>
                <a:cubicBezTo>
                  <a:pt x="9518530" y="3785834"/>
                  <a:pt x="9489146" y="3781630"/>
                  <a:pt x="9476553" y="3785834"/>
                </a:cubicBezTo>
                <a:cubicBezTo>
                  <a:pt x="9459762" y="3794243"/>
                  <a:pt x="9392599" y="3832079"/>
                  <a:pt x="9375808" y="3827875"/>
                </a:cubicBezTo>
                <a:cubicBezTo>
                  <a:pt x="9375808" y="3827875"/>
                  <a:pt x="9325435" y="3794243"/>
                  <a:pt x="9325435" y="3802651"/>
                </a:cubicBezTo>
                <a:cubicBezTo>
                  <a:pt x="9321238" y="3790038"/>
                  <a:pt x="9342226" y="3781630"/>
                  <a:pt x="9333831" y="3773222"/>
                </a:cubicBezTo>
                <a:cubicBezTo>
                  <a:pt x="9329633" y="3764814"/>
                  <a:pt x="9312842" y="3764814"/>
                  <a:pt x="9308644" y="3769018"/>
                </a:cubicBezTo>
                <a:cubicBezTo>
                  <a:pt x="9308644" y="3756406"/>
                  <a:pt x="9308644" y="3731182"/>
                  <a:pt x="9312842" y="3731182"/>
                </a:cubicBezTo>
                <a:cubicBezTo>
                  <a:pt x="9296051" y="3722774"/>
                  <a:pt x="9199504" y="3773222"/>
                  <a:pt x="9186911" y="3760610"/>
                </a:cubicBezTo>
                <a:cubicBezTo>
                  <a:pt x="9170120" y="3739590"/>
                  <a:pt x="9275063" y="3680734"/>
                  <a:pt x="9270865" y="3680734"/>
                </a:cubicBezTo>
                <a:cubicBezTo>
                  <a:pt x="9300249" y="3689142"/>
                  <a:pt x="9270865" y="3659713"/>
                  <a:pt x="9270865" y="3680734"/>
                </a:cubicBezTo>
                <a:cubicBezTo>
                  <a:pt x="9203702" y="3697550"/>
                  <a:pt x="9258272" y="3680734"/>
                  <a:pt x="9199504" y="3697550"/>
                </a:cubicBezTo>
                <a:cubicBezTo>
                  <a:pt x="9157527" y="3705958"/>
                  <a:pt x="9102956" y="3718570"/>
                  <a:pt x="9157527" y="3697550"/>
                </a:cubicBezTo>
                <a:cubicBezTo>
                  <a:pt x="9258272" y="3651305"/>
                  <a:pt x="9107154" y="3684938"/>
                  <a:pt x="9094561" y="3680734"/>
                </a:cubicBezTo>
                <a:cubicBezTo>
                  <a:pt x="9069375" y="3668121"/>
                  <a:pt x="9140736" y="3642897"/>
                  <a:pt x="9102956" y="3659713"/>
                </a:cubicBezTo>
                <a:cubicBezTo>
                  <a:pt x="9128143" y="3647101"/>
                  <a:pt x="9216295" y="3651305"/>
                  <a:pt x="9220492" y="3630285"/>
                </a:cubicBezTo>
                <a:cubicBezTo>
                  <a:pt x="9233086" y="3596653"/>
                  <a:pt x="9165922" y="3642897"/>
                  <a:pt x="9157527" y="3638693"/>
                </a:cubicBezTo>
                <a:cubicBezTo>
                  <a:pt x="9140736" y="3630285"/>
                  <a:pt x="9178515" y="3613469"/>
                  <a:pt x="9178515" y="3605061"/>
                </a:cubicBezTo>
                <a:cubicBezTo>
                  <a:pt x="9174318" y="3609265"/>
                  <a:pt x="9123945" y="3592449"/>
                  <a:pt x="9123945" y="3588245"/>
                </a:cubicBezTo>
                <a:cubicBezTo>
                  <a:pt x="9111352" y="3588245"/>
                  <a:pt x="9098759" y="3600857"/>
                  <a:pt x="9086165" y="3596653"/>
                </a:cubicBezTo>
                <a:cubicBezTo>
                  <a:pt x="9081968" y="3596653"/>
                  <a:pt x="9081968" y="3584041"/>
                  <a:pt x="9065177" y="3584041"/>
                </a:cubicBezTo>
                <a:cubicBezTo>
                  <a:pt x="9039991" y="3579837"/>
                  <a:pt x="8989618" y="3579837"/>
                  <a:pt x="8960234" y="3584041"/>
                </a:cubicBezTo>
                <a:cubicBezTo>
                  <a:pt x="8842698" y="3592449"/>
                  <a:pt x="8620219" y="3630285"/>
                  <a:pt x="8523671" y="3647101"/>
                </a:cubicBezTo>
                <a:cubicBezTo>
                  <a:pt x="8477496" y="3655509"/>
                  <a:pt x="8280204" y="3697550"/>
                  <a:pt x="8431322" y="3680734"/>
                </a:cubicBezTo>
                <a:cubicBezTo>
                  <a:pt x="8569846" y="3668121"/>
                  <a:pt x="8464903" y="3689142"/>
                  <a:pt x="8427124" y="3697550"/>
                </a:cubicBezTo>
                <a:cubicBezTo>
                  <a:pt x="8221436" y="3731182"/>
                  <a:pt x="8078714" y="3747998"/>
                  <a:pt x="7889816" y="3781630"/>
                </a:cubicBezTo>
                <a:cubicBezTo>
                  <a:pt x="7864630" y="3785834"/>
                  <a:pt x="7742896" y="3798447"/>
                  <a:pt x="7835246" y="3802651"/>
                </a:cubicBezTo>
                <a:cubicBezTo>
                  <a:pt x="7881421" y="3802651"/>
                  <a:pt x="7877223" y="3811059"/>
                  <a:pt x="7847839" y="3815263"/>
                </a:cubicBezTo>
                <a:cubicBezTo>
                  <a:pt x="7776478" y="3832079"/>
                  <a:pt x="7705117" y="3836283"/>
                  <a:pt x="7642151" y="3848895"/>
                </a:cubicBezTo>
                <a:cubicBezTo>
                  <a:pt x="7633756" y="3853099"/>
                  <a:pt x="7520417" y="3878323"/>
                  <a:pt x="7587581" y="3878323"/>
                </a:cubicBezTo>
                <a:cubicBezTo>
                  <a:pt x="7671535" y="3878323"/>
                  <a:pt x="7784873" y="3844691"/>
                  <a:pt x="7860432" y="3827875"/>
                </a:cubicBezTo>
                <a:cubicBezTo>
                  <a:pt x="7877223" y="3827875"/>
                  <a:pt x="7956980" y="3806855"/>
                  <a:pt x="7965375" y="3815263"/>
                </a:cubicBezTo>
                <a:cubicBezTo>
                  <a:pt x="7969573" y="3815263"/>
                  <a:pt x="7906607" y="3832079"/>
                  <a:pt x="7889816" y="3836283"/>
                </a:cubicBezTo>
                <a:cubicBezTo>
                  <a:pt x="7860432" y="3844691"/>
                  <a:pt x="7831048" y="3848895"/>
                  <a:pt x="7805862" y="3857303"/>
                </a:cubicBezTo>
                <a:cubicBezTo>
                  <a:pt x="7776478" y="3853099"/>
                  <a:pt x="7801664" y="3878323"/>
                  <a:pt x="7805862" y="3857303"/>
                </a:cubicBezTo>
                <a:cubicBezTo>
                  <a:pt x="7944387" y="3848895"/>
                  <a:pt x="8061923" y="3815263"/>
                  <a:pt x="8208843" y="3806855"/>
                </a:cubicBezTo>
                <a:cubicBezTo>
                  <a:pt x="8112295" y="3840487"/>
                  <a:pt x="8061923" y="3848895"/>
                  <a:pt x="7965375" y="3857303"/>
                </a:cubicBezTo>
                <a:cubicBezTo>
                  <a:pt x="7856235" y="3869915"/>
                  <a:pt x="7583383" y="3924568"/>
                  <a:pt x="7453254" y="3949792"/>
                </a:cubicBezTo>
                <a:cubicBezTo>
                  <a:pt x="7423870" y="3953996"/>
                  <a:pt x="7331520" y="3975016"/>
                  <a:pt x="7402881" y="3970812"/>
                </a:cubicBezTo>
                <a:cubicBezTo>
                  <a:pt x="7465847" y="3966608"/>
                  <a:pt x="7604372" y="3924568"/>
                  <a:pt x="7650546" y="3928772"/>
                </a:cubicBezTo>
                <a:cubicBezTo>
                  <a:pt x="7667337" y="3928772"/>
                  <a:pt x="7654744" y="3941384"/>
                  <a:pt x="7663140" y="3941384"/>
                </a:cubicBezTo>
                <a:cubicBezTo>
                  <a:pt x="7738699" y="3941384"/>
                  <a:pt x="7801664" y="3899343"/>
                  <a:pt x="7856235" y="3916160"/>
                </a:cubicBezTo>
                <a:cubicBezTo>
                  <a:pt x="7856235" y="3916160"/>
                  <a:pt x="7839444" y="3928772"/>
                  <a:pt x="7839444" y="3928772"/>
                </a:cubicBezTo>
                <a:cubicBezTo>
                  <a:pt x="7843641" y="3945588"/>
                  <a:pt x="7881421" y="3928772"/>
                  <a:pt x="7881421" y="3937180"/>
                </a:cubicBezTo>
                <a:cubicBezTo>
                  <a:pt x="7877223" y="3958200"/>
                  <a:pt x="7776478" y="3979220"/>
                  <a:pt x="7726105" y="3991832"/>
                </a:cubicBezTo>
                <a:cubicBezTo>
                  <a:pt x="7587581" y="4025464"/>
                  <a:pt x="7499429" y="4033873"/>
                  <a:pt x="7369299" y="4063301"/>
                </a:cubicBezTo>
                <a:cubicBezTo>
                  <a:pt x="7310531" y="4075913"/>
                  <a:pt x="7209786" y="4084321"/>
                  <a:pt x="7184600" y="4096933"/>
                </a:cubicBezTo>
                <a:cubicBezTo>
                  <a:pt x="7176204" y="4105341"/>
                  <a:pt x="7176204" y="4122157"/>
                  <a:pt x="7172007" y="4126361"/>
                </a:cubicBezTo>
                <a:cubicBezTo>
                  <a:pt x="7125832" y="4143177"/>
                  <a:pt x="7054471" y="4143177"/>
                  <a:pt x="6995703" y="4155790"/>
                </a:cubicBezTo>
                <a:cubicBezTo>
                  <a:pt x="6592722" y="4223054"/>
                  <a:pt x="6189741" y="4290319"/>
                  <a:pt x="5774167" y="4353379"/>
                </a:cubicBezTo>
                <a:cubicBezTo>
                  <a:pt x="5677620" y="4365991"/>
                  <a:pt x="5778365" y="4361787"/>
                  <a:pt x="5803551" y="4357583"/>
                </a:cubicBezTo>
                <a:cubicBezTo>
                  <a:pt x="6235916" y="4311339"/>
                  <a:pt x="6592722" y="4231462"/>
                  <a:pt x="6978912" y="4168402"/>
                </a:cubicBezTo>
                <a:cubicBezTo>
                  <a:pt x="7033482" y="4159994"/>
                  <a:pt x="7113239" y="4155790"/>
                  <a:pt x="7037680" y="4176810"/>
                </a:cubicBezTo>
                <a:cubicBezTo>
                  <a:pt x="6907551" y="4210442"/>
                  <a:pt x="6701862" y="4218850"/>
                  <a:pt x="6613710" y="4244074"/>
                </a:cubicBezTo>
                <a:cubicBezTo>
                  <a:pt x="6605315" y="4248278"/>
                  <a:pt x="6592722" y="4269299"/>
                  <a:pt x="6580129" y="4273503"/>
                </a:cubicBezTo>
                <a:cubicBezTo>
                  <a:pt x="6559140" y="4281911"/>
                  <a:pt x="6508767" y="4281911"/>
                  <a:pt x="6466790" y="4290319"/>
                </a:cubicBezTo>
                <a:cubicBezTo>
                  <a:pt x="6256904" y="4328155"/>
                  <a:pt x="6017635" y="4361787"/>
                  <a:pt x="5816144" y="4395420"/>
                </a:cubicBezTo>
                <a:cubicBezTo>
                  <a:pt x="5786760" y="4399624"/>
                  <a:pt x="5694410" y="4424848"/>
                  <a:pt x="5774167" y="4416440"/>
                </a:cubicBezTo>
                <a:cubicBezTo>
                  <a:pt x="6076403" y="4387012"/>
                  <a:pt x="6374441" y="4332359"/>
                  <a:pt x="6634699" y="4290319"/>
                </a:cubicBezTo>
                <a:cubicBezTo>
                  <a:pt x="6739642" y="4269299"/>
                  <a:pt x="6836189" y="4239870"/>
                  <a:pt x="6924341" y="4231462"/>
                </a:cubicBezTo>
                <a:cubicBezTo>
                  <a:pt x="6974714" y="4227258"/>
                  <a:pt x="7029284" y="4231462"/>
                  <a:pt x="6957923" y="4244074"/>
                </a:cubicBezTo>
                <a:cubicBezTo>
                  <a:pt x="6466790" y="4344971"/>
                  <a:pt x="6017635" y="4399624"/>
                  <a:pt x="5509711" y="4471092"/>
                </a:cubicBezTo>
                <a:cubicBezTo>
                  <a:pt x="5488722" y="4475296"/>
                  <a:pt x="5295627" y="4500521"/>
                  <a:pt x="5295627" y="4513133"/>
                </a:cubicBezTo>
                <a:cubicBezTo>
                  <a:pt x="5299825" y="4534153"/>
                  <a:pt x="5325011" y="4513133"/>
                  <a:pt x="5325011" y="4513133"/>
                </a:cubicBezTo>
                <a:cubicBezTo>
                  <a:pt x="5505513" y="4500521"/>
                  <a:pt x="5627247" y="4479500"/>
                  <a:pt x="5782562" y="4458480"/>
                </a:cubicBezTo>
                <a:cubicBezTo>
                  <a:pt x="5795156" y="4454276"/>
                  <a:pt x="6013437" y="4429052"/>
                  <a:pt x="5925285" y="4441664"/>
                </a:cubicBezTo>
                <a:cubicBezTo>
                  <a:pt x="5765772" y="4471092"/>
                  <a:pt x="5639840" y="4479500"/>
                  <a:pt x="5480327" y="4508929"/>
                </a:cubicBezTo>
                <a:cubicBezTo>
                  <a:pt x="5467734" y="4508929"/>
                  <a:pt x="5375384" y="4534153"/>
                  <a:pt x="5438350" y="4529949"/>
                </a:cubicBezTo>
                <a:cubicBezTo>
                  <a:pt x="5656631" y="4513133"/>
                  <a:pt x="5874912" y="4483704"/>
                  <a:pt x="6101589" y="4458480"/>
                </a:cubicBezTo>
                <a:cubicBezTo>
                  <a:pt x="6256904" y="4437460"/>
                  <a:pt x="6412220" y="4395420"/>
                  <a:pt x="6542349" y="4378604"/>
                </a:cubicBezTo>
                <a:cubicBezTo>
                  <a:pt x="6575931" y="4378604"/>
                  <a:pt x="6680874" y="4378604"/>
                  <a:pt x="6676676" y="4365991"/>
                </a:cubicBezTo>
                <a:cubicBezTo>
                  <a:pt x="6685072" y="4395420"/>
                  <a:pt x="6504570" y="4420644"/>
                  <a:pt x="6521361" y="4416440"/>
                </a:cubicBezTo>
                <a:cubicBezTo>
                  <a:pt x="6353452" y="4445868"/>
                  <a:pt x="6227520" y="4450072"/>
                  <a:pt x="6042821" y="4487909"/>
                </a:cubicBezTo>
                <a:cubicBezTo>
                  <a:pt x="6009239" y="4492113"/>
                  <a:pt x="5979855" y="4508929"/>
                  <a:pt x="5950471" y="4513133"/>
                </a:cubicBezTo>
                <a:cubicBezTo>
                  <a:pt x="5866517" y="4529949"/>
                  <a:pt x="5711201" y="4546765"/>
                  <a:pt x="5635642" y="4555173"/>
                </a:cubicBezTo>
                <a:cubicBezTo>
                  <a:pt x="5576874" y="4563581"/>
                  <a:pt x="5522304" y="4559377"/>
                  <a:pt x="5492920" y="4563581"/>
                </a:cubicBezTo>
                <a:cubicBezTo>
                  <a:pt x="5480327" y="4563581"/>
                  <a:pt x="5459338" y="4580397"/>
                  <a:pt x="5429954" y="4584601"/>
                </a:cubicBezTo>
                <a:cubicBezTo>
                  <a:pt x="5341802" y="4601417"/>
                  <a:pt x="5241057" y="4605622"/>
                  <a:pt x="5354395" y="4605622"/>
                </a:cubicBezTo>
                <a:cubicBezTo>
                  <a:pt x="5589467" y="4601417"/>
                  <a:pt x="5795156" y="4542561"/>
                  <a:pt x="6042821" y="4521541"/>
                </a:cubicBezTo>
                <a:cubicBezTo>
                  <a:pt x="6269498" y="4504725"/>
                  <a:pt x="6449999" y="4462684"/>
                  <a:pt x="6605315" y="4437460"/>
                </a:cubicBezTo>
                <a:cubicBezTo>
                  <a:pt x="6710258" y="4420644"/>
                  <a:pt x="6873969" y="4391216"/>
                  <a:pt x="6987307" y="4374400"/>
                </a:cubicBezTo>
                <a:cubicBezTo>
                  <a:pt x="7050273" y="4361787"/>
                  <a:pt x="7180402" y="4349175"/>
                  <a:pt x="7079657" y="4374400"/>
                </a:cubicBezTo>
                <a:cubicBezTo>
                  <a:pt x="6920144" y="4412236"/>
                  <a:pt x="6811003" y="4412236"/>
                  <a:pt x="6651490" y="4441664"/>
                </a:cubicBezTo>
                <a:cubicBezTo>
                  <a:pt x="6525558" y="4466888"/>
                  <a:pt x="6336661" y="4487909"/>
                  <a:pt x="6198136" y="4521541"/>
                </a:cubicBezTo>
                <a:cubicBezTo>
                  <a:pt x="6109984" y="4542561"/>
                  <a:pt x="6244311" y="4534153"/>
                  <a:pt x="6277893" y="4529949"/>
                </a:cubicBezTo>
                <a:cubicBezTo>
                  <a:pt x="6538151" y="4492113"/>
                  <a:pt x="6764828" y="4437460"/>
                  <a:pt x="7008296" y="4399624"/>
                </a:cubicBezTo>
                <a:cubicBezTo>
                  <a:pt x="7109041" y="4387012"/>
                  <a:pt x="7050273" y="4403828"/>
                  <a:pt x="6999900" y="4416440"/>
                </a:cubicBezTo>
                <a:cubicBezTo>
                  <a:pt x="6920144" y="4433256"/>
                  <a:pt x="6962121" y="4424848"/>
                  <a:pt x="6924341" y="4429052"/>
                </a:cubicBezTo>
                <a:cubicBezTo>
                  <a:pt x="6076403" y="4571989"/>
                  <a:pt x="5094137" y="4702314"/>
                  <a:pt x="4262989" y="4803211"/>
                </a:cubicBezTo>
                <a:cubicBezTo>
                  <a:pt x="4149651" y="4815823"/>
                  <a:pt x="4019522" y="4815823"/>
                  <a:pt x="3931369" y="4824231"/>
                </a:cubicBezTo>
                <a:cubicBezTo>
                  <a:pt x="3910381" y="4828435"/>
                  <a:pt x="3704693" y="4824231"/>
                  <a:pt x="3696297" y="4832639"/>
                </a:cubicBezTo>
                <a:cubicBezTo>
                  <a:pt x="3687902" y="4841048"/>
                  <a:pt x="3734077" y="4849456"/>
                  <a:pt x="3767659" y="4845252"/>
                </a:cubicBezTo>
                <a:cubicBezTo>
                  <a:pt x="3801240" y="4841048"/>
                  <a:pt x="3767659" y="4841048"/>
                  <a:pt x="3801240" y="4836843"/>
                </a:cubicBezTo>
                <a:cubicBezTo>
                  <a:pt x="3985940" y="4828435"/>
                  <a:pt x="4191628" y="4811619"/>
                  <a:pt x="4359537" y="4811619"/>
                </a:cubicBezTo>
                <a:cubicBezTo>
                  <a:pt x="4443491" y="4811619"/>
                  <a:pt x="4309164" y="4828435"/>
                  <a:pt x="4262989" y="4832639"/>
                </a:cubicBezTo>
                <a:cubicBezTo>
                  <a:pt x="4103476" y="4849456"/>
                  <a:pt x="3956556" y="4845252"/>
                  <a:pt x="3809636" y="4853660"/>
                </a:cubicBezTo>
                <a:cubicBezTo>
                  <a:pt x="3738275" y="4857864"/>
                  <a:pt x="3582959" y="4883088"/>
                  <a:pt x="3507400" y="4866272"/>
                </a:cubicBezTo>
                <a:cubicBezTo>
                  <a:pt x="3436039" y="4849456"/>
                  <a:pt x="3545180" y="4899904"/>
                  <a:pt x="3549377" y="4887292"/>
                </a:cubicBezTo>
                <a:cubicBezTo>
                  <a:pt x="3532586" y="4925128"/>
                  <a:pt x="3394062" y="4895700"/>
                  <a:pt x="3381469" y="4895700"/>
                </a:cubicBezTo>
                <a:cubicBezTo>
                  <a:pt x="3284921" y="4883088"/>
                  <a:pt x="3167385" y="4895700"/>
                  <a:pt x="3146396" y="4836843"/>
                </a:cubicBezTo>
                <a:cubicBezTo>
                  <a:pt x="3146396" y="4832639"/>
                  <a:pt x="3154792" y="4773783"/>
                  <a:pt x="3163187" y="4769579"/>
                </a:cubicBezTo>
                <a:cubicBezTo>
                  <a:pt x="3163187" y="4769579"/>
                  <a:pt x="3184176" y="4786395"/>
                  <a:pt x="3184176" y="4782191"/>
                </a:cubicBezTo>
                <a:cubicBezTo>
                  <a:pt x="3184176" y="4756967"/>
                  <a:pt x="3179978" y="4782191"/>
                  <a:pt x="3163187" y="4752763"/>
                </a:cubicBezTo>
                <a:cubicBezTo>
                  <a:pt x="3142199" y="4719130"/>
                  <a:pt x="3158990" y="4693906"/>
                  <a:pt x="3133803" y="4710722"/>
                </a:cubicBezTo>
                <a:cubicBezTo>
                  <a:pt x="3100222" y="4735947"/>
                  <a:pt x="3146396" y="4668682"/>
                  <a:pt x="3146396" y="4664478"/>
                </a:cubicBezTo>
                <a:cubicBezTo>
                  <a:pt x="3150594" y="4639254"/>
                  <a:pt x="3133803" y="4660274"/>
                  <a:pt x="3125408" y="4635050"/>
                </a:cubicBezTo>
                <a:cubicBezTo>
                  <a:pt x="3125408" y="4622438"/>
                  <a:pt x="3138001" y="4609826"/>
                  <a:pt x="3133803" y="4597213"/>
                </a:cubicBezTo>
                <a:cubicBezTo>
                  <a:pt x="3125408" y="4576193"/>
                  <a:pt x="3096024" y="4567785"/>
                  <a:pt x="3091826" y="4550969"/>
                </a:cubicBezTo>
                <a:cubicBezTo>
                  <a:pt x="3083431" y="4517337"/>
                  <a:pt x="3117012" y="4496317"/>
                  <a:pt x="3091826" y="4487909"/>
                </a:cubicBezTo>
                <a:cubicBezTo>
                  <a:pt x="3070838" y="4479500"/>
                  <a:pt x="3087628" y="4550969"/>
                  <a:pt x="3070838" y="4529949"/>
                </a:cubicBezTo>
                <a:cubicBezTo>
                  <a:pt x="3054047" y="4508929"/>
                  <a:pt x="3062442" y="4441664"/>
                  <a:pt x="3054047" y="4387012"/>
                </a:cubicBezTo>
                <a:cubicBezTo>
                  <a:pt x="3054047" y="4378604"/>
                  <a:pt x="3045651" y="4298727"/>
                  <a:pt x="3041454" y="4294523"/>
                </a:cubicBezTo>
                <a:cubicBezTo>
                  <a:pt x="3037256" y="4286115"/>
                  <a:pt x="3003674" y="4290319"/>
                  <a:pt x="2999476" y="4281911"/>
                </a:cubicBezTo>
                <a:cubicBezTo>
                  <a:pt x="2974290" y="4248278"/>
                  <a:pt x="2991081" y="4096933"/>
                  <a:pt x="2986883" y="4071709"/>
                </a:cubicBezTo>
                <a:cubicBezTo>
                  <a:pt x="2982685" y="4054893"/>
                  <a:pt x="2953301" y="4025464"/>
                  <a:pt x="2944906" y="4025464"/>
                </a:cubicBezTo>
                <a:cubicBezTo>
                  <a:pt x="2944906" y="4012852"/>
                  <a:pt x="2944906" y="4000240"/>
                  <a:pt x="2944906" y="3983424"/>
                </a:cubicBezTo>
                <a:cubicBezTo>
                  <a:pt x="2940708" y="3970812"/>
                  <a:pt x="2928115" y="3899343"/>
                  <a:pt x="2923917" y="3895139"/>
                </a:cubicBezTo>
                <a:cubicBezTo>
                  <a:pt x="2911324" y="3874119"/>
                  <a:pt x="2886138" y="3865711"/>
                  <a:pt x="2881940" y="3848895"/>
                </a:cubicBezTo>
                <a:cubicBezTo>
                  <a:pt x="2877743" y="3840487"/>
                  <a:pt x="2881940" y="3815263"/>
                  <a:pt x="2881940" y="3794243"/>
                </a:cubicBezTo>
                <a:cubicBezTo>
                  <a:pt x="2877743" y="3769018"/>
                  <a:pt x="2852556" y="3743794"/>
                  <a:pt x="2852556" y="3731182"/>
                </a:cubicBezTo>
                <a:cubicBezTo>
                  <a:pt x="2839963" y="3684938"/>
                  <a:pt x="2860952" y="3647101"/>
                  <a:pt x="2835765" y="3630285"/>
                </a:cubicBezTo>
                <a:cubicBezTo>
                  <a:pt x="2823172" y="3621877"/>
                  <a:pt x="2730822" y="3668121"/>
                  <a:pt x="2684648" y="3689142"/>
                </a:cubicBezTo>
                <a:cubicBezTo>
                  <a:pt x="2638473" y="3710162"/>
                  <a:pt x="2604891" y="3722774"/>
                  <a:pt x="2550321" y="3739590"/>
                </a:cubicBezTo>
                <a:cubicBezTo>
                  <a:pt x="2588100" y="3710162"/>
                  <a:pt x="2684648" y="3663917"/>
                  <a:pt x="2730822" y="3630285"/>
                </a:cubicBezTo>
                <a:cubicBezTo>
                  <a:pt x="2785393" y="3596653"/>
                  <a:pt x="2709834" y="3630285"/>
                  <a:pt x="2697241" y="3638693"/>
                </a:cubicBezTo>
                <a:cubicBezTo>
                  <a:pt x="2558716" y="3714366"/>
                  <a:pt x="2411796" y="3777426"/>
                  <a:pt x="2273271" y="3823671"/>
                </a:cubicBezTo>
                <a:cubicBezTo>
                  <a:pt x="2134747" y="3869915"/>
                  <a:pt x="1979431" y="3941384"/>
                  <a:pt x="1828313" y="4000240"/>
                </a:cubicBezTo>
                <a:cubicBezTo>
                  <a:pt x="1668800" y="4059097"/>
                  <a:pt x="1513485" y="4122157"/>
                  <a:pt x="1370762" y="4159994"/>
                </a:cubicBezTo>
                <a:cubicBezTo>
                  <a:pt x="1446321" y="4126361"/>
                  <a:pt x="1538671" y="4096933"/>
                  <a:pt x="1626823" y="4063301"/>
                </a:cubicBezTo>
                <a:cubicBezTo>
                  <a:pt x="1626823" y="4063301"/>
                  <a:pt x="1710777" y="4029669"/>
                  <a:pt x="1710777" y="4025464"/>
                </a:cubicBezTo>
                <a:cubicBezTo>
                  <a:pt x="1710777" y="4017056"/>
                  <a:pt x="1639416" y="4038077"/>
                  <a:pt x="1626823" y="4042281"/>
                </a:cubicBezTo>
                <a:cubicBezTo>
                  <a:pt x="1433728" y="4109545"/>
                  <a:pt x="1223842" y="4206238"/>
                  <a:pt x="1039142" y="4244074"/>
                </a:cubicBezTo>
                <a:cubicBezTo>
                  <a:pt x="1198656" y="4172606"/>
                  <a:pt x="1412739" y="4113749"/>
                  <a:pt x="1576450" y="4042281"/>
                </a:cubicBezTo>
                <a:cubicBezTo>
                  <a:pt x="1530275" y="4063301"/>
                  <a:pt x="1622625" y="4029669"/>
                  <a:pt x="1610032" y="4021260"/>
                </a:cubicBezTo>
                <a:cubicBezTo>
                  <a:pt x="1601637" y="4008648"/>
                  <a:pt x="1576450" y="4033873"/>
                  <a:pt x="1576450" y="4033873"/>
                </a:cubicBezTo>
                <a:cubicBezTo>
                  <a:pt x="1374960" y="4109545"/>
                  <a:pt x="1177667" y="4176810"/>
                  <a:pt x="984572" y="4231462"/>
                </a:cubicBezTo>
                <a:cubicBezTo>
                  <a:pt x="1026549" y="4210442"/>
                  <a:pt x="1060131" y="4202034"/>
                  <a:pt x="1118899" y="4181014"/>
                </a:cubicBezTo>
                <a:cubicBezTo>
                  <a:pt x="1139888" y="4176810"/>
                  <a:pt x="1253226" y="4143177"/>
                  <a:pt x="1253226" y="4134769"/>
                </a:cubicBezTo>
                <a:cubicBezTo>
                  <a:pt x="1253226" y="4117953"/>
                  <a:pt x="1139888" y="4159994"/>
                  <a:pt x="1152481" y="4155790"/>
                </a:cubicBezTo>
                <a:cubicBezTo>
                  <a:pt x="1127294" y="4164198"/>
                  <a:pt x="1076922" y="4193626"/>
                  <a:pt x="1055933" y="4189422"/>
                </a:cubicBezTo>
                <a:cubicBezTo>
                  <a:pt x="1034945" y="4185218"/>
                  <a:pt x="1127294" y="4147382"/>
                  <a:pt x="1131492" y="4147382"/>
                </a:cubicBezTo>
                <a:cubicBezTo>
                  <a:pt x="1320390" y="4084321"/>
                  <a:pt x="1484101" y="4025464"/>
                  <a:pt x="1639416" y="3962404"/>
                </a:cubicBezTo>
                <a:cubicBezTo>
                  <a:pt x="1656207" y="3958200"/>
                  <a:pt x="1836709" y="3903547"/>
                  <a:pt x="1828313" y="3878323"/>
                </a:cubicBezTo>
                <a:cubicBezTo>
                  <a:pt x="1824116" y="3861507"/>
                  <a:pt x="1702382" y="3916160"/>
                  <a:pt x="1803127" y="3886731"/>
                </a:cubicBezTo>
                <a:cubicBezTo>
                  <a:pt x="1656207" y="3932976"/>
                  <a:pt x="1526078" y="3983424"/>
                  <a:pt x="1387553" y="4033873"/>
                </a:cubicBezTo>
                <a:cubicBezTo>
                  <a:pt x="1374960" y="4038077"/>
                  <a:pt x="1240633" y="4101137"/>
                  <a:pt x="1232238" y="4092729"/>
                </a:cubicBezTo>
                <a:cubicBezTo>
                  <a:pt x="1215447" y="4075913"/>
                  <a:pt x="1316192" y="4046485"/>
                  <a:pt x="1316192" y="4046485"/>
                </a:cubicBezTo>
                <a:cubicBezTo>
                  <a:pt x="1500891" y="3983424"/>
                  <a:pt x="1597439" y="3937180"/>
                  <a:pt x="1773743" y="3874119"/>
                </a:cubicBezTo>
                <a:cubicBezTo>
                  <a:pt x="1786336" y="3865711"/>
                  <a:pt x="1962640" y="3806855"/>
                  <a:pt x="1950047" y="3794243"/>
                </a:cubicBezTo>
                <a:cubicBezTo>
                  <a:pt x="1941652" y="3785834"/>
                  <a:pt x="1811523" y="3848895"/>
                  <a:pt x="1824116" y="3844691"/>
                </a:cubicBezTo>
                <a:cubicBezTo>
                  <a:pt x="1777941" y="3861507"/>
                  <a:pt x="1748557" y="3874119"/>
                  <a:pt x="1689789" y="3886731"/>
                </a:cubicBezTo>
                <a:cubicBezTo>
                  <a:pt x="1761150" y="3848895"/>
                  <a:pt x="1845104" y="3827875"/>
                  <a:pt x="1916465" y="3794243"/>
                </a:cubicBezTo>
                <a:cubicBezTo>
                  <a:pt x="1937454" y="3785834"/>
                  <a:pt x="1954245" y="3764814"/>
                  <a:pt x="1979431" y="3752202"/>
                </a:cubicBezTo>
                <a:cubicBezTo>
                  <a:pt x="2050792" y="3710162"/>
                  <a:pt x="2164131" y="3672325"/>
                  <a:pt x="2239690" y="3638693"/>
                </a:cubicBezTo>
                <a:cubicBezTo>
                  <a:pt x="2218701" y="3647101"/>
                  <a:pt x="2273271" y="3626081"/>
                  <a:pt x="2273271" y="3617673"/>
                </a:cubicBezTo>
                <a:cubicBezTo>
                  <a:pt x="2269074" y="3596653"/>
                  <a:pt x="2206108" y="3638693"/>
                  <a:pt x="2201910" y="3638693"/>
                </a:cubicBezTo>
                <a:cubicBezTo>
                  <a:pt x="2008815" y="3714366"/>
                  <a:pt x="1824116" y="3794243"/>
                  <a:pt x="1639416" y="3848895"/>
                </a:cubicBezTo>
                <a:cubicBezTo>
                  <a:pt x="1807325" y="3769018"/>
                  <a:pt x="1945849" y="3743794"/>
                  <a:pt x="2105363" y="3659713"/>
                </a:cubicBezTo>
                <a:cubicBezTo>
                  <a:pt x="2101165" y="3663917"/>
                  <a:pt x="2201910" y="3596653"/>
                  <a:pt x="2147340" y="3617673"/>
                </a:cubicBezTo>
                <a:cubicBezTo>
                  <a:pt x="1945849" y="3693346"/>
                  <a:pt x="1777941" y="3769018"/>
                  <a:pt x="1589044" y="3827875"/>
                </a:cubicBezTo>
                <a:cubicBezTo>
                  <a:pt x="1551264" y="3844691"/>
                  <a:pt x="1442123" y="3869915"/>
                  <a:pt x="1534473" y="3827875"/>
                </a:cubicBezTo>
                <a:cubicBezTo>
                  <a:pt x="1647812" y="3777426"/>
                  <a:pt x="1769545" y="3726978"/>
                  <a:pt x="1895477" y="3676529"/>
                </a:cubicBezTo>
                <a:cubicBezTo>
                  <a:pt x="1929059" y="3659713"/>
                  <a:pt x="2059188" y="3600857"/>
                  <a:pt x="1950047" y="3638693"/>
                </a:cubicBezTo>
                <a:cubicBezTo>
                  <a:pt x="1756952" y="3705958"/>
                  <a:pt x="1526078" y="3811059"/>
                  <a:pt x="1349774" y="3874119"/>
                </a:cubicBezTo>
                <a:cubicBezTo>
                  <a:pt x="1282610" y="3895139"/>
                  <a:pt x="1194458" y="3932976"/>
                  <a:pt x="1127294" y="3949792"/>
                </a:cubicBezTo>
                <a:cubicBezTo>
                  <a:pt x="1085317" y="3958200"/>
                  <a:pt x="1051736" y="3953996"/>
                  <a:pt x="1034945" y="3958200"/>
                </a:cubicBezTo>
                <a:cubicBezTo>
                  <a:pt x="988770" y="3966608"/>
                  <a:pt x="925804" y="3996036"/>
                  <a:pt x="871234" y="4004444"/>
                </a:cubicBezTo>
                <a:cubicBezTo>
                  <a:pt x="854443" y="4008648"/>
                  <a:pt x="837652" y="4004444"/>
                  <a:pt x="820861" y="4004444"/>
                </a:cubicBezTo>
                <a:cubicBezTo>
                  <a:pt x="799873" y="4008648"/>
                  <a:pt x="757895" y="4021260"/>
                  <a:pt x="724314" y="4033873"/>
                </a:cubicBezTo>
                <a:cubicBezTo>
                  <a:pt x="678139" y="4050689"/>
                  <a:pt x="598382" y="4080117"/>
                  <a:pt x="623568" y="4054893"/>
                </a:cubicBezTo>
                <a:cubicBezTo>
                  <a:pt x="648755" y="4033873"/>
                  <a:pt x="699127" y="4025464"/>
                  <a:pt x="724314" y="4012852"/>
                </a:cubicBezTo>
                <a:cubicBezTo>
                  <a:pt x="854443" y="3949792"/>
                  <a:pt x="543812" y="4054893"/>
                  <a:pt x="652952" y="4012852"/>
                </a:cubicBezTo>
                <a:cubicBezTo>
                  <a:pt x="720116" y="3987628"/>
                  <a:pt x="804070" y="3966608"/>
                  <a:pt x="862838" y="3941384"/>
                </a:cubicBezTo>
                <a:cubicBezTo>
                  <a:pt x="921606" y="3920364"/>
                  <a:pt x="875431" y="3920364"/>
                  <a:pt x="841850" y="3928772"/>
                </a:cubicBezTo>
                <a:cubicBezTo>
                  <a:pt x="787279" y="3941384"/>
                  <a:pt x="783082" y="3941384"/>
                  <a:pt x="736907" y="3949792"/>
                </a:cubicBezTo>
                <a:cubicBezTo>
                  <a:pt x="682336" y="3958200"/>
                  <a:pt x="585789" y="4017056"/>
                  <a:pt x="568998" y="4000240"/>
                </a:cubicBezTo>
                <a:cubicBezTo>
                  <a:pt x="564800" y="3996036"/>
                  <a:pt x="661348" y="3962404"/>
                  <a:pt x="652952" y="3962404"/>
                </a:cubicBezTo>
                <a:cubicBezTo>
                  <a:pt x="678139" y="3953996"/>
                  <a:pt x="749500" y="3932976"/>
                  <a:pt x="736907" y="3920364"/>
                </a:cubicBezTo>
                <a:cubicBezTo>
                  <a:pt x="728511" y="3911956"/>
                  <a:pt x="631964" y="3941384"/>
                  <a:pt x="610975" y="3949792"/>
                </a:cubicBezTo>
                <a:cubicBezTo>
                  <a:pt x="598382" y="3953996"/>
                  <a:pt x="497637" y="3996036"/>
                  <a:pt x="485044" y="3983424"/>
                </a:cubicBezTo>
                <a:cubicBezTo>
                  <a:pt x="480846" y="3983424"/>
                  <a:pt x="615173" y="3937180"/>
                  <a:pt x="610975" y="3941384"/>
                </a:cubicBezTo>
                <a:cubicBezTo>
                  <a:pt x="619371" y="3928772"/>
                  <a:pt x="602580" y="3911956"/>
                  <a:pt x="589987" y="3920364"/>
                </a:cubicBezTo>
                <a:cubicBezTo>
                  <a:pt x="615173" y="3899343"/>
                  <a:pt x="585789" y="3920364"/>
                  <a:pt x="623568" y="3907751"/>
                </a:cubicBezTo>
                <a:cubicBezTo>
                  <a:pt x="682336" y="3886731"/>
                  <a:pt x="640359" y="3886731"/>
                  <a:pt x="640359" y="3886731"/>
                </a:cubicBezTo>
                <a:cubicBezTo>
                  <a:pt x="606778" y="3882527"/>
                  <a:pt x="543812" y="3916160"/>
                  <a:pt x="535416" y="3916160"/>
                </a:cubicBezTo>
                <a:cubicBezTo>
                  <a:pt x="535416" y="3916160"/>
                  <a:pt x="527021" y="3899343"/>
                  <a:pt x="518625" y="3886731"/>
                </a:cubicBezTo>
                <a:cubicBezTo>
                  <a:pt x="527021" y="3886731"/>
                  <a:pt x="531219" y="3886731"/>
                  <a:pt x="535416" y="3886731"/>
                </a:cubicBezTo>
                <a:cubicBezTo>
                  <a:pt x="518625" y="3874119"/>
                  <a:pt x="518625" y="3878323"/>
                  <a:pt x="518625" y="3886731"/>
                </a:cubicBezTo>
                <a:cubicBezTo>
                  <a:pt x="497637" y="3890935"/>
                  <a:pt x="459857" y="3907751"/>
                  <a:pt x="464055" y="3907751"/>
                </a:cubicBezTo>
                <a:cubicBezTo>
                  <a:pt x="443067" y="3890935"/>
                  <a:pt x="489241" y="3886731"/>
                  <a:pt x="489241" y="3886731"/>
                </a:cubicBezTo>
                <a:cubicBezTo>
                  <a:pt x="514428" y="3874119"/>
                  <a:pt x="585789" y="3819467"/>
                  <a:pt x="589987" y="3827875"/>
                </a:cubicBezTo>
                <a:cubicBezTo>
                  <a:pt x="585789" y="3811059"/>
                  <a:pt x="539614" y="3840487"/>
                  <a:pt x="497637" y="3848895"/>
                </a:cubicBezTo>
                <a:cubicBezTo>
                  <a:pt x="472451" y="3857303"/>
                  <a:pt x="346519" y="3890935"/>
                  <a:pt x="413683" y="3857303"/>
                </a:cubicBezTo>
                <a:cubicBezTo>
                  <a:pt x="438869" y="3844691"/>
                  <a:pt x="468253" y="3836283"/>
                  <a:pt x="506032" y="3823671"/>
                </a:cubicBezTo>
                <a:cubicBezTo>
                  <a:pt x="640359" y="3773222"/>
                  <a:pt x="657150" y="3756406"/>
                  <a:pt x="774686" y="3718570"/>
                </a:cubicBezTo>
                <a:cubicBezTo>
                  <a:pt x="791477" y="3710162"/>
                  <a:pt x="913211" y="3668121"/>
                  <a:pt x="858641" y="3676529"/>
                </a:cubicBezTo>
                <a:cubicBezTo>
                  <a:pt x="816663" y="3680734"/>
                  <a:pt x="736907" y="3718570"/>
                  <a:pt x="703325" y="3731182"/>
                </a:cubicBezTo>
                <a:cubicBezTo>
                  <a:pt x="615173" y="3760610"/>
                  <a:pt x="510230" y="3777426"/>
                  <a:pt x="434671" y="3794243"/>
                </a:cubicBezTo>
                <a:cubicBezTo>
                  <a:pt x="350717" y="3811059"/>
                  <a:pt x="493439" y="3769018"/>
                  <a:pt x="489241" y="3752202"/>
                </a:cubicBezTo>
                <a:cubicBezTo>
                  <a:pt x="489241" y="3739590"/>
                  <a:pt x="258367" y="3819467"/>
                  <a:pt x="329728" y="3773222"/>
                </a:cubicBezTo>
                <a:cubicBezTo>
                  <a:pt x="346519" y="3764814"/>
                  <a:pt x="485044" y="3714366"/>
                  <a:pt x="485044" y="3701754"/>
                </a:cubicBezTo>
                <a:cubicBezTo>
                  <a:pt x="485044" y="3689142"/>
                  <a:pt x="434671" y="3676529"/>
                  <a:pt x="443067" y="3672325"/>
                </a:cubicBezTo>
                <a:cubicBezTo>
                  <a:pt x="434671" y="3672325"/>
                  <a:pt x="426276" y="3672325"/>
                  <a:pt x="417880" y="3676529"/>
                </a:cubicBezTo>
                <a:cubicBezTo>
                  <a:pt x="443067" y="3659713"/>
                  <a:pt x="535416" y="3630285"/>
                  <a:pt x="455660" y="3647101"/>
                </a:cubicBezTo>
                <a:cubicBezTo>
                  <a:pt x="371705" y="3663917"/>
                  <a:pt x="480846" y="3634489"/>
                  <a:pt x="527021" y="3617673"/>
                </a:cubicBezTo>
                <a:cubicBezTo>
                  <a:pt x="783082" y="3533592"/>
                  <a:pt x="1055933" y="3436899"/>
                  <a:pt x="1265819" y="3344411"/>
                </a:cubicBezTo>
                <a:cubicBezTo>
                  <a:pt x="1177667" y="3365431"/>
                  <a:pt x="1076922" y="3407471"/>
                  <a:pt x="963583" y="3449512"/>
                </a:cubicBezTo>
                <a:cubicBezTo>
                  <a:pt x="854443" y="3487348"/>
                  <a:pt x="741104" y="3512572"/>
                  <a:pt x="640359" y="3542000"/>
                </a:cubicBezTo>
                <a:cubicBezTo>
                  <a:pt x="619371" y="3546204"/>
                  <a:pt x="464055" y="3613469"/>
                  <a:pt x="447264" y="3596653"/>
                </a:cubicBezTo>
                <a:cubicBezTo>
                  <a:pt x="451462" y="3600857"/>
                  <a:pt x="539614" y="3550408"/>
                  <a:pt x="527021" y="3554612"/>
                </a:cubicBezTo>
                <a:cubicBezTo>
                  <a:pt x="451462" y="3554612"/>
                  <a:pt x="371705" y="3592449"/>
                  <a:pt x="291949" y="3609265"/>
                </a:cubicBezTo>
                <a:cubicBezTo>
                  <a:pt x="174413" y="3638693"/>
                  <a:pt x="296146" y="3592449"/>
                  <a:pt x="291949" y="3584041"/>
                </a:cubicBezTo>
                <a:cubicBezTo>
                  <a:pt x="291949" y="3571429"/>
                  <a:pt x="178610" y="3613469"/>
                  <a:pt x="153424" y="3609265"/>
                </a:cubicBezTo>
                <a:cubicBezTo>
                  <a:pt x="182808" y="3588245"/>
                  <a:pt x="203797" y="3592449"/>
                  <a:pt x="258367" y="3575633"/>
                </a:cubicBezTo>
                <a:cubicBezTo>
                  <a:pt x="258367" y="3575633"/>
                  <a:pt x="363310" y="3546204"/>
                  <a:pt x="363310" y="3542000"/>
                </a:cubicBezTo>
                <a:cubicBezTo>
                  <a:pt x="363310" y="3537796"/>
                  <a:pt x="279356" y="3533592"/>
                  <a:pt x="279356" y="3533592"/>
                </a:cubicBezTo>
                <a:cubicBezTo>
                  <a:pt x="279356" y="3525184"/>
                  <a:pt x="556405" y="3424287"/>
                  <a:pt x="422078" y="3462124"/>
                </a:cubicBezTo>
                <a:cubicBezTo>
                  <a:pt x="338124" y="3487348"/>
                  <a:pt x="279356" y="3504164"/>
                  <a:pt x="207994" y="3512572"/>
                </a:cubicBezTo>
                <a:cubicBezTo>
                  <a:pt x="157622" y="3516776"/>
                  <a:pt x="132436" y="3542000"/>
                  <a:pt x="69470" y="3546204"/>
                </a:cubicBezTo>
                <a:cubicBezTo>
                  <a:pt x="82063" y="3508368"/>
                  <a:pt x="212192" y="3512572"/>
                  <a:pt x="228983" y="3491552"/>
                </a:cubicBezTo>
                <a:cubicBezTo>
                  <a:pt x="233181" y="3487348"/>
                  <a:pt x="228983" y="3453716"/>
                  <a:pt x="224785" y="3453716"/>
                </a:cubicBezTo>
                <a:cubicBezTo>
                  <a:pt x="258367" y="3432695"/>
                  <a:pt x="312937" y="3441103"/>
                  <a:pt x="350717" y="3420083"/>
                </a:cubicBezTo>
                <a:cubicBezTo>
                  <a:pt x="363310" y="3411675"/>
                  <a:pt x="363310" y="3403267"/>
                  <a:pt x="371705" y="3390655"/>
                </a:cubicBezTo>
                <a:cubicBezTo>
                  <a:pt x="401089" y="3361227"/>
                  <a:pt x="447264" y="3348615"/>
                  <a:pt x="489241" y="3336003"/>
                </a:cubicBezTo>
                <a:cubicBezTo>
                  <a:pt x="585789" y="3302370"/>
                  <a:pt x="669743" y="3289758"/>
                  <a:pt x="753698" y="3243514"/>
                </a:cubicBezTo>
                <a:cubicBezTo>
                  <a:pt x="820861" y="3239310"/>
                  <a:pt x="808268" y="3201473"/>
                  <a:pt x="753698" y="3243514"/>
                </a:cubicBezTo>
                <a:cubicBezTo>
                  <a:pt x="648755" y="3264534"/>
                  <a:pt x="573196" y="3298166"/>
                  <a:pt x="468253" y="3314982"/>
                </a:cubicBezTo>
                <a:cubicBezTo>
                  <a:pt x="438869" y="3319186"/>
                  <a:pt x="392694" y="3340207"/>
                  <a:pt x="329728" y="3357023"/>
                </a:cubicBezTo>
                <a:cubicBezTo>
                  <a:pt x="291949" y="3369635"/>
                  <a:pt x="115645" y="3428491"/>
                  <a:pt x="216390" y="3378043"/>
                </a:cubicBezTo>
                <a:cubicBezTo>
                  <a:pt x="233181" y="3369635"/>
                  <a:pt x="329728" y="3331799"/>
                  <a:pt x="342321" y="3323390"/>
                </a:cubicBezTo>
                <a:cubicBezTo>
                  <a:pt x="346519" y="3319186"/>
                  <a:pt x="350717" y="3302370"/>
                  <a:pt x="350717" y="3302370"/>
                </a:cubicBezTo>
                <a:cubicBezTo>
                  <a:pt x="380101" y="3285554"/>
                  <a:pt x="426276" y="3277146"/>
                  <a:pt x="464055" y="3264534"/>
                </a:cubicBezTo>
                <a:cubicBezTo>
                  <a:pt x="493439" y="3256126"/>
                  <a:pt x="564800" y="3243514"/>
                  <a:pt x="568998" y="3222494"/>
                </a:cubicBezTo>
                <a:cubicBezTo>
                  <a:pt x="573196" y="3205677"/>
                  <a:pt x="514428" y="3247718"/>
                  <a:pt x="539614" y="3222494"/>
                </a:cubicBezTo>
                <a:cubicBezTo>
                  <a:pt x="568998" y="3197269"/>
                  <a:pt x="661348" y="3159433"/>
                  <a:pt x="548010" y="3193065"/>
                </a:cubicBezTo>
                <a:cubicBezTo>
                  <a:pt x="464055" y="3218290"/>
                  <a:pt x="426276" y="3243514"/>
                  <a:pt x="329728" y="3251922"/>
                </a:cubicBezTo>
                <a:cubicBezTo>
                  <a:pt x="350717" y="3230902"/>
                  <a:pt x="476648" y="3193065"/>
                  <a:pt x="506032" y="3172045"/>
                </a:cubicBezTo>
                <a:cubicBezTo>
                  <a:pt x="556405" y="3142617"/>
                  <a:pt x="506032" y="3159433"/>
                  <a:pt x="468253" y="3167841"/>
                </a:cubicBezTo>
                <a:cubicBezTo>
                  <a:pt x="602580" y="3100577"/>
                  <a:pt x="753698" y="3071148"/>
                  <a:pt x="883827" y="3012292"/>
                </a:cubicBezTo>
                <a:cubicBezTo>
                  <a:pt x="1072724" y="2924007"/>
                  <a:pt x="1261622" y="2860947"/>
                  <a:pt x="1442123" y="2776866"/>
                </a:cubicBezTo>
                <a:cubicBezTo>
                  <a:pt x="1471507" y="2785274"/>
                  <a:pt x="1442123" y="2755846"/>
                  <a:pt x="1442123" y="2776866"/>
                </a:cubicBezTo>
                <a:cubicBezTo>
                  <a:pt x="1291006" y="2814702"/>
                  <a:pt x="1173470" y="2886171"/>
                  <a:pt x="1018154" y="2919803"/>
                </a:cubicBezTo>
                <a:cubicBezTo>
                  <a:pt x="1097910" y="2877763"/>
                  <a:pt x="1190260" y="2852538"/>
                  <a:pt x="1274215" y="2814702"/>
                </a:cubicBezTo>
                <a:cubicBezTo>
                  <a:pt x="1337181" y="2785274"/>
                  <a:pt x="1282610" y="2797886"/>
                  <a:pt x="1253226" y="2806294"/>
                </a:cubicBezTo>
                <a:cubicBezTo>
                  <a:pt x="950990" y="2919803"/>
                  <a:pt x="669743" y="3033312"/>
                  <a:pt x="363310" y="3117393"/>
                </a:cubicBezTo>
                <a:cubicBezTo>
                  <a:pt x="333926" y="3125801"/>
                  <a:pt x="207994" y="3184657"/>
                  <a:pt x="187006" y="3167841"/>
                </a:cubicBezTo>
                <a:cubicBezTo>
                  <a:pt x="182808" y="3163637"/>
                  <a:pt x="199599" y="3151025"/>
                  <a:pt x="203797" y="3151025"/>
                </a:cubicBezTo>
                <a:cubicBezTo>
                  <a:pt x="270960" y="3121597"/>
                  <a:pt x="338124" y="3113189"/>
                  <a:pt x="384299" y="3096373"/>
                </a:cubicBezTo>
                <a:cubicBezTo>
                  <a:pt x="434671" y="3079556"/>
                  <a:pt x="522823" y="3058536"/>
                  <a:pt x="560603" y="3033312"/>
                </a:cubicBezTo>
                <a:cubicBezTo>
                  <a:pt x="568998" y="3029108"/>
                  <a:pt x="568998" y="3012292"/>
                  <a:pt x="577394" y="3012292"/>
                </a:cubicBezTo>
                <a:cubicBezTo>
                  <a:pt x="606778" y="2995476"/>
                  <a:pt x="694930" y="2974456"/>
                  <a:pt x="724314" y="2953435"/>
                </a:cubicBezTo>
                <a:cubicBezTo>
                  <a:pt x="736907" y="2945027"/>
                  <a:pt x="736907" y="2928211"/>
                  <a:pt x="736907" y="2928211"/>
                </a:cubicBezTo>
                <a:cubicBezTo>
                  <a:pt x="741104" y="2924007"/>
                  <a:pt x="753698" y="2919803"/>
                  <a:pt x="766291" y="2915599"/>
                </a:cubicBezTo>
                <a:cubicBezTo>
                  <a:pt x="745302" y="2928211"/>
                  <a:pt x="732709" y="2936619"/>
                  <a:pt x="774686" y="2911395"/>
                </a:cubicBezTo>
                <a:cubicBezTo>
                  <a:pt x="770488" y="2915599"/>
                  <a:pt x="766291" y="2915599"/>
                  <a:pt x="766291" y="2915599"/>
                </a:cubicBezTo>
                <a:cubicBezTo>
                  <a:pt x="778884" y="2907191"/>
                  <a:pt x="799873" y="2894579"/>
                  <a:pt x="799873" y="2890375"/>
                </a:cubicBezTo>
                <a:cubicBezTo>
                  <a:pt x="799873" y="2869355"/>
                  <a:pt x="711720" y="2940823"/>
                  <a:pt x="644557" y="2949231"/>
                </a:cubicBezTo>
                <a:cubicBezTo>
                  <a:pt x="636162" y="2949231"/>
                  <a:pt x="619371" y="2940823"/>
                  <a:pt x="610975" y="2940823"/>
                </a:cubicBezTo>
                <a:cubicBezTo>
                  <a:pt x="568998" y="2949231"/>
                  <a:pt x="522823" y="2961843"/>
                  <a:pt x="464055" y="2974456"/>
                </a:cubicBezTo>
                <a:cubicBezTo>
                  <a:pt x="438869" y="2982864"/>
                  <a:pt x="262565" y="3050128"/>
                  <a:pt x="258367" y="3045924"/>
                </a:cubicBezTo>
                <a:cubicBezTo>
                  <a:pt x="249972" y="3041720"/>
                  <a:pt x="275158" y="3008088"/>
                  <a:pt x="279356" y="3003884"/>
                </a:cubicBezTo>
                <a:cubicBezTo>
                  <a:pt x="291949" y="2995476"/>
                  <a:pt x="417880" y="2957639"/>
                  <a:pt x="338124" y="2974456"/>
                </a:cubicBezTo>
                <a:cubicBezTo>
                  <a:pt x="241576" y="2999680"/>
                  <a:pt x="405287" y="2940823"/>
                  <a:pt x="426276" y="2932415"/>
                </a:cubicBezTo>
                <a:cubicBezTo>
                  <a:pt x="485044" y="2915599"/>
                  <a:pt x="535416" y="2890375"/>
                  <a:pt x="556405" y="2886171"/>
                </a:cubicBezTo>
                <a:cubicBezTo>
                  <a:pt x="778884" y="2789478"/>
                  <a:pt x="980374" y="2722213"/>
                  <a:pt x="1190260" y="2638133"/>
                </a:cubicBezTo>
                <a:cubicBezTo>
                  <a:pt x="1211249" y="2629725"/>
                  <a:pt x="1316192" y="2600296"/>
                  <a:pt x="1316192" y="2587684"/>
                </a:cubicBezTo>
                <a:cubicBezTo>
                  <a:pt x="1316192" y="2570868"/>
                  <a:pt x="1236435" y="2604500"/>
                  <a:pt x="1232238" y="2608704"/>
                </a:cubicBezTo>
                <a:cubicBezTo>
                  <a:pt x="1068526" y="2667561"/>
                  <a:pt x="942595" y="2718009"/>
                  <a:pt x="795675" y="2772662"/>
                </a:cubicBezTo>
                <a:cubicBezTo>
                  <a:pt x="757895" y="2785274"/>
                  <a:pt x="657150" y="2835722"/>
                  <a:pt x="619371" y="2835722"/>
                </a:cubicBezTo>
                <a:cubicBezTo>
                  <a:pt x="602580" y="2835722"/>
                  <a:pt x="606778" y="2810498"/>
                  <a:pt x="581591" y="2806294"/>
                </a:cubicBezTo>
                <a:cubicBezTo>
                  <a:pt x="556405" y="2797886"/>
                  <a:pt x="539614" y="2814702"/>
                  <a:pt x="497637" y="2827314"/>
                </a:cubicBezTo>
                <a:cubicBezTo>
                  <a:pt x="464055" y="2835722"/>
                  <a:pt x="430473" y="2835722"/>
                  <a:pt x="413683" y="2839926"/>
                </a:cubicBezTo>
                <a:lnTo>
                  <a:pt x="306250" y="2872709"/>
                </a:lnTo>
                <a:lnTo>
                  <a:pt x="342321" y="2856743"/>
                </a:lnTo>
                <a:cubicBezTo>
                  <a:pt x="359112" y="2844130"/>
                  <a:pt x="359112" y="2831518"/>
                  <a:pt x="363310" y="2827314"/>
                </a:cubicBezTo>
                <a:cubicBezTo>
                  <a:pt x="375903" y="2818906"/>
                  <a:pt x="413683" y="2810498"/>
                  <a:pt x="443067" y="2797886"/>
                </a:cubicBezTo>
                <a:cubicBezTo>
                  <a:pt x="464055" y="2789478"/>
                  <a:pt x="560603" y="2747438"/>
                  <a:pt x="489241" y="2764254"/>
                </a:cubicBezTo>
                <a:cubicBezTo>
                  <a:pt x="451462" y="2772662"/>
                  <a:pt x="401089" y="2802090"/>
                  <a:pt x="380101" y="2806294"/>
                </a:cubicBezTo>
                <a:cubicBezTo>
                  <a:pt x="359112" y="2810498"/>
                  <a:pt x="333926" y="2806294"/>
                  <a:pt x="329728" y="2806294"/>
                </a:cubicBezTo>
                <a:cubicBezTo>
                  <a:pt x="312937" y="2810498"/>
                  <a:pt x="304542" y="2823110"/>
                  <a:pt x="287751" y="2827314"/>
                </a:cubicBezTo>
                <a:cubicBezTo>
                  <a:pt x="275158" y="2831518"/>
                  <a:pt x="249972" y="2823110"/>
                  <a:pt x="237378" y="2827314"/>
                </a:cubicBezTo>
                <a:cubicBezTo>
                  <a:pt x="224785" y="2831518"/>
                  <a:pt x="166017" y="2848334"/>
                  <a:pt x="119842" y="2860947"/>
                </a:cubicBezTo>
                <a:cubicBezTo>
                  <a:pt x="61074" y="2881967"/>
                  <a:pt x="-52264" y="2911395"/>
                  <a:pt x="27493" y="2877763"/>
                </a:cubicBezTo>
                <a:cubicBezTo>
                  <a:pt x="111447" y="2839926"/>
                  <a:pt x="207994" y="2823110"/>
                  <a:pt x="287751" y="2793682"/>
                </a:cubicBezTo>
                <a:cubicBezTo>
                  <a:pt x="354915" y="2768458"/>
                  <a:pt x="426276" y="2734825"/>
                  <a:pt x="497637" y="2709601"/>
                </a:cubicBezTo>
                <a:cubicBezTo>
                  <a:pt x="518625" y="2701193"/>
                  <a:pt x="594184" y="2667561"/>
                  <a:pt x="556405" y="2680173"/>
                </a:cubicBezTo>
                <a:cubicBezTo>
                  <a:pt x="459857" y="2705397"/>
                  <a:pt x="380101" y="2743234"/>
                  <a:pt x="291949" y="2772662"/>
                </a:cubicBezTo>
                <a:cubicBezTo>
                  <a:pt x="241576" y="2789478"/>
                  <a:pt x="161820" y="2818906"/>
                  <a:pt x="216390" y="2776866"/>
                </a:cubicBezTo>
                <a:cubicBezTo>
                  <a:pt x="254169" y="2751642"/>
                  <a:pt x="312937" y="2734825"/>
                  <a:pt x="359112" y="2713805"/>
                </a:cubicBezTo>
                <a:cubicBezTo>
                  <a:pt x="652952" y="2596092"/>
                  <a:pt x="971979" y="2474175"/>
                  <a:pt x="1265819" y="2360666"/>
                </a:cubicBezTo>
                <a:cubicBezTo>
                  <a:pt x="1442123" y="2293402"/>
                  <a:pt x="1605834" y="2213525"/>
                  <a:pt x="1761150" y="2137852"/>
                </a:cubicBezTo>
                <a:cubicBezTo>
                  <a:pt x="1920663" y="2057976"/>
                  <a:pt x="2071781" y="1961283"/>
                  <a:pt x="2210306" y="1860386"/>
                </a:cubicBezTo>
                <a:cubicBezTo>
                  <a:pt x="1954245" y="1982303"/>
                  <a:pt x="1735964" y="2125240"/>
                  <a:pt x="1463112" y="2247157"/>
                </a:cubicBezTo>
                <a:cubicBezTo>
                  <a:pt x="1236435" y="2352258"/>
                  <a:pt x="992967" y="2444747"/>
                  <a:pt x="753698" y="2533032"/>
                </a:cubicBezTo>
                <a:cubicBezTo>
                  <a:pt x="711720" y="2545644"/>
                  <a:pt x="606778" y="2579276"/>
                  <a:pt x="644557" y="2554052"/>
                </a:cubicBezTo>
                <a:cubicBezTo>
                  <a:pt x="682336" y="2524624"/>
                  <a:pt x="774686" y="2507808"/>
                  <a:pt x="787279" y="2503604"/>
                </a:cubicBezTo>
                <a:cubicBezTo>
                  <a:pt x="1005561" y="2402707"/>
                  <a:pt x="1207051" y="2339646"/>
                  <a:pt x="1471507" y="2221933"/>
                </a:cubicBezTo>
                <a:cubicBezTo>
                  <a:pt x="1643614" y="2142056"/>
                  <a:pt x="1849302" y="2028548"/>
                  <a:pt x="2021408" y="1931855"/>
                </a:cubicBezTo>
                <a:cubicBezTo>
                  <a:pt x="2025606" y="1927651"/>
                  <a:pt x="2096967" y="1881406"/>
                  <a:pt x="2096967" y="1881406"/>
                </a:cubicBezTo>
                <a:cubicBezTo>
                  <a:pt x="2096967" y="1868794"/>
                  <a:pt x="2038199" y="1902426"/>
                  <a:pt x="2004617" y="1919243"/>
                </a:cubicBezTo>
                <a:cubicBezTo>
                  <a:pt x="1954245" y="1940263"/>
                  <a:pt x="1920663" y="1961283"/>
                  <a:pt x="1895477" y="1965487"/>
                </a:cubicBezTo>
                <a:cubicBezTo>
                  <a:pt x="1895477" y="1965487"/>
                  <a:pt x="1895477" y="1961283"/>
                  <a:pt x="1895477" y="1961283"/>
                </a:cubicBezTo>
                <a:cubicBezTo>
                  <a:pt x="1887081" y="1961283"/>
                  <a:pt x="1891279" y="1965487"/>
                  <a:pt x="1895477" y="1965487"/>
                </a:cubicBezTo>
                <a:cubicBezTo>
                  <a:pt x="1849302" y="2011731"/>
                  <a:pt x="1794732" y="2024344"/>
                  <a:pt x="1723370" y="2066384"/>
                </a:cubicBezTo>
                <a:cubicBezTo>
                  <a:pt x="1639416" y="2116832"/>
                  <a:pt x="1547066" y="2158873"/>
                  <a:pt x="1454717" y="2200913"/>
                </a:cubicBezTo>
                <a:cubicBezTo>
                  <a:pt x="1416937" y="2217729"/>
                  <a:pt x="1307796" y="2280790"/>
                  <a:pt x="1324587" y="2247157"/>
                </a:cubicBezTo>
                <a:cubicBezTo>
                  <a:pt x="1303599" y="2247157"/>
                  <a:pt x="1295203" y="2251361"/>
                  <a:pt x="1286808" y="2263973"/>
                </a:cubicBezTo>
                <a:cubicBezTo>
                  <a:pt x="1106306" y="2331238"/>
                  <a:pt x="934199" y="2406911"/>
                  <a:pt x="732709" y="2465767"/>
                </a:cubicBezTo>
                <a:cubicBezTo>
                  <a:pt x="909013" y="2390095"/>
                  <a:pt x="1123097" y="2310218"/>
                  <a:pt x="1307796" y="2234545"/>
                </a:cubicBezTo>
                <a:cubicBezTo>
                  <a:pt x="1337181" y="2221933"/>
                  <a:pt x="1496694" y="2167281"/>
                  <a:pt x="1500891" y="2150465"/>
                </a:cubicBezTo>
                <a:cubicBezTo>
                  <a:pt x="1505089" y="2100016"/>
                  <a:pt x="959386" y="2314422"/>
                  <a:pt x="1463112" y="2150465"/>
                </a:cubicBezTo>
                <a:cubicBezTo>
                  <a:pt x="1442123" y="2154669"/>
                  <a:pt x="1421135" y="2167281"/>
                  <a:pt x="1412739" y="2171485"/>
                </a:cubicBezTo>
                <a:cubicBezTo>
                  <a:pt x="1194458" y="2284994"/>
                  <a:pt x="950990" y="2364870"/>
                  <a:pt x="724314" y="2423727"/>
                </a:cubicBezTo>
                <a:cubicBezTo>
                  <a:pt x="980374" y="2314422"/>
                  <a:pt x="1244831" y="2217729"/>
                  <a:pt x="1505089" y="2095812"/>
                </a:cubicBezTo>
                <a:cubicBezTo>
                  <a:pt x="1748557" y="1978099"/>
                  <a:pt x="1962640" y="1856182"/>
                  <a:pt x="2180922" y="1721653"/>
                </a:cubicBezTo>
                <a:cubicBezTo>
                  <a:pt x="2206108" y="1704837"/>
                  <a:pt x="2243887" y="1675409"/>
                  <a:pt x="2197712" y="1700633"/>
                </a:cubicBezTo>
                <a:cubicBezTo>
                  <a:pt x="2147340" y="1725857"/>
                  <a:pt x="2059188" y="1776305"/>
                  <a:pt x="2025606" y="1797326"/>
                </a:cubicBezTo>
                <a:cubicBezTo>
                  <a:pt x="1635218" y="2024344"/>
                  <a:pt x="1215447" y="2221933"/>
                  <a:pt x="766291" y="2377482"/>
                </a:cubicBezTo>
                <a:cubicBezTo>
                  <a:pt x="682336" y="2402707"/>
                  <a:pt x="581591" y="2453155"/>
                  <a:pt x="518625" y="2444747"/>
                </a:cubicBezTo>
                <a:cubicBezTo>
                  <a:pt x="476648" y="2448951"/>
                  <a:pt x="480846" y="2461563"/>
                  <a:pt x="455660" y="2465767"/>
                </a:cubicBezTo>
                <a:cubicBezTo>
                  <a:pt x="405287" y="2482583"/>
                  <a:pt x="363310" y="2490991"/>
                  <a:pt x="413683" y="2465767"/>
                </a:cubicBezTo>
                <a:cubicBezTo>
                  <a:pt x="506032" y="2423727"/>
                  <a:pt x="552207" y="2402707"/>
                  <a:pt x="640359" y="2369074"/>
                </a:cubicBezTo>
                <a:cubicBezTo>
                  <a:pt x="913211" y="2259769"/>
                  <a:pt x="1156678" y="2175689"/>
                  <a:pt x="1433728" y="2045364"/>
                </a:cubicBezTo>
                <a:cubicBezTo>
                  <a:pt x="1593241" y="1969691"/>
                  <a:pt x="1702382" y="1915039"/>
                  <a:pt x="1857697" y="1826754"/>
                </a:cubicBezTo>
                <a:cubicBezTo>
                  <a:pt x="1941652" y="1780509"/>
                  <a:pt x="2080176" y="1709041"/>
                  <a:pt x="2168328" y="1654388"/>
                </a:cubicBezTo>
                <a:cubicBezTo>
                  <a:pt x="2172526" y="1654388"/>
                  <a:pt x="2260678" y="1591328"/>
                  <a:pt x="2260678" y="1587124"/>
                </a:cubicBezTo>
                <a:cubicBezTo>
                  <a:pt x="2256480" y="1578716"/>
                  <a:pt x="2214503" y="1595532"/>
                  <a:pt x="2210306" y="1599736"/>
                </a:cubicBezTo>
                <a:cubicBezTo>
                  <a:pt x="1950047" y="1738469"/>
                  <a:pt x="1723370" y="1894018"/>
                  <a:pt x="1454717" y="2015935"/>
                </a:cubicBezTo>
                <a:cubicBezTo>
                  <a:pt x="1219644" y="2125240"/>
                  <a:pt x="930002" y="2234545"/>
                  <a:pt x="682336" y="2327034"/>
                </a:cubicBezTo>
                <a:cubicBezTo>
                  <a:pt x="640359" y="2339646"/>
                  <a:pt x="585789" y="2364870"/>
                  <a:pt x="560603" y="2369074"/>
                </a:cubicBezTo>
                <a:cubicBezTo>
                  <a:pt x="535416" y="2373278"/>
                  <a:pt x="552207" y="2356462"/>
                  <a:pt x="535416" y="2356462"/>
                </a:cubicBezTo>
                <a:cubicBezTo>
                  <a:pt x="531219" y="2356462"/>
                  <a:pt x="497637" y="2356462"/>
                  <a:pt x="497637" y="2360666"/>
                </a:cubicBezTo>
                <a:cubicBezTo>
                  <a:pt x="497637" y="2356462"/>
                  <a:pt x="568998" y="2318626"/>
                  <a:pt x="631964" y="2293402"/>
                </a:cubicBezTo>
                <a:cubicBezTo>
                  <a:pt x="636162" y="2293402"/>
                  <a:pt x="640359" y="2297606"/>
                  <a:pt x="640359" y="2297606"/>
                </a:cubicBezTo>
                <a:cubicBezTo>
                  <a:pt x="640359" y="2297606"/>
                  <a:pt x="552207" y="2339646"/>
                  <a:pt x="535416" y="2348054"/>
                </a:cubicBezTo>
                <a:cubicBezTo>
                  <a:pt x="837652" y="2209321"/>
                  <a:pt x="741104" y="2242953"/>
                  <a:pt x="631964" y="2293402"/>
                </a:cubicBezTo>
                <a:cubicBezTo>
                  <a:pt x="627766" y="2289198"/>
                  <a:pt x="619371" y="2289198"/>
                  <a:pt x="619371" y="2293402"/>
                </a:cubicBezTo>
                <a:cubicBezTo>
                  <a:pt x="678139" y="2255565"/>
                  <a:pt x="757895" y="2238749"/>
                  <a:pt x="829257" y="2205117"/>
                </a:cubicBezTo>
                <a:cubicBezTo>
                  <a:pt x="1186063" y="2057976"/>
                  <a:pt x="1542869" y="1910834"/>
                  <a:pt x="1857697" y="1725857"/>
                </a:cubicBezTo>
                <a:cubicBezTo>
                  <a:pt x="1987827" y="1650184"/>
                  <a:pt x="2113758" y="1570308"/>
                  <a:pt x="2239690" y="1503043"/>
                </a:cubicBezTo>
                <a:cubicBezTo>
                  <a:pt x="2483157" y="1364310"/>
                  <a:pt x="2756009" y="1229781"/>
                  <a:pt x="3007872" y="1061619"/>
                </a:cubicBezTo>
                <a:cubicBezTo>
                  <a:pt x="3179978" y="948110"/>
                  <a:pt x="3364678" y="843009"/>
                  <a:pt x="3561970" y="716888"/>
                </a:cubicBezTo>
                <a:cubicBezTo>
                  <a:pt x="3608145" y="687460"/>
                  <a:pt x="3662716" y="658032"/>
                  <a:pt x="3704693" y="632808"/>
                </a:cubicBezTo>
                <a:cubicBezTo>
                  <a:pt x="3729879" y="615991"/>
                  <a:pt x="3771856" y="578155"/>
                  <a:pt x="3717286" y="603379"/>
                </a:cubicBezTo>
                <a:cubicBezTo>
                  <a:pt x="3666913" y="632808"/>
                  <a:pt x="3599750" y="674848"/>
                  <a:pt x="3561970" y="695868"/>
                </a:cubicBezTo>
                <a:cubicBezTo>
                  <a:pt x="3373073" y="813581"/>
                  <a:pt x="3205164" y="918682"/>
                  <a:pt x="3028860" y="1019579"/>
                </a:cubicBezTo>
                <a:cubicBezTo>
                  <a:pt x="2911324" y="1086844"/>
                  <a:pt x="2789591" y="1175128"/>
                  <a:pt x="2676252" y="1238189"/>
                </a:cubicBezTo>
                <a:cubicBezTo>
                  <a:pt x="2609089" y="1280229"/>
                  <a:pt x="2558716" y="1297045"/>
                  <a:pt x="2487355" y="1339086"/>
                </a:cubicBezTo>
                <a:cubicBezTo>
                  <a:pt x="2445378" y="1360106"/>
                  <a:pt x="2395005" y="1393738"/>
                  <a:pt x="2353028" y="1414758"/>
                </a:cubicBezTo>
                <a:cubicBezTo>
                  <a:pt x="2248085" y="1469411"/>
                  <a:pt x="2332039" y="1414758"/>
                  <a:pt x="2365621" y="1393738"/>
                </a:cubicBezTo>
                <a:cubicBezTo>
                  <a:pt x="2558716" y="1284433"/>
                  <a:pt x="2722427" y="1187740"/>
                  <a:pt x="2894533" y="1082639"/>
                </a:cubicBezTo>
                <a:cubicBezTo>
                  <a:pt x="3100222" y="960722"/>
                  <a:pt x="3293317" y="834601"/>
                  <a:pt x="3478016" y="716888"/>
                </a:cubicBezTo>
                <a:cubicBezTo>
                  <a:pt x="3675309" y="590767"/>
                  <a:pt x="3847415" y="468850"/>
                  <a:pt x="4057301" y="342729"/>
                </a:cubicBezTo>
                <a:cubicBezTo>
                  <a:pt x="4225210" y="241832"/>
                  <a:pt x="4405711" y="124119"/>
                  <a:pt x="4607202" y="61059"/>
                </a:cubicBezTo>
                <a:cubicBezTo>
                  <a:pt x="4615597" y="56855"/>
                  <a:pt x="4695354" y="40039"/>
                  <a:pt x="4699552" y="31630"/>
                </a:cubicBezTo>
                <a:cubicBezTo>
                  <a:pt x="4699552" y="23222"/>
                  <a:pt x="4628190" y="35834"/>
                  <a:pt x="4611400" y="40039"/>
                </a:cubicBezTo>
                <a:cubicBezTo>
                  <a:pt x="4569422" y="52651"/>
                  <a:pt x="4644981" y="23222"/>
                  <a:pt x="4657574" y="19018"/>
                </a:cubicBezTo>
                <a:cubicBezTo>
                  <a:pt x="4691156" y="6406"/>
                  <a:pt x="4755171" y="-951"/>
                  <a:pt x="4814464" y="10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1E70-F46B-44CF-9DE9-BD0C69217721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653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Picture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3FA2C-81BD-4D65-8839-502583E08DDD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4964610" y="648183"/>
            <a:ext cx="6793464" cy="5329986"/>
          </a:xfrm>
          <a:custGeom>
            <a:avLst/>
            <a:gdLst>
              <a:gd name="connsiteX0" fmla="*/ 3391104 w 6581325"/>
              <a:gd name="connsiteY0" fmla="*/ 4859294 h 5163547"/>
              <a:gd name="connsiteX1" fmla="*/ 3391063 w 6581325"/>
              <a:gd name="connsiteY1" fmla="*/ 4859453 h 5163547"/>
              <a:gd name="connsiteX2" fmla="*/ 3388689 w 6581325"/>
              <a:gd name="connsiteY2" fmla="*/ 4860362 h 5163547"/>
              <a:gd name="connsiteX3" fmla="*/ 3391104 w 6581325"/>
              <a:gd name="connsiteY3" fmla="*/ 4859294 h 5163547"/>
              <a:gd name="connsiteX4" fmla="*/ 776799 w 6581325"/>
              <a:gd name="connsiteY4" fmla="*/ 541 h 5163547"/>
              <a:gd name="connsiteX5" fmla="*/ 788783 w 6581325"/>
              <a:gd name="connsiteY5" fmla="*/ 3456 h 5163547"/>
              <a:gd name="connsiteX6" fmla="*/ 762041 w 6581325"/>
              <a:gd name="connsiteY6" fmla="*/ 51014 h 5163547"/>
              <a:gd name="connsiteX7" fmla="*/ 753127 w 6581325"/>
              <a:gd name="connsiteY7" fmla="*/ 128297 h 5163547"/>
              <a:gd name="connsiteX8" fmla="*/ 767983 w 6581325"/>
              <a:gd name="connsiteY8" fmla="*/ 107490 h 5163547"/>
              <a:gd name="connsiteX9" fmla="*/ 809582 w 6581325"/>
              <a:gd name="connsiteY9" fmla="*/ 107490 h 5163547"/>
              <a:gd name="connsiteX10" fmla="*/ 815525 w 6581325"/>
              <a:gd name="connsiteY10" fmla="*/ 119380 h 5163547"/>
              <a:gd name="connsiteX11" fmla="*/ 857123 w 6581325"/>
              <a:gd name="connsiteY11" fmla="*/ 92628 h 5163547"/>
              <a:gd name="connsiteX12" fmla="*/ 857123 w 6581325"/>
              <a:gd name="connsiteY12" fmla="*/ 140186 h 5163547"/>
              <a:gd name="connsiteX13" fmla="*/ 886836 w 6581325"/>
              <a:gd name="connsiteY13" fmla="*/ 238276 h 5163547"/>
              <a:gd name="connsiteX14" fmla="*/ 967062 w 6581325"/>
              <a:gd name="connsiteY14" fmla="*/ 265027 h 5163547"/>
              <a:gd name="connsiteX15" fmla="*/ 981919 w 6581325"/>
              <a:gd name="connsiteY15" fmla="*/ 300696 h 5163547"/>
              <a:gd name="connsiteX16" fmla="*/ 815525 w 6581325"/>
              <a:gd name="connsiteY16" fmla="*/ 270972 h 5163547"/>
              <a:gd name="connsiteX17" fmla="*/ 851181 w 6581325"/>
              <a:gd name="connsiteY17" fmla="*/ 270972 h 5163547"/>
              <a:gd name="connsiteX18" fmla="*/ 836324 w 6581325"/>
              <a:gd name="connsiteY18" fmla="*/ 321503 h 5163547"/>
              <a:gd name="connsiteX19" fmla="*/ 871980 w 6581325"/>
              <a:gd name="connsiteY19" fmla="*/ 354199 h 5163547"/>
              <a:gd name="connsiteX20" fmla="*/ 845238 w 6581325"/>
              <a:gd name="connsiteY20" fmla="*/ 363117 h 5163547"/>
              <a:gd name="connsiteX21" fmla="*/ 830381 w 6581325"/>
              <a:gd name="connsiteY21" fmla="*/ 404730 h 5163547"/>
              <a:gd name="connsiteX22" fmla="*/ 877922 w 6581325"/>
              <a:gd name="connsiteY22" fmla="*/ 431482 h 5163547"/>
              <a:gd name="connsiteX23" fmla="*/ 866037 w 6581325"/>
              <a:gd name="connsiteY23" fmla="*/ 458233 h 5163547"/>
              <a:gd name="connsiteX24" fmla="*/ 934378 w 6581325"/>
              <a:gd name="connsiteY24" fmla="*/ 464178 h 5163547"/>
              <a:gd name="connsiteX25" fmla="*/ 919521 w 6581325"/>
              <a:gd name="connsiteY25" fmla="*/ 484985 h 5163547"/>
              <a:gd name="connsiteX26" fmla="*/ 1059173 w 6581325"/>
              <a:gd name="connsiteY26" fmla="*/ 520654 h 5163547"/>
              <a:gd name="connsiteX27" fmla="*/ 907636 w 6581325"/>
              <a:gd name="connsiteY27" fmla="*/ 505792 h 5163547"/>
              <a:gd name="connsiteX28" fmla="*/ 925463 w 6581325"/>
              <a:gd name="connsiteY28" fmla="*/ 526599 h 5163547"/>
              <a:gd name="connsiteX29" fmla="*/ 975976 w 6581325"/>
              <a:gd name="connsiteY29" fmla="*/ 514709 h 5163547"/>
              <a:gd name="connsiteX30" fmla="*/ 946263 w 6581325"/>
              <a:gd name="connsiteY30" fmla="*/ 547406 h 5163547"/>
              <a:gd name="connsiteX31" fmla="*/ 946263 w 6581325"/>
              <a:gd name="connsiteY31" fmla="*/ 577130 h 5163547"/>
              <a:gd name="connsiteX32" fmla="*/ 961119 w 6581325"/>
              <a:gd name="connsiteY32" fmla="*/ 583074 h 5163547"/>
              <a:gd name="connsiteX33" fmla="*/ 1008661 w 6581325"/>
              <a:gd name="connsiteY33" fmla="*/ 603881 h 5163547"/>
              <a:gd name="connsiteX34" fmla="*/ 987861 w 6581325"/>
              <a:gd name="connsiteY34" fmla="*/ 630633 h 5163547"/>
              <a:gd name="connsiteX35" fmla="*/ 1071058 w 6581325"/>
              <a:gd name="connsiteY35" fmla="*/ 651440 h 5163547"/>
              <a:gd name="connsiteX36" fmla="*/ 1258252 w 6581325"/>
              <a:gd name="connsiteY36" fmla="*/ 657384 h 5163547"/>
              <a:gd name="connsiteX37" fmla="*/ 1362248 w 6581325"/>
              <a:gd name="connsiteY37" fmla="*/ 636578 h 5163547"/>
              <a:gd name="connsiteX38" fmla="*/ 1305793 w 6581325"/>
              <a:gd name="connsiteY38" fmla="*/ 693053 h 5163547"/>
              <a:gd name="connsiteX39" fmla="*/ 1472187 w 6581325"/>
              <a:gd name="connsiteY39" fmla="*/ 666302 h 5163547"/>
              <a:gd name="connsiteX40" fmla="*/ 1629667 w 6581325"/>
              <a:gd name="connsiteY40" fmla="*/ 624688 h 5163547"/>
              <a:gd name="connsiteX41" fmla="*/ 1582126 w 6581325"/>
              <a:gd name="connsiteY41" fmla="*/ 645495 h 5163547"/>
              <a:gd name="connsiteX42" fmla="*/ 1677208 w 6581325"/>
              <a:gd name="connsiteY42" fmla="*/ 636578 h 5163547"/>
              <a:gd name="connsiteX43" fmla="*/ 1650466 w 6581325"/>
              <a:gd name="connsiteY43" fmla="*/ 666302 h 5163547"/>
              <a:gd name="connsiteX44" fmla="*/ 1656409 w 6581325"/>
              <a:gd name="connsiteY44" fmla="*/ 687108 h 5163547"/>
              <a:gd name="connsiteX45" fmla="*/ 1706921 w 6581325"/>
              <a:gd name="connsiteY45" fmla="*/ 672246 h 5163547"/>
              <a:gd name="connsiteX46" fmla="*/ 1718806 w 6581325"/>
              <a:gd name="connsiteY46" fmla="*/ 687108 h 5163547"/>
              <a:gd name="connsiteX47" fmla="*/ 1686122 w 6581325"/>
              <a:gd name="connsiteY47" fmla="*/ 734667 h 5163547"/>
              <a:gd name="connsiteX48" fmla="*/ 1748520 w 6581325"/>
              <a:gd name="connsiteY48" fmla="*/ 770336 h 5163547"/>
              <a:gd name="connsiteX49" fmla="*/ 1760405 w 6581325"/>
              <a:gd name="connsiteY49" fmla="*/ 767363 h 5163547"/>
              <a:gd name="connsiteX50" fmla="*/ 2042681 w 6581325"/>
              <a:gd name="connsiteY50" fmla="*/ 698998 h 5163547"/>
              <a:gd name="connsiteX51" fmla="*/ 1900057 w 6581325"/>
              <a:gd name="connsiteY51" fmla="*/ 770336 h 5163547"/>
              <a:gd name="connsiteX52" fmla="*/ 1920856 w 6581325"/>
              <a:gd name="connsiteY52" fmla="*/ 776281 h 5163547"/>
              <a:gd name="connsiteX53" fmla="*/ 1911942 w 6581325"/>
              <a:gd name="connsiteY53" fmla="*/ 797087 h 5163547"/>
              <a:gd name="connsiteX54" fmla="*/ 1989197 w 6581325"/>
              <a:gd name="connsiteY54" fmla="*/ 782225 h 5163547"/>
              <a:gd name="connsiteX55" fmla="*/ 2140734 w 6581325"/>
              <a:gd name="connsiteY55" fmla="*/ 749529 h 5163547"/>
              <a:gd name="connsiteX56" fmla="*/ 2277415 w 6581325"/>
              <a:gd name="connsiteY56" fmla="*/ 740612 h 5163547"/>
              <a:gd name="connsiteX57" fmla="*/ 2215017 w 6581325"/>
              <a:gd name="connsiteY57" fmla="*/ 782225 h 5163547"/>
              <a:gd name="connsiteX58" fmla="*/ 2161533 w 6581325"/>
              <a:gd name="connsiteY58" fmla="*/ 838701 h 5163547"/>
              <a:gd name="connsiteX59" fmla="*/ 2009996 w 6581325"/>
              <a:gd name="connsiteY59" fmla="*/ 901121 h 5163547"/>
              <a:gd name="connsiteX60" fmla="*/ 1983254 w 6581325"/>
              <a:gd name="connsiteY60" fmla="*/ 942735 h 5163547"/>
              <a:gd name="connsiteX61" fmla="*/ 1962455 w 6581325"/>
              <a:gd name="connsiteY61" fmla="*/ 975432 h 5163547"/>
              <a:gd name="connsiteX62" fmla="*/ 2408153 w 6581325"/>
              <a:gd name="connsiteY62" fmla="*/ 1002183 h 5163547"/>
              <a:gd name="connsiteX63" fmla="*/ 3361947 w 6581325"/>
              <a:gd name="connsiteY63" fmla="*/ 1011100 h 5163547"/>
              <a:gd name="connsiteX64" fmla="*/ 3540227 w 6581325"/>
              <a:gd name="connsiteY64" fmla="*/ 1011100 h 5163547"/>
              <a:gd name="connsiteX65" fmla="*/ 3676908 w 6581325"/>
              <a:gd name="connsiteY65" fmla="*/ 996238 h 5163547"/>
              <a:gd name="connsiteX66" fmla="*/ 3691764 w 6581325"/>
              <a:gd name="connsiteY66" fmla="*/ 969487 h 5163547"/>
              <a:gd name="connsiteX67" fmla="*/ 3816560 w 6581325"/>
              <a:gd name="connsiteY67" fmla="*/ 969487 h 5163547"/>
              <a:gd name="connsiteX68" fmla="*/ 3849244 w 6581325"/>
              <a:gd name="connsiteY68" fmla="*/ 948680 h 5163547"/>
              <a:gd name="connsiteX69" fmla="*/ 3878957 w 6581325"/>
              <a:gd name="connsiteY69" fmla="*/ 942735 h 5163547"/>
              <a:gd name="connsiteX70" fmla="*/ 3849244 w 6581325"/>
              <a:gd name="connsiteY70" fmla="*/ 933818 h 5163547"/>
              <a:gd name="connsiteX71" fmla="*/ 3884900 w 6581325"/>
              <a:gd name="connsiteY71" fmla="*/ 927873 h 5163547"/>
              <a:gd name="connsiteX72" fmla="*/ 3754162 w 6581325"/>
              <a:gd name="connsiteY72" fmla="*/ 901121 h 5163547"/>
              <a:gd name="connsiteX73" fmla="*/ 3795760 w 6581325"/>
              <a:gd name="connsiteY73" fmla="*/ 901121 h 5163547"/>
              <a:gd name="connsiteX74" fmla="*/ 4015638 w 6581325"/>
              <a:gd name="connsiteY74" fmla="*/ 880315 h 5163547"/>
              <a:gd name="connsiteX75" fmla="*/ 4000782 w 6581325"/>
              <a:gd name="connsiteY75" fmla="*/ 865453 h 5163547"/>
              <a:gd name="connsiteX76" fmla="*/ 4104778 w 6581325"/>
              <a:gd name="connsiteY76" fmla="*/ 850591 h 5163547"/>
              <a:gd name="connsiteX77" fmla="*/ 4134491 w 6581325"/>
              <a:gd name="connsiteY77" fmla="*/ 829784 h 5163547"/>
              <a:gd name="connsiteX78" fmla="*/ 4327627 w 6581325"/>
              <a:gd name="connsiteY78" fmla="*/ 829784 h 5163547"/>
              <a:gd name="connsiteX79" fmla="*/ 4526706 w 6581325"/>
              <a:gd name="connsiteY79" fmla="*/ 829784 h 5163547"/>
              <a:gd name="connsiteX80" fmla="*/ 4470251 w 6581325"/>
              <a:gd name="connsiteY80" fmla="*/ 823839 h 5163547"/>
              <a:gd name="connsiteX81" fmla="*/ 4345455 w 6581325"/>
              <a:gd name="connsiteY81" fmla="*/ 817894 h 5163547"/>
              <a:gd name="connsiteX82" fmla="*/ 4265229 w 6581325"/>
              <a:gd name="connsiteY82" fmla="*/ 808977 h 5163547"/>
              <a:gd name="connsiteX83" fmla="*/ 4600989 w 6581325"/>
              <a:gd name="connsiteY83" fmla="*/ 808977 h 5163547"/>
              <a:gd name="connsiteX84" fmla="*/ 4794125 w 6581325"/>
              <a:gd name="connsiteY84" fmla="*/ 808977 h 5163547"/>
              <a:gd name="connsiteX85" fmla="*/ 4704985 w 6581325"/>
              <a:gd name="connsiteY85" fmla="*/ 803032 h 5163547"/>
              <a:gd name="connsiteX86" fmla="*/ 4407853 w 6581325"/>
              <a:gd name="connsiteY86" fmla="*/ 803032 h 5163547"/>
              <a:gd name="connsiteX87" fmla="*/ 4297914 w 6581325"/>
              <a:gd name="connsiteY87" fmla="*/ 797087 h 5163547"/>
              <a:gd name="connsiteX88" fmla="*/ 4244430 w 6581325"/>
              <a:gd name="connsiteY88" fmla="*/ 782225 h 5163547"/>
              <a:gd name="connsiteX89" fmla="*/ 4306828 w 6581325"/>
              <a:gd name="connsiteY89" fmla="*/ 782225 h 5163547"/>
              <a:gd name="connsiteX90" fmla="*/ 4277115 w 6581325"/>
              <a:gd name="connsiteY90" fmla="*/ 776281 h 5163547"/>
              <a:gd name="connsiteX91" fmla="*/ 4752526 w 6581325"/>
              <a:gd name="connsiteY91" fmla="*/ 770336 h 5163547"/>
              <a:gd name="connsiteX92" fmla="*/ 4808981 w 6581325"/>
              <a:gd name="connsiteY92" fmla="*/ 755474 h 5163547"/>
              <a:gd name="connsiteX93" fmla="*/ 4794125 w 6581325"/>
              <a:gd name="connsiteY93" fmla="*/ 740612 h 5163547"/>
              <a:gd name="connsiteX94" fmla="*/ 4318713 w 6581325"/>
              <a:gd name="connsiteY94" fmla="*/ 740612 h 5163547"/>
              <a:gd name="connsiteX95" fmla="*/ 4297914 w 6581325"/>
              <a:gd name="connsiteY95" fmla="*/ 734667 h 5163547"/>
              <a:gd name="connsiteX96" fmla="*/ 4366254 w 6581325"/>
              <a:gd name="connsiteY96" fmla="*/ 734667 h 5163547"/>
              <a:gd name="connsiteX97" fmla="*/ 4366254 w 6581325"/>
              <a:gd name="connsiteY97" fmla="*/ 713860 h 5163547"/>
              <a:gd name="connsiteX98" fmla="*/ 4663387 w 6581325"/>
              <a:gd name="connsiteY98" fmla="*/ 707915 h 5163547"/>
              <a:gd name="connsiteX99" fmla="*/ 4823838 w 6581325"/>
              <a:gd name="connsiteY99" fmla="*/ 707915 h 5163547"/>
              <a:gd name="connsiteX100" fmla="*/ 5210110 w 6581325"/>
              <a:gd name="connsiteY100" fmla="*/ 693053 h 5163547"/>
              <a:gd name="connsiteX101" fmla="*/ 5320049 w 6581325"/>
              <a:gd name="connsiteY101" fmla="*/ 672246 h 5163547"/>
              <a:gd name="connsiteX102" fmla="*/ 5091257 w 6581325"/>
              <a:gd name="connsiteY102" fmla="*/ 666302 h 5163547"/>
              <a:gd name="connsiteX103" fmla="*/ 5043716 w 6581325"/>
              <a:gd name="connsiteY103" fmla="*/ 645495 h 5163547"/>
              <a:gd name="connsiteX104" fmla="*/ 4814924 w 6581325"/>
              <a:gd name="connsiteY104" fmla="*/ 645495 h 5163547"/>
              <a:gd name="connsiteX105" fmla="*/ 4306828 w 6581325"/>
              <a:gd name="connsiteY105" fmla="*/ 636578 h 5163547"/>
              <a:gd name="connsiteX106" fmla="*/ 4208774 w 6581325"/>
              <a:gd name="connsiteY106" fmla="*/ 630633 h 5163547"/>
              <a:gd name="connsiteX107" fmla="*/ 4407853 w 6581325"/>
              <a:gd name="connsiteY107" fmla="*/ 630633 h 5163547"/>
              <a:gd name="connsiteX108" fmla="*/ 4437566 w 6581325"/>
              <a:gd name="connsiteY108" fmla="*/ 609826 h 5163547"/>
              <a:gd name="connsiteX109" fmla="*/ 4580190 w 6581325"/>
              <a:gd name="connsiteY109" fmla="*/ 615771 h 5163547"/>
              <a:gd name="connsiteX110" fmla="*/ 4918920 w 6581325"/>
              <a:gd name="connsiteY110" fmla="*/ 597936 h 5163547"/>
              <a:gd name="connsiteX111" fmla="*/ 5028859 w 6581325"/>
              <a:gd name="connsiteY111" fmla="*/ 597936 h 5163547"/>
              <a:gd name="connsiteX112" fmla="*/ 5008060 w 6581325"/>
              <a:gd name="connsiteY112" fmla="*/ 577130 h 5163547"/>
              <a:gd name="connsiteX113" fmla="*/ 5201196 w 6581325"/>
              <a:gd name="connsiteY113" fmla="*/ 577130 h 5163547"/>
              <a:gd name="connsiteX114" fmla="*/ 5352733 w 6581325"/>
              <a:gd name="connsiteY114" fmla="*/ 568212 h 5163547"/>
              <a:gd name="connsiteX115" fmla="*/ 5055601 w 6581325"/>
              <a:gd name="connsiteY115" fmla="*/ 568212 h 5163547"/>
              <a:gd name="connsiteX116" fmla="*/ 5016974 w 6581325"/>
              <a:gd name="connsiteY116" fmla="*/ 562267 h 5163547"/>
              <a:gd name="connsiteX117" fmla="*/ 5248737 w 6581325"/>
              <a:gd name="connsiteY117" fmla="*/ 562267 h 5163547"/>
              <a:gd name="connsiteX118" fmla="*/ 5492385 w 6581325"/>
              <a:gd name="connsiteY118" fmla="*/ 562267 h 5163547"/>
              <a:gd name="connsiteX119" fmla="*/ 5331934 w 6581325"/>
              <a:gd name="connsiteY119" fmla="*/ 520654 h 5163547"/>
              <a:gd name="connsiteX120" fmla="*/ 4966461 w 6581325"/>
              <a:gd name="connsiteY120" fmla="*/ 520654 h 5163547"/>
              <a:gd name="connsiteX121" fmla="*/ 4954576 w 6581325"/>
              <a:gd name="connsiteY121" fmla="*/ 499847 h 5163547"/>
              <a:gd name="connsiteX122" fmla="*/ 5049658 w 6581325"/>
              <a:gd name="connsiteY122" fmla="*/ 484985 h 5163547"/>
              <a:gd name="connsiteX123" fmla="*/ 5076400 w 6581325"/>
              <a:gd name="connsiteY123" fmla="*/ 473095 h 5163547"/>
              <a:gd name="connsiteX124" fmla="*/ 5106114 w 6581325"/>
              <a:gd name="connsiteY124" fmla="*/ 479040 h 5163547"/>
              <a:gd name="connsiteX125" fmla="*/ 5076400 w 6581325"/>
              <a:gd name="connsiteY125" fmla="*/ 473095 h 5163547"/>
              <a:gd name="connsiteX126" fmla="*/ 4987261 w 6581325"/>
              <a:gd name="connsiteY126" fmla="*/ 458233 h 5163547"/>
              <a:gd name="connsiteX127" fmla="*/ 5575582 w 6581325"/>
              <a:gd name="connsiteY127" fmla="*/ 473095 h 5163547"/>
              <a:gd name="connsiteX128" fmla="*/ 5575582 w 6581325"/>
              <a:gd name="connsiteY128" fmla="*/ 443371 h 5163547"/>
              <a:gd name="connsiteX129" fmla="*/ 5409188 w 6581325"/>
              <a:gd name="connsiteY129" fmla="*/ 437427 h 5163547"/>
              <a:gd name="connsiteX130" fmla="*/ 5352733 w 6581325"/>
              <a:gd name="connsiteY130" fmla="*/ 404730 h 5163547"/>
              <a:gd name="connsiteX131" fmla="*/ 5525070 w 6581325"/>
              <a:gd name="connsiteY131" fmla="*/ 410675 h 5163547"/>
              <a:gd name="connsiteX132" fmla="*/ 5655808 w 6581325"/>
              <a:gd name="connsiteY132" fmla="*/ 416620 h 5163547"/>
              <a:gd name="connsiteX133" fmla="*/ 5456730 w 6581325"/>
              <a:gd name="connsiteY133" fmla="*/ 363117 h 5163547"/>
              <a:gd name="connsiteX134" fmla="*/ 5429988 w 6581325"/>
              <a:gd name="connsiteY134" fmla="*/ 333393 h 5163547"/>
              <a:gd name="connsiteX135" fmla="*/ 5513185 w 6581325"/>
              <a:gd name="connsiteY135" fmla="*/ 333393 h 5163547"/>
              <a:gd name="connsiteX136" fmla="*/ 5664722 w 6581325"/>
              <a:gd name="connsiteY136" fmla="*/ 348255 h 5163547"/>
              <a:gd name="connsiteX137" fmla="*/ 5587468 w 6581325"/>
              <a:gd name="connsiteY137" fmla="*/ 327448 h 5163547"/>
              <a:gd name="connsiteX138" fmla="*/ 5655808 w 6581325"/>
              <a:gd name="connsiteY138" fmla="*/ 321503 h 5163547"/>
              <a:gd name="connsiteX139" fmla="*/ 5566668 w 6581325"/>
              <a:gd name="connsiteY139" fmla="*/ 285834 h 5163547"/>
              <a:gd name="connsiteX140" fmla="*/ 5614210 w 6581325"/>
              <a:gd name="connsiteY140" fmla="*/ 291779 h 5163547"/>
              <a:gd name="connsiteX141" fmla="*/ 5649865 w 6581325"/>
              <a:gd name="connsiteY141" fmla="*/ 285834 h 5163547"/>
              <a:gd name="connsiteX142" fmla="*/ 5759804 w 6581325"/>
              <a:gd name="connsiteY142" fmla="*/ 291779 h 5163547"/>
              <a:gd name="connsiteX143" fmla="*/ 5614210 w 6581325"/>
              <a:gd name="connsiteY143" fmla="*/ 265027 h 5163547"/>
              <a:gd name="connsiteX144" fmla="*/ 5539927 w 6581325"/>
              <a:gd name="connsiteY144" fmla="*/ 238276 h 5163547"/>
              <a:gd name="connsiteX145" fmla="*/ 5691464 w 6581325"/>
              <a:gd name="connsiteY145" fmla="*/ 217469 h 5163547"/>
              <a:gd name="connsiteX146" fmla="*/ 5602324 w 6581325"/>
              <a:gd name="connsiteY146" fmla="*/ 196662 h 5163547"/>
              <a:gd name="connsiteX147" fmla="*/ 5635009 w 6581325"/>
              <a:gd name="connsiteY147" fmla="*/ 190717 h 5163547"/>
              <a:gd name="connsiteX148" fmla="*/ 5635009 w 6581325"/>
              <a:gd name="connsiteY148" fmla="*/ 155048 h 5163547"/>
              <a:gd name="connsiteX149" fmla="*/ 5697407 w 6581325"/>
              <a:gd name="connsiteY149" fmla="*/ 149104 h 5163547"/>
              <a:gd name="connsiteX150" fmla="*/ 5649865 w 6581325"/>
              <a:gd name="connsiteY150" fmla="*/ 113435 h 5163547"/>
              <a:gd name="connsiteX151" fmla="*/ 5807346 w 6581325"/>
              <a:gd name="connsiteY151" fmla="*/ 134242 h 5163547"/>
              <a:gd name="connsiteX152" fmla="*/ 5706321 w 6581325"/>
              <a:gd name="connsiteY152" fmla="*/ 98573 h 5163547"/>
              <a:gd name="connsiteX153" fmla="*/ 5718206 w 6581325"/>
              <a:gd name="connsiteY153" fmla="*/ 86683 h 5163547"/>
              <a:gd name="connsiteX154" fmla="*/ 5670665 w 6581325"/>
              <a:gd name="connsiteY154" fmla="*/ 65876 h 5163547"/>
              <a:gd name="connsiteX155" fmla="*/ 5843001 w 6581325"/>
              <a:gd name="connsiteY155" fmla="*/ 71821 h 5163547"/>
              <a:gd name="connsiteX156" fmla="*/ 5890543 w 6581325"/>
              <a:gd name="connsiteY156" fmla="*/ 113435 h 5163547"/>
              <a:gd name="connsiteX157" fmla="*/ 5979682 w 6581325"/>
              <a:gd name="connsiteY157" fmla="*/ 119380 h 5163547"/>
              <a:gd name="connsiteX158" fmla="*/ 6036137 w 6581325"/>
              <a:gd name="connsiteY158" fmla="*/ 155048 h 5163547"/>
              <a:gd name="connsiteX159" fmla="*/ 6083678 w 6581325"/>
              <a:gd name="connsiteY159" fmla="*/ 140186 h 5163547"/>
              <a:gd name="connsiteX160" fmla="*/ 6125277 w 6581325"/>
              <a:gd name="connsiteY160" fmla="*/ 202607 h 5163547"/>
              <a:gd name="connsiteX161" fmla="*/ 6113392 w 6581325"/>
              <a:gd name="connsiteY161" fmla="*/ 217469 h 5163547"/>
              <a:gd name="connsiteX162" fmla="*/ 6113392 w 6581325"/>
              <a:gd name="connsiteY162" fmla="*/ 217469 h 5163547"/>
              <a:gd name="connsiteX163" fmla="*/ 6140134 w 6581325"/>
              <a:gd name="connsiteY163" fmla="*/ 306641 h 5163547"/>
              <a:gd name="connsiteX164" fmla="*/ 6146076 w 6581325"/>
              <a:gd name="connsiteY164" fmla="*/ 375006 h 5163547"/>
              <a:gd name="connsiteX165" fmla="*/ 6119334 w 6581325"/>
              <a:gd name="connsiteY165" fmla="*/ 389868 h 5163547"/>
              <a:gd name="connsiteX166" fmla="*/ 6146076 w 6581325"/>
              <a:gd name="connsiteY166" fmla="*/ 422565 h 5163547"/>
              <a:gd name="connsiteX167" fmla="*/ 6119334 w 6581325"/>
              <a:gd name="connsiteY167" fmla="*/ 458233 h 5163547"/>
              <a:gd name="connsiteX168" fmla="*/ 6134191 w 6581325"/>
              <a:gd name="connsiteY168" fmla="*/ 493902 h 5163547"/>
              <a:gd name="connsiteX169" fmla="*/ 6104478 w 6581325"/>
              <a:gd name="connsiteY169" fmla="*/ 535516 h 5163547"/>
              <a:gd name="connsiteX170" fmla="*/ 6119334 w 6581325"/>
              <a:gd name="connsiteY170" fmla="*/ 568212 h 5163547"/>
              <a:gd name="connsiteX171" fmla="*/ 6083678 w 6581325"/>
              <a:gd name="connsiteY171" fmla="*/ 597936 h 5163547"/>
              <a:gd name="connsiteX172" fmla="*/ 6119334 w 6581325"/>
              <a:gd name="connsiteY172" fmla="*/ 615771 h 5163547"/>
              <a:gd name="connsiteX173" fmla="*/ 6071793 w 6581325"/>
              <a:gd name="connsiteY173" fmla="*/ 719805 h 5163547"/>
              <a:gd name="connsiteX174" fmla="*/ 6092592 w 6581325"/>
              <a:gd name="connsiteY174" fmla="*/ 761418 h 5163547"/>
              <a:gd name="connsiteX175" fmla="*/ 6077736 w 6581325"/>
              <a:gd name="connsiteY175" fmla="*/ 782225 h 5163547"/>
              <a:gd name="connsiteX176" fmla="*/ 6098535 w 6581325"/>
              <a:gd name="connsiteY176" fmla="*/ 823839 h 5163547"/>
              <a:gd name="connsiteX177" fmla="*/ 6056937 w 6581325"/>
              <a:gd name="connsiteY177" fmla="*/ 886259 h 5163547"/>
              <a:gd name="connsiteX178" fmla="*/ 6039109 w 6581325"/>
              <a:gd name="connsiteY178" fmla="*/ 930846 h 5163547"/>
              <a:gd name="connsiteX179" fmla="*/ 6071793 w 6581325"/>
              <a:gd name="connsiteY179" fmla="*/ 960569 h 5163547"/>
              <a:gd name="connsiteX180" fmla="*/ 6071793 w 6581325"/>
              <a:gd name="connsiteY180" fmla="*/ 960569 h 5163547"/>
              <a:gd name="connsiteX181" fmla="*/ 6083678 w 6581325"/>
              <a:gd name="connsiteY181" fmla="*/ 990294 h 5163547"/>
              <a:gd name="connsiteX182" fmla="*/ 6062879 w 6581325"/>
              <a:gd name="connsiteY182" fmla="*/ 1022990 h 5163547"/>
              <a:gd name="connsiteX183" fmla="*/ 6056937 w 6581325"/>
              <a:gd name="connsiteY183" fmla="*/ 1121079 h 5163547"/>
              <a:gd name="connsiteX184" fmla="*/ 6030195 w 6581325"/>
              <a:gd name="connsiteY184" fmla="*/ 1174583 h 5163547"/>
              <a:gd name="connsiteX185" fmla="*/ 6015338 w 6581325"/>
              <a:gd name="connsiteY185" fmla="*/ 1225113 h 5163547"/>
              <a:gd name="connsiteX186" fmla="*/ 6036137 w 6581325"/>
              <a:gd name="connsiteY186" fmla="*/ 1245920 h 5163547"/>
              <a:gd name="connsiteX187" fmla="*/ 6021281 w 6581325"/>
              <a:gd name="connsiteY187" fmla="*/ 1361844 h 5163547"/>
              <a:gd name="connsiteX188" fmla="*/ 6030195 w 6581325"/>
              <a:gd name="connsiteY188" fmla="*/ 1376706 h 5163547"/>
              <a:gd name="connsiteX189" fmla="*/ 6009395 w 6581325"/>
              <a:gd name="connsiteY189" fmla="*/ 1409402 h 5163547"/>
              <a:gd name="connsiteX190" fmla="*/ 6030195 w 6581325"/>
              <a:gd name="connsiteY190" fmla="*/ 1418320 h 5163547"/>
              <a:gd name="connsiteX191" fmla="*/ 6015338 w 6581325"/>
              <a:gd name="connsiteY191" fmla="*/ 1445071 h 5163547"/>
              <a:gd name="connsiteX192" fmla="*/ 6030195 w 6581325"/>
              <a:gd name="connsiteY192" fmla="*/ 1465878 h 5163547"/>
              <a:gd name="connsiteX193" fmla="*/ 6009395 w 6581325"/>
              <a:gd name="connsiteY193" fmla="*/ 1513437 h 5163547"/>
              <a:gd name="connsiteX194" fmla="*/ 6021281 w 6581325"/>
              <a:gd name="connsiteY194" fmla="*/ 1540188 h 5163547"/>
              <a:gd name="connsiteX195" fmla="*/ 5988596 w 6581325"/>
              <a:gd name="connsiteY195" fmla="*/ 1691781 h 5163547"/>
              <a:gd name="connsiteX196" fmla="*/ 6000481 w 6581325"/>
              <a:gd name="connsiteY196" fmla="*/ 1706643 h 5163547"/>
              <a:gd name="connsiteX197" fmla="*/ 5979682 w 6581325"/>
              <a:gd name="connsiteY197" fmla="*/ 1763119 h 5163547"/>
              <a:gd name="connsiteX198" fmla="*/ 6000481 w 6581325"/>
              <a:gd name="connsiteY198" fmla="*/ 1769063 h 5163547"/>
              <a:gd name="connsiteX199" fmla="*/ 5979682 w 6581325"/>
              <a:gd name="connsiteY199" fmla="*/ 1816622 h 5163547"/>
              <a:gd name="connsiteX200" fmla="*/ 5991567 w 6581325"/>
              <a:gd name="connsiteY200" fmla="*/ 1834456 h 5163547"/>
              <a:gd name="connsiteX201" fmla="*/ 5967797 w 6581325"/>
              <a:gd name="connsiteY201" fmla="*/ 1846346 h 5163547"/>
              <a:gd name="connsiteX202" fmla="*/ 5958883 w 6581325"/>
              <a:gd name="connsiteY202" fmla="*/ 1914711 h 5163547"/>
              <a:gd name="connsiteX203" fmla="*/ 5941055 w 6581325"/>
              <a:gd name="connsiteY203" fmla="*/ 1935518 h 5163547"/>
              <a:gd name="connsiteX204" fmla="*/ 5932141 w 6581325"/>
              <a:gd name="connsiteY204" fmla="*/ 1977131 h 5163547"/>
              <a:gd name="connsiteX205" fmla="*/ 5899457 w 6581325"/>
              <a:gd name="connsiteY205" fmla="*/ 2078193 h 5163547"/>
              <a:gd name="connsiteX206" fmla="*/ 5926198 w 6581325"/>
              <a:gd name="connsiteY206" fmla="*/ 2107917 h 5163547"/>
              <a:gd name="connsiteX207" fmla="*/ 5890543 w 6581325"/>
              <a:gd name="connsiteY207" fmla="*/ 2170338 h 5163547"/>
              <a:gd name="connsiteX208" fmla="*/ 5899457 w 6581325"/>
              <a:gd name="connsiteY208" fmla="*/ 2211951 h 5163547"/>
              <a:gd name="connsiteX209" fmla="*/ 5920256 w 6581325"/>
              <a:gd name="connsiteY209" fmla="*/ 2197089 h 5163547"/>
              <a:gd name="connsiteX210" fmla="*/ 5857858 w 6581325"/>
              <a:gd name="connsiteY210" fmla="*/ 2286261 h 5163547"/>
              <a:gd name="connsiteX211" fmla="*/ 5614210 w 6581325"/>
              <a:gd name="connsiteY211" fmla="*/ 2464606 h 5163547"/>
              <a:gd name="connsiteX212" fmla="*/ 5106114 w 6581325"/>
              <a:gd name="connsiteY212" fmla="*/ 2761846 h 5163547"/>
              <a:gd name="connsiteX213" fmla="*/ 5091257 w 6581325"/>
              <a:gd name="connsiteY213" fmla="*/ 2767791 h 5163547"/>
              <a:gd name="connsiteX214" fmla="*/ 5091257 w 6581325"/>
              <a:gd name="connsiteY214" fmla="*/ 2767791 h 5163547"/>
              <a:gd name="connsiteX215" fmla="*/ 5076400 w 6581325"/>
              <a:gd name="connsiteY215" fmla="*/ 2776708 h 5163547"/>
              <a:gd name="connsiteX216" fmla="*/ 5076400 w 6581325"/>
              <a:gd name="connsiteY216" fmla="*/ 2776708 h 5163547"/>
              <a:gd name="connsiteX217" fmla="*/ 5064515 w 6581325"/>
              <a:gd name="connsiteY217" fmla="*/ 2782653 h 5163547"/>
              <a:gd name="connsiteX218" fmla="*/ 5049658 w 6581325"/>
              <a:gd name="connsiteY218" fmla="*/ 2782653 h 5163547"/>
              <a:gd name="connsiteX219" fmla="*/ 5037773 w 6581325"/>
              <a:gd name="connsiteY219" fmla="*/ 2788597 h 5163547"/>
              <a:gd name="connsiteX220" fmla="*/ 5022917 w 6581325"/>
              <a:gd name="connsiteY220" fmla="*/ 2797515 h 5163547"/>
              <a:gd name="connsiteX221" fmla="*/ 4823838 w 6581325"/>
              <a:gd name="connsiteY221" fmla="*/ 2901549 h 5163547"/>
              <a:gd name="connsiteX222" fmla="*/ 4443509 w 6581325"/>
              <a:gd name="connsiteY222" fmla="*/ 3079893 h 5163547"/>
              <a:gd name="connsiteX223" fmla="*/ 4401910 w 6581325"/>
              <a:gd name="connsiteY223" fmla="*/ 3100700 h 5163547"/>
              <a:gd name="connsiteX224" fmla="*/ 2589404 w 6581325"/>
              <a:gd name="connsiteY224" fmla="*/ 3837856 h 5163547"/>
              <a:gd name="connsiteX225" fmla="*/ 2327928 w 6581325"/>
              <a:gd name="connsiteY225" fmla="*/ 3956752 h 5163547"/>
              <a:gd name="connsiteX226" fmla="*/ 2292272 w 6581325"/>
              <a:gd name="connsiteY226" fmla="*/ 3968641 h 5163547"/>
              <a:gd name="connsiteX227" fmla="*/ 2292272 w 6581325"/>
              <a:gd name="connsiteY227" fmla="*/ 3968641 h 5163547"/>
              <a:gd name="connsiteX228" fmla="*/ 2327928 w 6581325"/>
              <a:gd name="connsiteY228" fmla="*/ 3956752 h 5163547"/>
              <a:gd name="connsiteX229" fmla="*/ 2423010 w 6581325"/>
              <a:gd name="connsiteY229" fmla="*/ 3941890 h 5163547"/>
              <a:gd name="connsiteX230" fmla="*/ 2547805 w 6581325"/>
              <a:gd name="connsiteY230" fmla="*/ 3906221 h 5163547"/>
              <a:gd name="connsiteX231" fmla="*/ 2663687 w 6581325"/>
              <a:gd name="connsiteY231" fmla="*/ 3858662 h 5163547"/>
              <a:gd name="connsiteX232" fmla="*/ 2693400 w 6581325"/>
              <a:gd name="connsiteY232" fmla="*/ 3864607 h 5163547"/>
              <a:gd name="connsiteX233" fmla="*/ 2865737 w 6581325"/>
              <a:gd name="connsiteY233" fmla="*/ 3817049 h 5163547"/>
              <a:gd name="connsiteX234" fmla="*/ 2981618 w 6581325"/>
              <a:gd name="connsiteY234" fmla="*/ 3790297 h 5163547"/>
              <a:gd name="connsiteX235" fmla="*/ 2830081 w 6581325"/>
              <a:gd name="connsiteY235" fmla="*/ 3843800 h 5163547"/>
              <a:gd name="connsiteX236" fmla="*/ 2809282 w 6581325"/>
              <a:gd name="connsiteY236" fmla="*/ 3852718 h 5163547"/>
              <a:gd name="connsiteX237" fmla="*/ 2809282 w 6581325"/>
              <a:gd name="connsiteY237" fmla="*/ 3852718 h 5163547"/>
              <a:gd name="connsiteX238" fmla="*/ 2830081 w 6581325"/>
              <a:gd name="connsiteY238" fmla="*/ 3843800 h 5163547"/>
              <a:gd name="connsiteX239" fmla="*/ 3665022 w 6581325"/>
              <a:gd name="connsiteY239" fmla="*/ 3582229 h 5163547"/>
              <a:gd name="connsiteX240" fmla="*/ 3665022 w 6581325"/>
              <a:gd name="connsiteY240" fmla="*/ 3582229 h 5163547"/>
              <a:gd name="connsiteX241" fmla="*/ 4428652 w 6581325"/>
              <a:gd name="connsiteY241" fmla="*/ 3305795 h 5163547"/>
              <a:gd name="connsiteX242" fmla="*/ 4354369 w 6581325"/>
              <a:gd name="connsiteY242" fmla="*/ 3341464 h 5163547"/>
              <a:gd name="connsiteX243" fmla="*/ 4312771 w 6581325"/>
              <a:gd name="connsiteY243" fmla="*/ 3362271 h 5163547"/>
              <a:gd name="connsiteX244" fmla="*/ 5028859 w 6581325"/>
              <a:gd name="connsiteY244" fmla="*/ 3100700 h 5163547"/>
              <a:gd name="connsiteX245" fmla="*/ 5070458 w 6581325"/>
              <a:gd name="connsiteY245" fmla="*/ 3094755 h 5163547"/>
              <a:gd name="connsiteX246" fmla="*/ 4538591 w 6581325"/>
              <a:gd name="connsiteY246" fmla="*/ 3299851 h 5163547"/>
              <a:gd name="connsiteX247" fmla="*/ 4517792 w 6581325"/>
              <a:gd name="connsiteY247" fmla="*/ 3305795 h 5163547"/>
              <a:gd name="connsiteX248" fmla="*/ 4499964 w 6581325"/>
              <a:gd name="connsiteY248" fmla="*/ 3314713 h 5163547"/>
              <a:gd name="connsiteX249" fmla="*/ 4499964 w 6581325"/>
              <a:gd name="connsiteY249" fmla="*/ 3314713 h 5163547"/>
              <a:gd name="connsiteX250" fmla="*/ 4517792 w 6581325"/>
              <a:gd name="connsiteY250" fmla="*/ 3305795 h 5163547"/>
              <a:gd name="connsiteX251" fmla="*/ 4538591 w 6581325"/>
              <a:gd name="connsiteY251" fmla="*/ 3299851 h 5163547"/>
              <a:gd name="connsiteX252" fmla="*/ 4651501 w 6581325"/>
              <a:gd name="connsiteY252" fmla="*/ 3279044 h 5163547"/>
              <a:gd name="connsiteX253" fmla="*/ 4630702 w 6581325"/>
              <a:gd name="connsiteY253" fmla="*/ 3287961 h 5163547"/>
              <a:gd name="connsiteX254" fmla="*/ 4609903 w 6581325"/>
              <a:gd name="connsiteY254" fmla="*/ 3293906 h 5163547"/>
              <a:gd name="connsiteX255" fmla="*/ 4595046 w 6581325"/>
              <a:gd name="connsiteY255" fmla="*/ 3299851 h 5163547"/>
              <a:gd name="connsiteX256" fmla="*/ 4595046 w 6581325"/>
              <a:gd name="connsiteY256" fmla="*/ 3299851 h 5163547"/>
              <a:gd name="connsiteX257" fmla="*/ 4609903 w 6581325"/>
              <a:gd name="connsiteY257" fmla="*/ 3293906 h 5163547"/>
              <a:gd name="connsiteX258" fmla="*/ 4630702 w 6581325"/>
              <a:gd name="connsiteY258" fmla="*/ 3287961 h 5163547"/>
              <a:gd name="connsiteX259" fmla="*/ 4651501 w 6581325"/>
              <a:gd name="connsiteY259" fmla="*/ 3279044 h 5163547"/>
              <a:gd name="connsiteX260" fmla="*/ 4746584 w 6581325"/>
              <a:gd name="connsiteY260" fmla="*/ 3246347 h 5163547"/>
              <a:gd name="connsiteX261" fmla="*/ 5174454 w 6581325"/>
              <a:gd name="connsiteY261" fmla="*/ 3094755 h 5163547"/>
              <a:gd name="connsiteX262" fmla="*/ 5174454 w 6581325"/>
              <a:gd name="connsiteY262" fmla="*/ 3127451 h 5163547"/>
              <a:gd name="connsiteX263" fmla="*/ 5581525 w 6581325"/>
              <a:gd name="connsiteY263" fmla="*/ 2981804 h 5163547"/>
              <a:gd name="connsiteX264" fmla="*/ 5718206 w 6581325"/>
              <a:gd name="connsiteY264" fmla="*/ 2949107 h 5163547"/>
              <a:gd name="connsiteX265" fmla="*/ 5560726 w 6581325"/>
              <a:gd name="connsiteY265" fmla="*/ 3017472 h 5163547"/>
              <a:gd name="connsiteX266" fmla="*/ 5575582 w 6581325"/>
              <a:gd name="connsiteY266" fmla="*/ 3023417 h 5163547"/>
              <a:gd name="connsiteX267" fmla="*/ 5602324 w 6581325"/>
              <a:gd name="connsiteY267" fmla="*/ 3044224 h 5163547"/>
              <a:gd name="connsiteX268" fmla="*/ 5759804 w 6581325"/>
              <a:gd name="connsiteY268" fmla="*/ 2996666 h 5163547"/>
              <a:gd name="connsiteX269" fmla="*/ 5828145 w 6581325"/>
              <a:gd name="connsiteY269" fmla="*/ 2990721 h 5163547"/>
              <a:gd name="connsiteX270" fmla="*/ 5747919 w 6581325"/>
              <a:gd name="connsiteY270" fmla="*/ 3038279 h 5163547"/>
              <a:gd name="connsiteX271" fmla="*/ 5837059 w 6581325"/>
              <a:gd name="connsiteY271" fmla="*/ 3023417 h 5163547"/>
              <a:gd name="connsiteX272" fmla="*/ 5946998 w 6581325"/>
              <a:gd name="connsiteY272" fmla="*/ 3002610 h 5163547"/>
              <a:gd name="connsiteX273" fmla="*/ 5670665 w 6581325"/>
              <a:gd name="connsiteY273" fmla="*/ 3112589 h 5163547"/>
              <a:gd name="connsiteX274" fmla="*/ 5670665 w 6581325"/>
              <a:gd name="connsiteY274" fmla="*/ 3112589 h 5163547"/>
              <a:gd name="connsiteX275" fmla="*/ 5786546 w 6581325"/>
              <a:gd name="connsiteY275" fmla="*/ 3079893 h 5163547"/>
              <a:gd name="connsiteX276" fmla="*/ 5560726 w 6581325"/>
              <a:gd name="connsiteY276" fmla="*/ 3175010 h 5163547"/>
              <a:gd name="connsiteX277" fmla="*/ 5602324 w 6581325"/>
              <a:gd name="connsiteY277" fmla="*/ 3175010 h 5163547"/>
              <a:gd name="connsiteX278" fmla="*/ 5587468 w 6581325"/>
              <a:gd name="connsiteY278" fmla="*/ 3189872 h 5163547"/>
              <a:gd name="connsiteX279" fmla="*/ 5623124 w 6581325"/>
              <a:gd name="connsiteY279" fmla="*/ 3175010 h 5163547"/>
              <a:gd name="connsiteX280" fmla="*/ 5664722 w 6581325"/>
              <a:gd name="connsiteY280" fmla="*/ 3163120 h 5163547"/>
              <a:gd name="connsiteX281" fmla="*/ 5816260 w 6581325"/>
              <a:gd name="connsiteY281" fmla="*/ 3121506 h 5163547"/>
              <a:gd name="connsiteX282" fmla="*/ 5878657 w 6581325"/>
              <a:gd name="connsiteY282" fmla="*/ 3094755 h 5163547"/>
              <a:gd name="connsiteX283" fmla="*/ 5816260 w 6581325"/>
              <a:gd name="connsiteY283" fmla="*/ 3133396 h 5163547"/>
              <a:gd name="connsiteX284" fmla="*/ 5768718 w 6581325"/>
              <a:gd name="connsiteY284" fmla="*/ 3169065 h 5163547"/>
              <a:gd name="connsiteX285" fmla="*/ 5828145 w 6581325"/>
              <a:gd name="connsiteY285" fmla="*/ 3148258 h 5163547"/>
              <a:gd name="connsiteX286" fmla="*/ 5941055 w 6581325"/>
              <a:gd name="connsiteY286" fmla="*/ 3112589 h 5163547"/>
              <a:gd name="connsiteX287" fmla="*/ 6036137 w 6581325"/>
              <a:gd name="connsiteY287" fmla="*/ 3106644 h 5163547"/>
              <a:gd name="connsiteX288" fmla="*/ 6119334 w 6581325"/>
              <a:gd name="connsiteY288" fmla="*/ 3079893 h 5163547"/>
              <a:gd name="connsiteX289" fmla="*/ 6056937 w 6581325"/>
              <a:gd name="connsiteY289" fmla="*/ 3106644 h 5163547"/>
              <a:gd name="connsiteX290" fmla="*/ 6080707 w 6581325"/>
              <a:gd name="connsiteY290" fmla="*/ 3112589 h 5163547"/>
              <a:gd name="connsiteX291" fmla="*/ 6062879 w 6581325"/>
              <a:gd name="connsiteY291" fmla="*/ 3148258 h 5163547"/>
              <a:gd name="connsiteX292" fmla="*/ 6030195 w 6581325"/>
              <a:gd name="connsiteY292" fmla="*/ 3169065 h 5163547"/>
              <a:gd name="connsiteX293" fmla="*/ 6104478 w 6581325"/>
              <a:gd name="connsiteY293" fmla="*/ 3154203 h 5163547"/>
              <a:gd name="connsiteX294" fmla="*/ 6223331 w 6581325"/>
              <a:gd name="connsiteY294" fmla="*/ 3106644 h 5163547"/>
              <a:gd name="connsiteX295" fmla="*/ 6270872 w 6581325"/>
              <a:gd name="connsiteY295" fmla="*/ 3106644 h 5163547"/>
              <a:gd name="connsiteX296" fmla="*/ 6250073 w 6581325"/>
              <a:gd name="connsiteY296" fmla="*/ 3148258 h 5163547"/>
              <a:gd name="connsiteX297" fmla="*/ 6193617 w 6581325"/>
              <a:gd name="connsiteY297" fmla="*/ 3189872 h 5163547"/>
              <a:gd name="connsiteX298" fmla="*/ 6291671 w 6581325"/>
              <a:gd name="connsiteY298" fmla="*/ 3163120 h 5163547"/>
              <a:gd name="connsiteX299" fmla="*/ 6208474 w 6581325"/>
              <a:gd name="connsiteY299" fmla="*/ 3204734 h 5163547"/>
              <a:gd name="connsiteX300" fmla="*/ 6333270 w 6581325"/>
              <a:gd name="connsiteY300" fmla="*/ 3189872 h 5163547"/>
              <a:gd name="connsiteX301" fmla="*/ 5718206 w 6581325"/>
              <a:gd name="connsiteY301" fmla="*/ 3493057 h 5163547"/>
              <a:gd name="connsiteX302" fmla="*/ 5643923 w 6581325"/>
              <a:gd name="connsiteY302" fmla="*/ 3519808 h 5163547"/>
              <a:gd name="connsiteX303" fmla="*/ 5608267 w 6581325"/>
              <a:gd name="connsiteY303" fmla="*/ 3534670 h 5163547"/>
              <a:gd name="connsiteX304" fmla="*/ 5554783 w 6581325"/>
              <a:gd name="connsiteY304" fmla="*/ 3555477 h 5163547"/>
              <a:gd name="connsiteX305" fmla="*/ 5554783 w 6581325"/>
              <a:gd name="connsiteY305" fmla="*/ 3555477 h 5163547"/>
              <a:gd name="connsiteX306" fmla="*/ 5608267 w 6581325"/>
              <a:gd name="connsiteY306" fmla="*/ 3534670 h 5163547"/>
              <a:gd name="connsiteX307" fmla="*/ 5643923 w 6581325"/>
              <a:gd name="connsiteY307" fmla="*/ 3519808 h 5163547"/>
              <a:gd name="connsiteX308" fmla="*/ 5718206 w 6581325"/>
              <a:gd name="connsiteY308" fmla="*/ 3493057 h 5163547"/>
              <a:gd name="connsiteX309" fmla="*/ 6030195 w 6581325"/>
              <a:gd name="connsiteY309" fmla="*/ 3377133 h 5163547"/>
              <a:gd name="connsiteX310" fmla="*/ 6297614 w 6581325"/>
              <a:gd name="connsiteY310" fmla="*/ 3246347 h 5163547"/>
              <a:gd name="connsiteX311" fmla="*/ 6395667 w 6581325"/>
              <a:gd name="connsiteY311" fmla="*/ 3210679 h 5163547"/>
              <a:gd name="connsiteX312" fmla="*/ 6407553 w 6581325"/>
              <a:gd name="connsiteY312" fmla="*/ 3183927 h 5163547"/>
              <a:gd name="connsiteX313" fmla="*/ 6449151 w 6581325"/>
              <a:gd name="connsiteY313" fmla="*/ 3210679 h 5163547"/>
              <a:gd name="connsiteX314" fmla="*/ 6312470 w 6581325"/>
              <a:gd name="connsiteY314" fmla="*/ 3314713 h 5163547"/>
              <a:gd name="connsiteX315" fmla="*/ 6386753 w 6581325"/>
              <a:gd name="connsiteY315" fmla="*/ 3305795 h 5163547"/>
              <a:gd name="connsiteX316" fmla="*/ 6386753 w 6581325"/>
              <a:gd name="connsiteY316" fmla="*/ 3305795 h 5163547"/>
              <a:gd name="connsiteX317" fmla="*/ 6449151 w 6581325"/>
              <a:gd name="connsiteY317" fmla="*/ 3293906 h 5163547"/>
              <a:gd name="connsiteX318" fmla="*/ 6490750 w 6581325"/>
              <a:gd name="connsiteY318" fmla="*/ 3258237 h 5163547"/>
              <a:gd name="connsiteX319" fmla="*/ 6490750 w 6581325"/>
              <a:gd name="connsiteY319" fmla="*/ 3231485 h 5163547"/>
              <a:gd name="connsiteX320" fmla="*/ 6505235 w 6581325"/>
              <a:gd name="connsiteY320" fmla="*/ 3235572 h 5163547"/>
              <a:gd name="connsiteX321" fmla="*/ 6514510 w 6581325"/>
              <a:gd name="connsiteY321" fmla="*/ 3243726 h 5163547"/>
              <a:gd name="connsiteX322" fmla="*/ 6513638 w 6581325"/>
              <a:gd name="connsiteY322" fmla="*/ 3243143 h 5163547"/>
              <a:gd name="connsiteX323" fmla="*/ 6517491 w 6581325"/>
              <a:gd name="connsiteY323" fmla="*/ 3246347 h 5163547"/>
              <a:gd name="connsiteX324" fmla="*/ 6514510 w 6581325"/>
              <a:gd name="connsiteY324" fmla="*/ 3243726 h 5163547"/>
              <a:gd name="connsiteX325" fmla="*/ 6520091 w 6581325"/>
              <a:gd name="connsiteY325" fmla="*/ 3247462 h 5163547"/>
              <a:gd name="connsiteX326" fmla="*/ 6538291 w 6581325"/>
              <a:gd name="connsiteY326" fmla="*/ 3255265 h 5163547"/>
              <a:gd name="connsiteX327" fmla="*/ 6478864 w 6581325"/>
              <a:gd name="connsiteY327" fmla="*/ 3314713 h 5163547"/>
              <a:gd name="connsiteX328" fmla="*/ 6449151 w 6581325"/>
              <a:gd name="connsiteY328" fmla="*/ 3326602 h 5163547"/>
              <a:gd name="connsiteX329" fmla="*/ 6517491 w 6581325"/>
              <a:gd name="connsiteY329" fmla="*/ 3326602 h 5163547"/>
              <a:gd name="connsiteX330" fmla="*/ 6547205 w 6581325"/>
              <a:gd name="connsiteY330" fmla="*/ 3347409 h 5163547"/>
              <a:gd name="connsiteX331" fmla="*/ 6573947 w 6581325"/>
              <a:gd name="connsiteY331" fmla="*/ 3335519 h 5163547"/>
              <a:gd name="connsiteX332" fmla="*/ 6559090 w 6581325"/>
              <a:gd name="connsiteY332" fmla="*/ 3377133 h 5163547"/>
              <a:gd name="connsiteX333" fmla="*/ 6573947 w 6581325"/>
              <a:gd name="connsiteY333" fmla="*/ 3389023 h 5163547"/>
              <a:gd name="connsiteX334" fmla="*/ 6579889 w 6581325"/>
              <a:gd name="connsiteY334" fmla="*/ 3439554 h 5163547"/>
              <a:gd name="connsiteX335" fmla="*/ 6538291 w 6581325"/>
              <a:gd name="connsiteY335" fmla="*/ 3499002 h 5163547"/>
              <a:gd name="connsiteX336" fmla="*/ 6573947 w 6581325"/>
              <a:gd name="connsiteY336" fmla="*/ 3507919 h 5163547"/>
              <a:gd name="connsiteX337" fmla="*/ 6538291 w 6581325"/>
              <a:gd name="connsiteY337" fmla="*/ 3582229 h 5163547"/>
              <a:gd name="connsiteX338" fmla="*/ 6559090 w 6581325"/>
              <a:gd name="connsiteY338" fmla="*/ 3591146 h 5163547"/>
              <a:gd name="connsiteX339" fmla="*/ 6553147 w 6581325"/>
              <a:gd name="connsiteY339" fmla="*/ 3632760 h 5163547"/>
              <a:gd name="connsiteX340" fmla="*/ 6559090 w 6581325"/>
              <a:gd name="connsiteY340" fmla="*/ 3665456 h 5163547"/>
              <a:gd name="connsiteX341" fmla="*/ 6538291 w 6581325"/>
              <a:gd name="connsiteY341" fmla="*/ 3713015 h 5163547"/>
              <a:gd name="connsiteX342" fmla="*/ 6538291 w 6581325"/>
              <a:gd name="connsiteY342" fmla="*/ 3769490 h 5163547"/>
              <a:gd name="connsiteX343" fmla="*/ 6559090 w 6581325"/>
              <a:gd name="connsiteY343" fmla="*/ 3775435 h 5163547"/>
              <a:gd name="connsiteX344" fmla="*/ 6553147 w 6581325"/>
              <a:gd name="connsiteY344" fmla="*/ 3811104 h 5163547"/>
              <a:gd name="connsiteX345" fmla="*/ 6573947 w 6581325"/>
              <a:gd name="connsiteY345" fmla="*/ 3817049 h 5163547"/>
              <a:gd name="connsiteX346" fmla="*/ 6573947 w 6581325"/>
              <a:gd name="connsiteY346" fmla="*/ 3852718 h 5163547"/>
              <a:gd name="connsiteX347" fmla="*/ 6547205 w 6581325"/>
              <a:gd name="connsiteY347" fmla="*/ 3864607 h 5163547"/>
              <a:gd name="connsiteX348" fmla="*/ 6573947 w 6581325"/>
              <a:gd name="connsiteY348" fmla="*/ 3915138 h 5163547"/>
              <a:gd name="connsiteX349" fmla="*/ 6547205 w 6581325"/>
              <a:gd name="connsiteY349" fmla="*/ 3962697 h 5163547"/>
              <a:gd name="connsiteX350" fmla="*/ 6553147 w 6581325"/>
              <a:gd name="connsiteY350" fmla="*/ 4182654 h 5163547"/>
              <a:gd name="connsiteX351" fmla="*/ 6526405 w 6581325"/>
              <a:gd name="connsiteY351" fmla="*/ 4209406 h 5163547"/>
              <a:gd name="connsiteX352" fmla="*/ 6553147 w 6581325"/>
              <a:gd name="connsiteY352" fmla="*/ 4224268 h 5163547"/>
              <a:gd name="connsiteX353" fmla="*/ 6547205 w 6581325"/>
              <a:gd name="connsiteY353" fmla="*/ 4251020 h 5163547"/>
              <a:gd name="connsiteX354" fmla="*/ 6559090 w 6581325"/>
              <a:gd name="connsiteY354" fmla="*/ 4265882 h 5163547"/>
              <a:gd name="connsiteX355" fmla="*/ 6538291 w 6581325"/>
              <a:gd name="connsiteY355" fmla="*/ 4322357 h 5163547"/>
              <a:gd name="connsiteX356" fmla="*/ 6553147 w 6581325"/>
              <a:gd name="connsiteY356" fmla="*/ 4369916 h 5163547"/>
              <a:gd name="connsiteX357" fmla="*/ 6526405 w 6581325"/>
              <a:gd name="connsiteY357" fmla="*/ 4438281 h 5163547"/>
              <a:gd name="connsiteX358" fmla="*/ 6538291 w 6581325"/>
              <a:gd name="connsiteY358" fmla="*/ 4459088 h 5163547"/>
              <a:gd name="connsiteX359" fmla="*/ 6538291 w 6581325"/>
              <a:gd name="connsiteY359" fmla="*/ 4494757 h 5163547"/>
              <a:gd name="connsiteX360" fmla="*/ 6437266 w 6581325"/>
              <a:gd name="connsiteY360" fmla="*/ 4610680 h 5163547"/>
              <a:gd name="connsiteX361" fmla="*/ 5462672 w 6581325"/>
              <a:gd name="connsiteY361" fmla="*/ 5023845 h 5163547"/>
              <a:gd name="connsiteX362" fmla="*/ 5284393 w 6581325"/>
              <a:gd name="connsiteY362" fmla="*/ 5080320 h 5163547"/>
              <a:gd name="connsiteX363" fmla="*/ 5311135 w 6581325"/>
              <a:gd name="connsiteY363" fmla="*/ 5044651 h 5163547"/>
              <a:gd name="connsiteX364" fmla="*/ 5138798 w 6581325"/>
              <a:gd name="connsiteY364" fmla="*/ 5101127 h 5163547"/>
              <a:gd name="connsiteX365" fmla="*/ 4945662 w 6581325"/>
              <a:gd name="connsiteY365" fmla="*/ 5163547 h 5163547"/>
              <a:gd name="connsiteX366" fmla="*/ 4954576 w 6581325"/>
              <a:gd name="connsiteY366" fmla="*/ 5133823 h 5163547"/>
              <a:gd name="connsiteX367" fmla="*/ 4856523 w 6581325"/>
              <a:gd name="connsiteY367" fmla="*/ 5154630 h 5163547"/>
              <a:gd name="connsiteX368" fmla="*/ 5064515 w 6581325"/>
              <a:gd name="connsiteY368" fmla="*/ 5032762 h 5163547"/>
              <a:gd name="connsiteX369" fmla="*/ 5085314 w 6581325"/>
              <a:gd name="connsiteY369" fmla="*/ 5023845 h 5163547"/>
              <a:gd name="connsiteX370" fmla="*/ 5085314 w 6581325"/>
              <a:gd name="connsiteY370" fmla="*/ 5023845 h 5163547"/>
              <a:gd name="connsiteX371" fmla="*/ 5064515 w 6581325"/>
              <a:gd name="connsiteY371" fmla="*/ 5032762 h 5163547"/>
              <a:gd name="connsiteX372" fmla="*/ 4939720 w 6581325"/>
              <a:gd name="connsiteY372" fmla="*/ 5065458 h 5163547"/>
              <a:gd name="connsiteX373" fmla="*/ 4996175 w 6581325"/>
              <a:gd name="connsiteY373" fmla="*/ 5032762 h 5163547"/>
              <a:gd name="connsiteX374" fmla="*/ 4939720 w 6581325"/>
              <a:gd name="connsiteY374" fmla="*/ 5038707 h 5163547"/>
              <a:gd name="connsiteX375" fmla="*/ 4803039 w 6581325"/>
              <a:gd name="connsiteY375" fmla="*/ 5065458 h 5163547"/>
              <a:gd name="connsiteX376" fmla="*/ 4865436 w 6581325"/>
              <a:gd name="connsiteY376" fmla="*/ 5032762 h 5163547"/>
              <a:gd name="connsiteX377" fmla="*/ 4823838 w 6581325"/>
              <a:gd name="connsiteY377" fmla="*/ 5023845 h 5163547"/>
              <a:gd name="connsiteX378" fmla="*/ 4511849 w 6581325"/>
              <a:gd name="connsiteY378" fmla="*/ 5107072 h 5163547"/>
              <a:gd name="connsiteX379" fmla="*/ 4975375 w 6581325"/>
              <a:gd name="connsiteY379" fmla="*/ 4881169 h 5163547"/>
              <a:gd name="connsiteX380" fmla="*/ 5008060 w 6581325"/>
              <a:gd name="connsiteY380" fmla="*/ 4866307 h 5163547"/>
              <a:gd name="connsiteX381" fmla="*/ 5028859 w 6581325"/>
              <a:gd name="connsiteY381" fmla="*/ 4860362 h 5163547"/>
              <a:gd name="connsiteX382" fmla="*/ 5028859 w 6581325"/>
              <a:gd name="connsiteY382" fmla="*/ 4860362 h 5163547"/>
              <a:gd name="connsiteX383" fmla="*/ 5008060 w 6581325"/>
              <a:gd name="connsiteY383" fmla="*/ 4866307 h 5163547"/>
              <a:gd name="connsiteX384" fmla="*/ 4975375 w 6581325"/>
              <a:gd name="connsiteY384" fmla="*/ 4881169 h 5163547"/>
              <a:gd name="connsiteX385" fmla="*/ 4589104 w 6581325"/>
              <a:gd name="connsiteY385" fmla="*/ 4997093 h 5163547"/>
              <a:gd name="connsiteX386" fmla="*/ 4589104 w 6581325"/>
              <a:gd name="connsiteY386" fmla="*/ 4997093 h 5163547"/>
              <a:gd name="connsiteX387" fmla="*/ 4526706 w 6581325"/>
              <a:gd name="connsiteY387" fmla="*/ 5017900 h 5163547"/>
              <a:gd name="connsiteX388" fmla="*/ 4470251 w 6581325"/>
              <a:gd name="connsiteY388" fmla="*/ 5023845 h 5163547"/>
              <a:gd name="connsiteX389" fmla="*/ 4782239 w 6581325"/>
              <a:gd name="connsiteY389" fmla="*/ 4893059 h 5163547"/>
              <a:gd name="connsiteX390" fmla="*/ 4782239 w 6581325"/>
              <a:gd name="connsiteY390" fmla="*/ 4893059 h 5163547"/>
              <a:gd name="connsiteX391" fmla="*/ 4485107 w 6581325"/>
              <a:gd name="connsiteY391" fmla="*/ 4991148 h 5163547"/>
              <a:gd name="connsiteX392" fmla="*/ 4678243 w 6581325"/>
              <a:gd name="connsiteY392" fmla="*/ 4907921 h 5163547"/>
              <a:gd name="connsiteX393" fmla="*/ 4699042 w 6581325"/>
              <a:gd name="connsiteY393" fmla="*/ 4901976 h 5163547"/>
              <a:gd name="connsiteX394" fmla="*/ 4699042 w 6581325"/>
              <a:gd name="connsiteY394" fmla="*/ 4901976 h 5163547"/>
              <a:gd name="connsiteX395" fmla="*/ 4678243 w 6581325"/>
              <a:gd name="connsiteY395" fmla="*/ 4907921 h 5163547"/>
              <a:gd name="connsiteX396" fmla="*/ 4526706 w 6581325"/>
              <a:gd name="connsiteY396" fmla="*/ 4949534 h 5163547"/>
              <a:gd name="connsiteX397" fmla="*/ 4559390 w 6581325"/>
              <a:gd name="connsiteY397" fmla="*/ 4928728 h 5163547"/>
              <a:gd name="connsiteX398" fmla="*/ 4538591 w 6581325"/>
              <a:gd name="connsiteY398" fmla="*/ 4907921 h 5163547"/>
              <a:gd name="connsiteX399" fmla="*/ 4538591 w 6581325"/>
              <a:gd name="connsiteY399" fmla="*/ 4907921 h 5163547"/>
              <a:gd name="connsiteX400" fmla="*/ 4244430 w 6581325"/>
              <a:gd name="connsiteY400" fmla="*/ 5003038 h 5163547"/>
              <a:gd name="connsiteX401" fmla="*/ 4381111 w 6581325"/>
              <a:gd name="connsiteY401" fmla="*/ 4940617 h 5163547"/>
              <a:gd name="connsiteX402" fmla="*/ 4532648 w 6581325"/>
              <a:gd name="connsiteY402" fmla="*/ 4887114 h 5163547"/>
              <a:gd name="connsiteX403" fmla="*/ 4360312 w 6581325"/>
              <a:gd name="connsiteY403" fmla="*/ 4907921 h 5163547"/>
              <a:gd name="connsiteX404" fmla="*/ 4511849 w 6581325"/>
              <a:gd name="connsiteY404" fmla="*/ 4830638 h 5163547"/>
              <a:gd name="connsiteX405" fmla="*/ 4511849 w 6581325"/>
              <a:gd name="connsiteY405" fmla="*/ 4830638 h 5163547"/>
              <a:gd name="connsiteX406" fmla="*/ 4193918 w 6581325"/>
              <a:gd name="connsiteY406" fmla="*/ 4940617 h 5163547"/>
              <a:gd name="connsiteX407" fmla="*/ 4092893 w 6581325"/>
              <a:gd name="connsiteY407" fmla="*/ 4961424 h 5163547"/>
              <a:gd name="connsiteX408" fmla="*/ 4312771 w 6581325"/>
              <a:gd name="connsiteY408" fmla="*/ 4866307 h 5163547"/>
              <a:gd name="connsiteX409" fmla="*/ 4354369 w 6581325"/>
              <a:gd name="connsiteY409" fmla="*/ 4851445 h 5163547"/>
              <a:gd name="connsiteX410" fmla="*/ 4306828 w 6581325"/>
              <a:gd name="connsiteY410" fmla="*/ 4851445 h 5163547"/>
              <a:gd name="connsiteX411" fmla="*/ 4339513 w 6581325"/>
              <a:gd name="connsiteY411" fmla="*/ 4830638 h 5163547"/>
              <a:gd name="connsiteX412" fmla="*/ 4333570 w 6581325"/>
              <a:gd name="connsiteY412" fmla="*/ 4818749 h 5163547"/>
              <a:gd name="connsiteX413" fmla="*/ 3905699 w 6581325"/>
              <a:gd name="connsiteY413" fmla="*/ 4940617 h 5163547"/>
              <a:gd name="connsiteX414" fmla="*/ 4000782 w 6581325"/>
              <a:gd name="connsiteY414" fmla="*/ 4881169 h 5163547"/>
              <a:gd name="connsiteX415" fmla="*/ 4009696 w 6581325"/>
              <a:gd name="connsiteY415" fmla="*/ 4866307 h 5163547"/>
              <a:gd name="connsiteX416" fmla="*/ 4078036 w 6581325"/>
              <a:gd name="connsiteY416" fmla="*/ 4830638 h 5163547"/>
              <a:gd name="connsiteX417" fmla="*/ 3962155 w 6581325"/>
              <a:gd name="connsiteY417" fmla="*/ 4851445 h 5163547"/>
              <a:gd name="connsiteX418" fmla="*/ 4036438 w 6581325"/>
              <a:gd name="connsiteY418" fmla="*/ 4824694 h 5163547"/>
              <a:gd name="connsiteX419" fmla="*/ 3997810 w 6581325"/>
              <a:gd name="connsiteY419" fmla="*/ 4824694 h 5163547"/>
              <a:gd name="connsiteX420" fmla="*/ 3991868 w 6581325"/>
              <a:gd name="connsiteY420" fmla="*/ 4794969 h 5163547"/>
              <a:gd name="connsiteX421" fmla="*/ 4042380 w 6581325"/>
              <a:gd name="connsiteY421" fmla="*/ 4777135 h 5163547"/>
              <a:gd name="connsiteX422" fmla="*/ 4015638 w 6581325"/>
              <a:gd name="connsiteY422" fmla="*/ 4768218 h 5163547"/>
              <a:gd name="connsiteX423" fmla="*/ 4042380 w 6581325"/>
              <a:gd name="connsiteY423" fmla="*/ 4762273 h 5163547"/>
              <a:gd name="connsiteX424" fmla="*/ 4006724 w 6581325"/>
              <a:gd name="connsiteY424" fmla="*/ 4744439 h 5163547"/>
              <a:gd name="connsiteX425" fmla="*/ 4021581 w 6581325"/>
              <a:gd name="connsiteY425" fmla="*/ 4747411 h 5163547"/>
              <a:gd name="connsiteX426" fmla="*/ 4006724 w 6581325"/>
              <a:gd name="connsiteY426" fmla="*/ 4744439 h 5163547"/>
              <a:gd name="connsiteX427" fmla="*/ 3801703 w 6581325"/>
              <a:gd name="connsiteY427" fmla="*/ 4803887 h 5163547"/>
              <a:gd name="connsiteX428" fmla="*/ 3243095 w 6581325"/>
              <a:gd name="connsiteY428" fmla="*/ 4982231 h 5163547"/>
              <a:gd name="connsiteX429" fmla="*/ 3367890 w 6581325"/>
              <a:gd name="connsiteY429" fmla="*/ 4934672 h 5163547"/>
              <a:gd name="connsiteX430" fmla="*/ 3263894 w 6581325"/>
              <a:gd name="connsiteY430" fmla="*/ 4961424 h 5163547"/>
              <a:gd name="connsiteX431" fmla="*/ 3148013 w 6581325"/>
              <a:gd name="connsiteY431" fmla="*/ 4991148 h 5163547"/>
              <a:gd name="connsiteX432" fmla="*/ 3243095 w 6581325"/>
              <a:gd name="connsiteY432" fmla="*/ 4949534 h 5163547"/>
              <a:gd name="connsiteX433" fmla="*/ 3252009 w 6581325"/>
              <a:gd name="connsiteY433" fmla="*/ 4928728 h 5163547"/>
              <a:gd name="connsiteX434" fmla="*/ 3290636 w 6581325"/>
              <a:gd name="connsiteY434" fmla="*/ 4928728 h 5163547"/>
              <a:gd name="connsiteX435" fmla="*/ 3281722 w 6581325"/>
              <a:gd name="connsiteY435" fmla="*/ 4916838 h 5163547"/>
              <a:gd name="connsiteX436" fmla="*/ 3382747 w 6581325"/>
              <a:gd name="connsiteY436" fmla="*/ 4872252 h 5163547"/>
              <a:gd name="connsiteX437" fmla="*/ 3390175 w 6581325"/>
              <a:gd name="connsiteY437" fmla="*/ 4862963 h 5163547"/>
              <a:gd name="connsiteX438" fmla="*/ 3391063 w 6581325"/>
              <a:gd name="connsiteY438" fmla="*/ 4859453 h 5163547"/>
              <a:gd name="connsiteX439" fmla="*/ 3418774 w 6581325"/>
              <a:gd name="connsiteY439" fmla="*/ 4848844 h 5163547"/>
              <a:gd name="connsiteX440" fmla="*/ 3442173 w 6581325"/>
              <a:gd name="connsiteY440" fmla="*/ 4839556 h 5163547"/>
              <a:gd name="connsiteX441" fmla="*/ 3436231 w 6581325"/>
              <a:gd name="connsiteY441" fmla="*/ 4821721 h 5163547"/>
              <a:gd name="connsiteX442" fmla="*/ 3471886 w 6581325"/>
              <a:gd name="connsiteY442" fmla="*/ 4809831 h 5163547"/>
              <a:gd name="connsiteX443" fmla="*/ 3467458 w 6581325"/>
              <a:gd name="connsiteY443" fmla="*/ 4798696 h 5163547"/>
              <a:gd name="connsiteX444" fmla="*/ 3449059 w 6581325"/>
              <a:gd name="connsiteY444" fmla="*/ 4789476 h 5163547"/>
              <a:gd name="connsiteX445" fmla="*/ 3451087 w 6581325"/>
              <a:gd name="connsiteY445" fmla="*/ 4789025 h 5163547"/>
              <a:gd name="connsiteX446" fmla="*/ 3445614 w 6581325"/>
              <a:gd name="connsiteY446" fmla="*/ 4787917 h 5163547"/>
              <a:gd name="connsiteX447" fmla="*/ 3417515 w 6581325"/>
              <a:gd name="connsiteY447" fmla="*/ 4779213 h 5163547"/>
              <a:gd name="connsiteX448" fmla="*/ 3416751 w 6581325"/>
              <a:gd name="connsiteY448" fmla="*/ 4782074 h 5163547"/>
              <a:gd name="connsiteX449" fmla="*/ 3445614 w 6581325"/>
              <a:gd name="connsiteY449" fmla="*/ 4787917 h 5163547"/>
              <a:gd name="connsiteX450" fmla="*/ 3446491 w 6581325"/>
              <a:gd name="connsiteY450" fmla="*/ 4788188 h 5163547"/>
              <a:gd name="connsiteX451" fmla="*/ 3449059 w 6581325"/>
              <a:gd name="connsiteY451" fmla="*/ 4789476 h 5163547"/>
              <a:gd name="connsiteX452" fmla="*/ 3431031 w 6581325"/>
              <a:gd name="connsiteY452" fmla="*/ 4793483 h 5163547"/>
              <a:gd name="connsiteX453" fmla="*/ 3415431 w 6581325"/>
              <a:gd name="connsiteY453" fmla="*/ 4797942 h 5163547"/>
              <a:gd name="connsiteX454" fmla="*/ 3058873 w 6581325"/>
              <a:gd name="connsiteY454" fmla="*/ 4893059 h 5163547"/>
              <a:gd name="connsiteX455" fmla="*/ 3064815 w 6581325"/>
              <a:gd name="connsiteY455" fmla="*/ 4860362 h 5163547"/>
              <a:gd name="connsiteX456" fmla="*/ 3002418 w 6581325"/>
              <a:gd name="connsiteY456" fmla="*/ 4860362 h 5163547"/>
              <a:gd name="connsiteX457" fmla="*/ 2746884 w 6581325"/>
              <a:gd name="connsiteY457" fmla="*/ 4928728 h 5163547"/>
              <a:gd name="connsiteX458" fmla="*/ 2827110 w 6581325"/>
              <a:gd name="connsiteY458" fmla="*/ 4884142 h 5163547"/>
              <a:gd name="connsiteX459" fmla="*/ 2886536 w 6581325"/>
              <a:gd name="connsiteY459" fmla="*/ 4866307 h 5163547"/>
              <a:gd name="connsiteX460" fmla="*/ 2889507 w 6581325"/>
              <a:gd name="connsiteY460" fmla="*/ 4854418 h 5163547"/>
              <a:gd name="connsiteX461" fmla="*/ 2892479 w 6581325"/>
              <a:gd name="connsiteY461" fmla="*/ 4851445 h 5163547"/>
              <a:gd name="connsiteX462" fmla="*/ 2803339 w 6581325"/>
              <a:gd name="connsiteY462" fmla="*/ 4851445 h 5163547"/>
              <a:gd name="connsiteX463" fmla="*/ 1953541 w 6581325"/>
              <a:gd name="connsiteY463" fmla="*/ 4922783 h 5163547"/>
              <a:gd name="connsiteX464" fmla="*/ 1754462 w 6581325"/>
              <a:gd name="connsiteY464" fmla="*/ 4934672 h 5163547"/>
              <a:gd name="connsiteX465" fmla="*/ 1160198 w 6581325"/>
              <a:gd name="connsiteY465" fmla="*/ 5038707 h 5163547"/>
              <a:gd name="connsiteX466" fmla="*/ 1273108 w 6581325"/>
              <a:gd name="connsiteY466" fmla="*/ 4997093 h 5163547"/>
              <a:gd name="connsiteX467" fmla="*/ 1258252 w 6581325"/>
              <a:gd name="connsiteY467" fmla="*/ 4982231 h 5163547"/>
              <a:gd name="connsiteX468" fmla="*/ 1311735 w 6581325"/>
              <a:gd name="connsiteY468" fmla="*/ 4970341 h 5163547"/>
              <a:gd name="connsiteX469" fmla="*/ 1195854 w 6581325"/>
              <a:gd name="connsiteY469" fmla="*/ 4961424 h 5163547"/>
              <a:gd name="connsiteX470" fmla="*/ 934378 w 6581325"/>
              <a:gd name="connsiteY470" fmla="*/ 4970341 h 5163547"/>
              <a:gd name="connsiteX471" fmla="*/ 747184 w 6581325"/>
              <a:gd name="connsiteY471" fmla="*/ 5003038 h 5163547"/>
              <a:gd name="connsiteX472" fmla="*/ 610503 w 6581325"/>
              <a:gd name="connsiteY472" fmla="*/ 5017900 h 5163547"/>
              <a:gd name="connsiteX473" fmla="*/ 589704 w 6581325"/>
              <a:gd name="connsiteY473" fmla="*/ 5011955 h 5163547"/>
              <a:gd name="connsiteX474" fmla="*/ 236117 w 6581325"/>
              <a:gd name="connsiteY474" fmla="*/ 5101127 h 5163547"/>
              <a:gd name="connsiteX475" fmla="*/ 182633 w 6581325"/>
              <a:gd name="connsiteY475" fmla="*/ 5095182 h 5163547"/>
              <a:gd name="connsiteX476" fmla="*/ 319314 w 6581325"/>
              <a:gd name="connsiteY476" fmla="*/ 5074375 h 5163547"/>
              <a:gd name="connsiteX477" fmla="*/ 236117 w 6581325"/>
              <a:gd name="connsiteY477" fmla="*/ 5044651 h 5163547"/>
              <a:gd name="connsiteX478" fmla="*/ 167776 w 6581325"/>
              <a:gd name="connsiteY478" fmla="*/ 5044651 h 5163547"/>
              <a:gd name="connsiteX479" fmla="*/ 203432 w 6581325"/>
              <a:gd name="connsiteY479" fmla="*/ 5017900 h 5163547"/>
              <a:gd name="connsiteX480" fmla="*/ 188576 w 6581325"/>
              <a:gd name="connsiteY480" fmla="*/ 5011955 h 5163547"/>
              <a:gd name="connsiteX481" fmla="*/ 167776 w 6581325"/>
              <a:gd name="connsiteY481" fmla="*/ 5003038 h 5163547"/>
              <a:gd name="connsiteX482" fmla="*/ 146977 w 6581325"/>
              <a:gd name="connsiteY482" fmla="*/ 4970341 h 5163547"/>
              <a:gd name="connsiteX483" fmla="*/ 114293 w 6581325"/>
              <a:gd name="connsiteY483" fmla="*/ 4940617 h 5163547"/>
              <a:gd name="connsiteX484" fmla="*/ 146977 w 6581325"/>
              <a:gd name="connsiteY484" fmla="*/ 4901976 h 5163547"/>
              <a:gd name="connsiteX485" fmla="*/ 93493 w 6581325"/>
              <a:gd name="connsiteY485" fmla="*/ 4893059 h 5163547"/>
              <a:gd name="connsiteX486" fmla="*/ 22182 w 6581325"/>
              <a:gd name="connsiteY486" fmla="*/ 4872252 h 5163547"/>
              <a:gd name="connsiteX487" fmla="*/ 135092 w 6581325"/>
              <a:gd name="connsiteY487" fmla="*/ 4881169 h 5163547"/>
              <a:gd name="connsiteX488" fmla="*/ 22182 w 6581325"/>
              <a:gd name="connsiteY488" fmla="*/ 4830638 h 5163547"/>
              <a:gd name="connsiteX489" fmla="*/ 57838 w 6581325"/>
              <a:gd name="connsiteY489" fmla="*/ 4797942 h 5163547"/>
              <a:gd name="connsiteX490" fmla="*/ 31096 w 6581325"/>
              <a:gd name="connsiteY490" fmla="*/ 4768218 h 5163547"/>
              <a:gd name="connsiteX491" fmla="*/ 4354 w 6581325"/>
              <a:gd name="connsiteY491" fmla="*/ 4631487 h 5163547"/>
              <a:gd name="connsiteX492" fmla="*/ 37038 w 6581325"/>
              <a:gd name="connsiteY492" fmla="*/ 4583929 h 5163547"/>
              <a:gd name="connsiteX493" fmla="*/ 51895 w 6581325"/>
              <a:gd name="connsiteY493" fmla="*/ 4569067 h 5163547"/>
              <a:gd name="connsiteX494" fmla="*/ 51895 w 6581325"/>
              <a:gd name="connsiteY494" fmla="*/ 4527453 h 5163547"/>
              <a:gd name="connsiteX495" fmla="*/ 72694 w 6581325"/>
              <a:gd name="connsiteY495" fmla="*/ 4506646 h 5163547"/>
              <a:gd name="connsiteX496" fmla="*/ 42981 w 6581325"/>
              <a:gd name="connsiteY496" fmla="*/ 4485840 h 5163547"/>
              <a:gd name="connsiteX497" fmla="*/ 114293 w 6581325"/>
              <a:gd name="connsiteY497" fmla="*/ 4485840 h 5163547"/>
              <a:gd name="connsiteX498" fmla="*/ 167776 w 6581325"/>
              <a:gd name="connsiteY498" fmla="*/ 4485840 h 5163547"/>
              <a:gd name="connsiteX499" fmla="*/ 182633 w 6581325"/>
              <a:gd name="connsiteY499" fmla="*/ 4459088 h 5163547"/>
              <a:gd name="connsiteX500" fmla="*/ 245031 w 6581325"/>
              <a:gd name="connsiteY500" fmla="*/ 4444226 h 5163547"/>
              <a:gd name="connsiteX501" fmla="*/ 256916 w 6581325"/>
              <a:gd name="connsiteY501" fmla="*/ 4411529 h 5163547"/>
              <a:gd name="connsiteX502" fmla="*/ 292572 w 6581325"/>
              <a:gd name="connsiteY502" fmla="*/ 4417474 h 5163547"/>
              <a:gd name="connsiteX503" fmla="*/ 271773 w 6581325"/>
              <a:gd name="connsiteY503" fmla="*/ 4375861 h 5163547"/>
              <a:gd name="connsiteX504" fmla="*/ 292572 w 6581325"/>
              <a:gd name="connsiteY504" fmla="*/ 4355054 h 5163547"/>
              <a:gd name="connsiteX505" fmla="*/ 292572 w 6581325"/>
              <a:gd name="connsiteY505" fmla="*/ 4313440 h 5163547"/>
              <a:gd name="connsiteX506" fmla="*/ 298515 w 6581325"/>
              <a:gd name="connsiteY506" fmla="*/ 4334247 h 5163547"/>
              <a:gd name="connsiteX507" fmla="*/ 307429 w 6581325"/>
              <a:gd name="connsiteY507" fmla="*/ 4301551 h 5163547"/>
              <a:gd name="connsiteX508" fmla="*/ 313371 w 6581325"/>
              <a:gd name="connsiteY508" fmla="*/ 4286689 h 5163547"/>
              <a:gd name="connsiteX509" fmla="*/ 286629 w 6581325"/>
              <a:gd name="connsiteY509" fmla="*/ 4245075 h 5163547"/>
              <a:gd name="connsiteX510" fmla="*/ 298515 w 6581325"/>
              <a:gd name="connsiteY510" fmla="*/ 4230213 h 5163547"/>
              <a:gd name="connsiteX511" fmla="*/ 286629 w 6581325"/>
              <a:gd name="connsiteY511" fmla="*/ 4197516 h 5163547"/>
              <a:gd name="connsiteX512" fmla="*/ 334170 w 6581325"/>
              <a:gd name="connsiteY512" fmla="*/ 4176710 h 5163547"/>
              <a:gd name="connsiteX513" fmla="*/ 343084 w 6581325"/>
              <a:gd name="connsiteY513" fmla="*/ 4170765 h 5163547"/>
              <a:gd name="connsiteX514" fmla="*/ 343084 w 6581325"/>
              <a:gd name="connsiteY514" fmla="*/ 4170765 h 5163547"/>
              <a:gd name="connsiteX515" fmla="*/ 354970 w 6581325"/>
              <a:gd name="connsiteY515" fmla="*/ 4149958 h 5163547"/>
              <a:gd name="connsiteX516" fmla="*/ 319314 w 6581325"/>
              <a:gd name="connsiteY516" fmla="*/ 4135096 h 5163547"/>
              <a:gd name="connsiteX517" fmla="*/ 334170 w 6581325"/>
              <a:gd name="connsiteY517" fmla="*/ 4072675 h 5163547"/>
              <a:gd name="connsiteX518" fmla="*/ 307429 w 6581325"/>
              <a:gd name="connsiteY518" fmla="*/ 4066731 h 5163547"/>
              <a:gd name="connsiteX519" fmla="*/ 429253 w 6581325"/>
              <a:gd name="connsiteY519" fmla="*/ 3927028 h 5163547"/>
              <a:gd name="connsiteX520" fmla="*/ 450052 w 6581325"/>
              <a:gd name="connsiteY520" fmla="*/ 3885414 h 5163547"/>
              <a:gd name="connsiteX521" fmla="*/ 423310 w 6581325"/>
              <a:gd name="connsiteY521" fmla="*/ 3861635 h 5163547"/>
              <a:gd name="connsiteX522" fmla="*/ 421824 w 6581325"/>
              <a:gd name="connsiteY522" fmla="*/ 3832654 h 5163547"/>
              <a:gd name="connsiteX523" fmla="*/ 424034 w 6581325"/>
              <a:gd name="connsiteY523" fmla="*/ 3825228 h 5163547"/>
              <a:gd name="connsiteX524" fmla="*/ 429253 w 6581325"/>
              <a:gd name="connsiteY524" fmla="*/ 3825966 h 5163547"/>
              <a:gd name="connsiteX525" fmla="*/ 424146 w 6581325"/>
              <a:gd name="connsiteY525" fmla="*/ 3824852 h 5163547"/>
              <a:gd name="connsiteX526" fmla="*/ 424034 w 6581325"/>
              <a:gd name="connsiteY526" fmla="*/ 3825228 h 5163547"/>
              <a:gd name="connsiteX527" fmla="*/ 415139 w 6581325"/>
              <a:gd name="connsiteY527" fmla="*/ 3823969 h 5163547"/>
              <a:gd name="connsiteX528" fmla="*/ 381712 w 6581325"/>
              <a:gd name="connsiteY528" fmla="*/ 3831911 h 5163547"/>
              <a:gd name="connsiteX529" fmla="*/ 417368 w 6581325"/>
              <a:gd name="connsiteY529" fmla="*/ 3790297 h 5163547"/>
              <a:gd name="connsiteX530" fmla="*/ 387654 w 6581325"/>
              <a:gd name="connsiteY530" fmla="*/ 3790297 h 5163547"/>
              <a:gd name="connsiteX531" fmla="*/ 450052 w 6581325"/>
              <a:gd name="connsiteY531" fmla="*/ 3707070 h 5163547"/>
              <a:gd name="connsiteX532" fmla="*/ 450052 w 6581325"/>
              <a:gd name="connsiteY532" fmla="*/ 3707070 h 5163547"/>
              <a:gd name="connsiteX533" fmla="*/ 429253 w 6581325"/>
              <a:gd name="connsiteY533" fmla="*/ 3701125 h 5163547"/>
              <a:gd name="connsiteX534" fmla="*/ 548106 w 6581325"/>
              <a:gd name="connsiteY534" fmla="*/ 3561422 h 5163547"/>
              <a:gd name="connsiteX535" fmla="*/ 589704 w 6581325"/>
              <a:gd name="connsiteY535" fmla="*/ 3493057 h 5163547"/>
              <a:gd name="connsiteX536" fmla="*/ 693700 w 6581325"/>
              <a:gd name="connsiteY536" fmla="*/ 3409830 h 5163547"/>
              <a:gd name="connsiteX537" fmla="*/ 672901 w 6581325"/>
              <a:gd name="connsiteY537" fmla="*/ 3460360 h 5163547"/>
              <a:gd name="connsiteX538" fmla="*/ 794725 w 6581325"/>
              <a:gd name="connsiteY538" fmla="*/ 3383078 h 5163547"/>
              <a:gd name="connsiteX539" fmla="*/ 803639 w 6581325"/>
              <a:gd name="connsiteY539" fmla="*/ 3403885 h 5163547"/>
              <a:gd name="connsiteX540" fmla="*/ 1195854 w 6581325"/>
              <a:gd name="connsiteY540" fmla="*/ 3225541 h 5163547"/>
              <a:gd name="connsiteX541" fmla="*/ 1513785 w 6581325"/>
              <a:gd name="connsiteY541" fmla="*/ 3085838 h 5163547"/>
              <a:gd name="connsiteX542" fmla="*/ 1629667 w 6581325"/>
              <a:gd name="connsiteY542" fmla="*/ 3053141 h 5163547"/>
              <a:gd name="connsiteX543" fmla="*/ 1602925 w 6581325"/>
              <a:gd name="connsiteY543" fmla="*/ 3044224 h 5163547"/>
              <a:gd name="connsiteX544" fmla="*/ 1816860 w 6581325"/>
              <a:gd name="connsiteY544" fmla="*/ 2949107 h 5163547"/>
              <a:gd name="connsiteX545" fmla="*/ 1754462 w 6581325"/>
              <a:gd name="connsiteY545" fmla="*/ 2955052 h 5163547"/>
              <a:gd name="connsiteX546" fmla="*/ 1849545 w 6581325"/>
              <a:gd name="connsiteY546" fmla="*/ 2922355 h 5163547"/>
              <a:gd name="connsiteX547" fmla="*/ 1769319 w 6581325"/>
              <a:gd name="connsiteY547" fmla="*/ 2928300 h 5163547"/>
              <a:gd name="connsiteX548" fmla="*/ 1968398 w 6581325"/>
              <a:gd name="connsiteY548" fmla="*/ 2845073 h 5163547"/>
              <a:gd name="connsiteX549" fmla="*/ 2182333 w 6581325"/>
              <a:gd name="connsiteY549" fmla="*/ 2741039 h 5163547"/>
              <a:gd name="connsiteX550" fmla="*/ 3430288 w 6581325"/>
              <a:gd name="connsiteY550" fmla="*/ 2244648 h 5163547"/>
              <a:gd name="connsiteX551" fmla="*/ 3546169 w 6581325"/>
              <a:gd name="connsiteY551" fmla="*/ 2197089 h 5163547"/>
              <a:gd name="connsiteX552" fmla="*/ 3430288 w 6581325"/>
              <a:gd name="connsiteY552" fmla="*/ 2229786 h 5163547"/>
              <a:gd name="connsiteX553" fmla="*/ 3064815 w 6581325"/>
              <a:gd name="connsiteY553" fmla="*/ 2369489 h 5163547"/>
              <a:gd name="connsiteX554" fmla="*/ 2767683 w 6581325"/>
              <a:gd name="connsiteY554" fmla="*/ 2494329 h 5163547"/>
              <a:gd name="connsiteX555" fmla="*/ 2714199 w 6581325"/>
              <a:gd name="connsiteY555" fmla="*/ 2500274 h 5163547"/>
              <a:gd name="connsiteX556" fmla="*/ 2491350 w 6581325"/>
              <a:gd name="connsiteY556" fmla="*/ 2583502 h 5163547"/>
              <a:gd name="connsiteX557" fmla="*/ 2256616 w 6581325"/>
              <a:gd name="connsiteY557" fmla="*/ 2672674 h 5163547"/>
              <a:gd name="connsiteX558" fmla="*/ 1828745 w 6581325"/>
              <a:gd name="connsiteY558" fmla="*/ 2809404 h 5163547"/>
              <a:gd name="connsiteX559" fmla="*/ 1822803 w 6581325"/>
              <a:gd name="connsiteY559" fmla="*/ 2797515 h 5163547"/>
              <a:gd name="connsiteX560" fmla="*/ 2292272 w 6581325"/>
              <a:gd name="connsiteY560" fmla="*/ 2625115 h 5163547"/>
              <a:gd name="connsiteX561" fmla="*/ 2348727 w 6581325"/>
              <a:gd name="connsiteY561" fmla="*/ 2604308 h 5163547"/>
              <a:gd name="connsiteX562" fmla="*/ 2348727 w 6581325"/>
              <a:gd name="connsiteY562" fmla="*/ 2604308 h 5163547"/>
              <a:gd name="connsiteX563" fmla="*/ 2292272 w 6581325"/>
              <a:gd name="connsiteY563" fmla="*/ 2625115 h 5163547"/>
              <a:gd name="connsiteX564" fmla="*/ 2194218 w 6581325"/>
              <a:gd name="connsiteY564" fmla="*/ 2631060 h 5163547"/>
              <a:gd name="connsiteX565" fmla="*/ 2265530 w 6581325"/>
              <a:gd name="connsiteY565" fmla="*/ 2583502 h 5163547"/>
              <a:gd name="connsiteX566" fmla="*/ 2099136 w 6581325"/>
              <a:gd name="connsiteY566" fmla="*/ 2637005 h 5163547"/>
              <a:gd name="connsiteX567" fmla="*/ 1926799 w 6581325"/>
              <a:gd name="connsiteY567" fmla="*/ 2678618 h 5163547"/>
              <a:gd name="connsiteX568" fmla="*/ 1769319 w 6581325"/>
              <a:gd name="connsiteY568" fmla="*/ 2729149 h 5163547"/>
              <a:gd name="connsiteX569" fmla="*/ 1858459 w 6581325"/>
              <a:gd name="connsiteY569" fmla="*/ 2693480 h 5163547"/>
              <a:gd name="connsiteX570" fmla="*/ 1947598 w 6581325"/>
              <a:gd name="connsiteY570" fmla="*/ 2651867 h 5163547"/>
              <a:gd name="connsiteX571" fmla="*/ 1947598 w 6581325"/>
              <a:gd name="connsiteY571" fmla="*/ 2645922 h 5163547"/>
              <a:gd name="connsiteX572" fmla="*/ 2877622 w 6581325"/>
              <a:gd name="connsiteY572" fmla="*/ 2280317 h 5163547"/>
              <a:gd name="connsiteX573" fmla="*/ 3064815 w 6581325"/>
              <a:gd name="connsiteY573" fmla="*/ 2203034 h 5163547"/>
              <a:gd name="connsiteX574" fmla="*/ 3017274 w 6581325"/>
              <a:gd name="connsiteY574" fmla="*/ 2211951 h 5163547"/>
              <a:gd name="connsiteX575" fmla="*/ 2072394 w 6581325"/>
              <a:gd name="connsiteY575" fmla="*/ 2541888 h 5163547"/>
              <a:gd name="connsiteX576" fmla="*/ 2782540 w 6581325"/>
              <a:gd name="connsiteY576" fmla="*/ 2250592 h 5163547"/>
              <a:gd name="connsiteX577" fmla="*/ 2892479 w 6581325"/>
              <a:gd name="connsiteY577" fmla="*/ 2211951 h 5163547"/>
              <a:gd name="connsiteX578" fmla="*/ 2877622 w 6581325"/>
              <a:gd name="connsiteY578" fmla="*/ 2197089 h 5163547"/>
              <a:gd name="connsiteX579" fmla="*/ 2836024 w 6581325"/>
              <a:gd name="connsiteY579" fmla="*/ 2217896 h 5163547"/>
              <a:gd name="connsiteX580" fmla="*/ 2568605 w 6581325"/>
              <a:gd name="connsiteY580" fmla="*/ 2321930 h 5163547"/>
              <a:gd name="connsiteX581" fmla="*/ 2506207 w 6581325"/>
              <a:gd name="connsiteY581" fmla="*/ 2327875 h 5163547"/>
              <a:gd name="connsiteX582" fmla="*/ 2521063 w 6581325"/>
              <a:gd name="connsiteY582" fmla="*/ 2307068 h 5163547"/>
              <a:gd name="connsiteX583" fmla="*/ 2464609 w 6581325"/>
              <a:gd name="connsiteY583" fmla="*/ 2333820 h 5163547"/>
              <a:gd name="connsiteX584" fmla="*/ 2313071 w 6581325"/>
              <a:gd name="connsiteY584" fmla="*/ 2384351 h 5163547"/>
              <a:gd name="connsiteX585" fmla="*/ 2366555 w 6581325"/>
              <a:gd name="connsiteY585" fmla="*/ 2342737 h 5163547"/>
              <a:gd name="connsiteX586" fmla="*/ 2506207 w 6581325"/>
              <a:gd name="connsiteY586" fmla="*/ 2280317 h 5163547"/>
              <a:gd name="connsiteX587" fmla="*/ 2553748 w 6581325"/>
              <a:gd name="connsiteY587" fmla="*/ 2244648 h 5163547"/>
              <a:gd name="connsiteX588" fmla="*/ 2470551 w 6581325"/>
              <a:gd name="connsiteY588" fmla="*/ 2280317 h 5163547"/>
              <a:gd name="connsiteX589" fmla="*/ 2366555 w 6581325"/>
              <a:gd name="connsiteY589" fmla="*/ 2292206 h 5163547"/>
              <a:gd name="connsiteX590" fmla="*/ 2568605 w 6581325"/>
              <a:gd name="connsiteY590" fmla="*/ 2211951 h 5163547"/>
              <a:gd name="connsiteX591" fmla="*/ 2491350 w 6581325"/>
              <a:gd name="connsiteY591" fmla="*/ 2176282 h 5163547"/>
              <a:gd name="connsiteX592" fmla="*/ 2491350 w 6581325"/>
              <a:gd name="connsiteY592" fmla="*/ 2176282 h 5163547"/>
              <a:gd name="connsiteX593" fmla="*/ 2470551 w 6581325"/>
              <a:gd name="connsiteY593" fmla="*/ 2176282 h 5163547"/>
              <a:gd name="connsiteX594" fmla="*/ 2461637 w 6581325"/>
              <a:gd name="connsiteY594" fmla="*/ 2176282 h 5163547"/>
              <a:gd name="connsiteX595" fmla="*/ 1492986 w 6581325"/>
              <a:gd name="connsiteY595" fmla="*/ 2128724 h 5163547"/>
              <a:gd name="connsiteX596" fmla="*/ 996775 w 6581325"/>
              <a:gd name="connsiteY596" fmla="*/ 2072248 h 5163547"/>
              <a:gd name="connsiteX597" fmla="*/ 762041 w 6581325"/>
              <a:gd name="connsiteY597" fmla="*/ 2024690 h 5163547"/>
              <a:gd name="connsiteX598" fmla="*/ 548106 w 6581325"/>
              <a:gd name="connsiteY598" fmla="*/ 1956325 h 5163547"/>
              <a:gd name="connsiteX599" fmla="*/ 438167 w 6581325"/>
              <a:gd name="connsiteY599" fmla="*/ 1873097 h 5163547"/>
              <a:gd name="connsiteX600" fmla="*/ 402511 w 6581325"/>
              <a:gd name="connsiteY600" fmla="*/ 1795815 h 5163547"/>
              <a:gd name="connsiteX601" fmla="*/ 423310 w 6581325"/>
              <a:gd name="connsiteY601" fmla="*/ 1775008 h 5163547"/>
              <a:gd name="connsiteX602" fmla="*/ 408454 w 6581325"/>
              <a:gd name="connsiteY602" fmla="*/ 1679891 h 5163547"/>
              <a:gd name="connsiteX603" fmla="*/ 408454 w 6581325"/>
              <a:gd name="connsiteY603" fmla="*/ 1679891 h 5163547"/>
              <a:gd name="connsiteX604" fmla="*/ 423310 w 6581325"/>
              <a:gd name="connsiteY604" fmla="*/ 1659084 h 5163547"/>
              <a:gd name="connsiteX605" fmla="*/ 450052 w 6581325"/>
              <a:gd name="connsiteY605" fmla="*/ 1611526 h 5163547"/>
              <a:gd name="connsiteX606" fmla="*/ 423310 w 6581325"/>
              <a:gd name="connsiteY606" fmla="*/ 1575857 h 5163547"/>
              <a:gd name="connsiteX607" fmla="*/ 450052 w 6581325"/>
              <a:gd name="connsiteY607" fmla="*/ 1540188 h 5163547"/>
              <a:gd name="connsiteX608" fmla="*/ 396568 w 6581325"/>
              <a:gd name="connsiteY608" fmla="*/ 1480740 h 5163547"/>
              <a:gd name="connsiteX609" fmla="*/ 408454 w 6581325"/>
              <a:gd name="connsiteY609" fmla="*/ 1465878 h 5163547"/>
              <a:gd name="connsiteX610" fmla="*/ 387654 w 6581325"/>
              <a:gd name="connsiteY610" fmla="*/ 1424264 h 5163547"/>
              <a:gd name="connsiteX611" fmla="*/ 444109 w 6581325"/>
              <a:gd name="connsiteY611" fmla="*/ 1445071 h 5163547"/>
              <a:gd name="connsiteX612" fmla="*/ 458966 w 6581325"/>
              <a:gd name="connsiteY612" fmla="*/ 1397513 h 5163547"/>
              <a:gd name="connsiteX613" fmla="*/ 485708 w 6581325"/>
              <a:gd name="connsiteY613" fmla="*/ 1397513 h 5163547"/>
              <a:gd name="connsiteX614" fmla="*/ 450052 w 6581325"/>
              <a:gd name="connsiteY614" fmla="*/ 1335092 h 5163547"/>
              <a:gd name="connsiteX615" fmla="*/ 479765 w 6581325"/>
              <a:gd name="connsiteY615" fmla="*/ 1332120 h 5163547"/>
              <a:gd name="connsiteX616" fmla="*/ 491651 w 6581325"/>
              <a:gd name="connsiteY616" fmla="*/ 1278617 h 5163547"/>
              <a:gd name="connsiteX617" fmla="*/ 491651 w 6581325"/>
              <a:gd name="connsiteY617" fmla="*/ 1216196 h 5163547"/>
              <a:gd name="connsiteX618" fmla="*/ 533249 w 6581325"/>
              <a:gd name="connsiteY618" fmla="*/ 1135941 h 5163547"/>
              <a:gd name="connsiteX619" fmla="*/ 542163 w 6581325"/>
              <a:gd name="connsiteY619" fmla="*/ 1002183 h 5163547"/>
              <a:gd name="connsiteX620" fmla="*/ 589704 w 6581325"/>
              <a:gd name="connsiteY620" fmla="*/ 892204 h 5163547"/>
              <a:gd name="connsiteX621" fmla="*/ 589704 w 6581325"/>
              <a:gd name="connsiteY621" fmla="*/ 707915 h 5163547"/>
              <a:gd name="connsiteX622" fmla="*/ 637245 w 6581325"/>
              <a:gd name="connsiteY622" fmla="*/ 645495 h 5163547"/>
              <a:gd name="connsiteX623" fmla="*/ 631303 w 6581325"/>
              <a:gd name="connsiteY623" fmla="*/ 615771 h 5163547"/>
              <a:gd name="connsiteX624" fmla="*/ 684786 w 6581325"/>
              <a:gd name="connsiteY624" fmla="*/ 452289 h 5163547"/>
              <a:gd name="connsiteX625" fmla="*/ 678844 w 6581325"/>
              <a:gd name="connsiteY625" fmla="*/ 348255 h 5163547"/>
              <a:gd name="connsiteX626" fmla="*/ 705586 w 6581325"/>
              <a:gd name="connsiteY626" fmla="*/ 279889 h 5163547"/>
              <a:gd name="connsiteX627" fmla="*/ 693700 w 6581325"/>
              <a:gd name="connsiteY627" fmla="*/ 259082 h 5163547"/>
              <a:gd name="connsiteX628" fmla="*/ 714500 w 6581325"/>
              <a:gd name="connsiteY628" fmla="*/ 175855 h 5163547"/>
              <a:gd name="connsiteX629" fmla="*/ 705586 w 6581325"/>
              <a:gd name="connsiteY629" fmla="*/ 134242 h 5163547"/>
              <a:gd name="connsiteX630" fmla="*/ 776799 w 6581325"/>
              <a:gd name="connsiteY630" fmla="*/ 541 h 5163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</a:cxnLst>
            <a:rect l="l" t="t" r="r" b="b"/>
            <a:pathLst>
              <a:path w="6581325" h="5163547">
                <a:moveTo>
                  <a:pt x="3391104" y="4859294"/>
                </a:moveTo>
                <a:lnTo>
                  <a:pt x="3391063" y="4859453"/>
                </a:lnTo>
                <a:lnTo>
                  <a:pt x="3388689" y="4860362"/>
                </a:lnTo>
                <a:cubicBezTo>
                  <a:pt x="3390175" y="4858876"/>
                  <a:pt x="3390918" y="4858690"/>
                  <a:pt x="3391104" y="4859294"/>
                </a:cubicBezTo>
                <a:close/>
                <a:moveTo>
                  <a:pt x="776799" y="541"/>
                </a:moveTo>
                <a:cubicBezTo>
                  <a:pt x="781029" y="-678"/>
                  <a:pt x="785069" y="112"/>
                  <a:pt x="788783" y="3456"/>
                </a:cubicBezTo>
                <a:cubicBezTo>
                  <a:pt x="797697" y="9401"/>
                  <a:pt x="765012" y="42097"/>
                  <a:pt x="762041" y="51014"/>
                </a:cubicBezTo>
                <a:cubicBezTo>
                  <a:pt x="753127" y="74793"/>
                  <a:pt x="753127" y="125324"/>
                  <a:pt x="753127" y="128297"/>
                </a:cubicBezTo>
                <a:cubicBezTo>
                  <a:pt x="762041" y="140186"/>
                  <a:pt x="767983" y="113435"/>
                  <a:pt x="767983" y="107490"/>
                </a:cubicBezTo>
                <a:cubicBezTo>
                  <a:pt x="776897" y="110462"/>
                  <a:pt x="818496" y="113435"/>
                  <a:pt x="809582" y="107490"/>
                </a:cubicBezTo>
                <a:cubicBezTo>
                  <a:pt x="827410" y="116407"/>
                  <a:pt x="812553" y="104517"/>
                  <a:pt x="815525" y="119380"/>
                </a:cubicBezTo>
                <a:cubicBezTo>
                  <a:pt x="830381" y="196662"/>
                  <a:pt x="854152" y="89655"/>
                  <a:pt x="857123" y="92628"/>
                </a:cubicBezTo>
                <a:cubicBezTo>
                  <a:pt x="866037" y="98573"/>
                  <a:pt x="860094" y="131269"/>
                  <a:pt x="857123" y="140186"/>
                </a:cubicBezTo>
                <a:cubicBezTo>
                  <a:pt x="845238" y="208552"/>
                  <a:pt x="839295" y="208552"/>
                  <a:pt x="886836" y="238276"/>
                </a:cubicBezTo>
                <a:cubicBezTo>
                  <a:pt x="907636" y="250165"/>
                  <a:pt x="931406" y="253138"/>
                  <a:pt x="967062" y="265027"/>
                </a:cubicBezTo>
                <a:cubicBezTo>
                  <a:pt x="996775" y="273944"/>
                  <a:pt x="1062144" y="309613"/>
                  <a:pt x="981919" y="300696"/>
                </a:cubicBezTo>
                <a:cubicBezTo>
                  <a:pt x="922492" y="291779"/>
                  <a:pt x="803639" y="235303"/>
                  <a:pt x="815525" y="270972"/>
                </a:cubicBezTo>
                <a:cubicBezTo>
                  <a:pt x="827410" y="303668"/>
                  <a:pt x="845238" y="259082"/>
                  <a:pt x="851181" y="270972"/>
                </a:cubicBezTo>
                <a:cubicBezTo>
                  <a:pt x="860094" y="294751"/>
                  <a:pt x="833353" y="300696"/>
                  <a:pt x="836324" y="321503"/>
                </a:cubicBezTo>
                <a:cubicBezTo>
                  <a:pt x="839295" y="339337"/>
                  <a:pt x="874951" y="336365"/>
                  <a:pt x="871980" y="354199"/>
                </a:cubicBezTo>
                <a:cubicBezTo>
                  <a:pt x="869008" y="369061"/>
                  <a:pt x="854152" y="354199"/>
                  <a:pt x="845238" y="363117"/>
                </a:cubicBezTo>
                <a:cubicBezTo>
                  <a:pt x="851181" y="354199"/>
                  <a:pt x="830381" y="401758"/>
                  <a:pt x="830381" y="404730"/>
                </a:cubicBezTo>
                <a:cubicBezTo>
                  <a:pt x="836324" y="437427"/>
                  <a:pt x="866037" y="416620"/>
                  <a:pt x="877922" y="431482"/>
                </a:cubicBezTo>
                <a:cubicBezTo>
                  <a:pt x="877922" y="431482"/>
                  <a:pt x="860094" y="455261"/>
                  <a:pt x="866037" y="458233"/>
                </a:cubicBezTo>
                <a:cubicBezTo>
                  <a:pt x="883865" y="470123"/>
                  <a:pt x="895750" y="452289"/>
                  <a:pt x="934378" y="464178"/>
                </a:cubicBezTo>
                <a:cubicBezTo>
                  <a:pt x="937349" y="467151"/>
                  <a:pt x="919521" y="484985"/>
                  <a:pt x="919521" y="484985"/>
                </a:cubicBezTo>
                <a:cubicBezTo>
                  <a:pt x="922492" y="487957"/>
                  <a:pt x="1029460" y="502819"/>
                  <a:pt x="1059173" y="520654"/>
                </a:cubicBezTo>
                <a:cubicBezTo>
                  <a:pt x="1020546" y="526599"/>
                  <a:pt x="916550" y="476068"/>
                  <a:pt x="907636" y="505792"/>
                </a:cubicBezTo>
                <a:cubicBezTo>
                  <a:pt x="907636" y="502819"/>
                  <a:pt x="919521" y="526599"/>
                  <a:pt x="925463" y="526599"/>
                </a:cubicBezTo>
                <a:cubicBezTo>
                  <a:pt x="958148" y="535516"/>
                  <a:pt x="955177" y="487957"/>
                  <a:pt x="975976" y="514709"/>
                </a:cubicBezTo>
                <a:cubicBezTo>
                  <a:pt x="984890" y="526599"/>
                  <a:pt x="949234" y="544433"/>
                  <a:pt x="946263" y="547406"/>
                </a:cubicBezTo>
                <a:cubicBezTo>
                  <a:pt x="937349" y="571185"/>
                  <a:pt x="975976" y="553350"/>
                  <a:pt x="946263" y="577130"/>
                </a:cubicBezTo>
                <a:cubicBezTo>
                  <a:pt x="907636" y="606854"/>
                  <a:pt x="970033" y="583074"/>
                  <a:pt x="961119" y="583074"/>
                </a:cubicBezTo>
                <a:cubicBezTo>
                  <a:pt x="975976" y="583074"/>
                  <a:pt x="1014603" y="606854"/>
                  <a:pt x="1008661" y="603881"/>
                </a:cubicBezTo>
                <a:cubicBezTo>
                  <a:pt x="1011632" y="603881"/>
                  <a:pt x="984890" y="615771"/>
                  <a:pt x="987861" y="630633"/>
                </a:cubicBezTo>
                <a:cubicBezTo>
                  <a:pt x="990833" y="636578"/>
                  <a:pt x="1041345" y="651440"/>
                  <a:pt x="1071058" y="651440"/>
                </a:cubicBezTo>
                <a:cubicBezTo>
                  <a:pt x="1115628" y="684136"/>
                  <a:pt x="1201797" y="669274"/>
                  <a:pt x="1258252" y="657384"/>
                </a:cubicBezTo>
                <a:cubicBezTo>
                  <a:pt x="1273108" y="654412"/>
                  <a:pt x="1341449" y="618743"/>
                  <a:pt x="1362248" y="636578"/>
                </a:cubicBezTo>
                <a:cubicBezTo>
                  <a:pt x="1359277" y="633605"/>
                  <a:pt x="1305793" y="690081"/>
                  <a:pt x="1305793" y="693053"/>
                </a:cubicBezTo>
                <a:cubicBezTo>
                  <a:pt x="1317678" y="725750"/>
                  <a:pt x="1433560" y="678191"/>
                  <a:pt x="1472187" y="666302"/>
                </a:cubicBezTo>
                <a:cubicBezTo>
                  <a:pt x="1540527" y="645495"/>
                  <a:pt x="1567269" y="621716"/>
                  <a:pt x="1629667" y="624688"/>
                </a:cubicBezTo>
                <a:cubicBezTo>
                  <a:pt x="1620753" y="645495"/>
                  <a:pt x="1588068" y="633605"/>
                  <a:pt x="1582126" y="645495"/>
                </a:cubicBezTo>
                <a:cubicBezTo>
                  <a:pt x="1582126" y="642522"/>
                  <a:pt x="1683151" y="645495"/>
                  <a:pt x="1677208" y="636578"/>
                </a:cubicBezTo>
                <a:cubicBezTo>
                  <a:pt x="1689093" y="657384"/>
                  <a:pt x="1653437" y="663329"/>
                  <a:pt x="1650466" y="666302"/>
                </a:cubicBezTo>
                <a:cubicBezTo>
                  <a:pt x="1602925" y="696026"/>
                  <a:pt x="1611839" y="701970"/>
                  <a:pt x="1656409" y="687108"/>
                </a:cubicBezTo>
                <a:cubicBezTo>
                  <a:pt x="1695036" y="675219"/>
                  <a:pt x="1653437" y="681164"/>
                  <a:pt x="1706921" y="672246"/>
                </a:cubicBezTo>
                <a:cubicBezTo>
                  <a:pt x="1653437" y="690081"/>
                  <a:pt x="1718806" y="678191"/>
                  <a:pt x="1718806" y="687108"/>
                </a:cubicBezTo>
                <a:cubicBezTo>
                  <a:pt x="1721778" y="728722"/>
                  <a:pt x="1596982" y="734667"/>
                  <a:pt x="1686122" y="734667"/>
                </a:cubicBezTo>
                <a:cubicBezTo>
                  <a:pt x="1781204" y="734667"/>
                  <a:pt x="1665323" y="776281"/>
                  <a:pt x="1748520" y="770336"/>
                </a:cubicBezTo>
                <a:cubicBezTo>
                  <a:pt x="1748520" y="755474"/>
                  <a:pt x="1763376" y="764391"/>
                  <a:pt x="1760405" y="767363"/>
                </a:cubicBezTo>
                <a:cubicBezTo>
                  <a:pt x="1849545" y="764391"/>
                  <a:pt x="1965426" y="734667"/>
                  <a:pt x="2042681" y="698998"/>
                </a:cubicBezTo>
                <a:cubicBezTo>
                  <a:pt x="1989197" y="731695"/>
                  <a:pt x="1950570" y="746557"/>
                  <a:pt x="1900057" y="770336"/>
                </a:cubicBezTo>
                <a:cubicBezTo>
                  <a:pt x="1799032" y="811949"/>
                  <a:pt x="1876287" y="779253"/>
                  <a:pt x="1920856" y="776281"/>
                </a:cubicBezTo>
                <a:cubicBezTo>
                  <a:pt x="1920856" y="776281"/>
                  <a:pt x="1908971" y="794115"/>
                  <a:pt x="1911942" y="797087"/>
                </a:cubicBezTo>
                <a:cubicBezTo>
                  <a:pt x="1917885" y="797087"/>
                  <a:pt x="1965426" y="788170"/>
                  <a:pt x="1989197" y="782225"/>
                </a:cubicBezTo>
                <a:cubicBezTo>
                  <a:pt x="2033767" y="770336"/>
                  <a:pt x="2167476" y="716832"/>
                  <a:pt x="2140734" y="749529"/>
                </a:cubicBezTo>
                <a:cubicBezTo>
                  <a:pt x="2093193" y="806005"/>
                  <a:pt x="2259587" y="707915"/>
                  <a:pt x="2277415" y="740612"/>
                </a:cubicBezTo>
                <a:cubicBezTo>
                  <a:pt x="2277415" y="743584"/>
                  <a:pt x="2209075" y="788170"/>
                  <a:pt x="2215017" y="782225"/>
                </a:cubicBezTo>
                <a:cubicBezTo>
                  <a:pt x="2194218" y="800060"/>
                  <a:pt x="2206103" y="811949"/>
                  <a:pt x="2161533" y="838701"/>
                </a:cubicBezTo>
                <a:cubicBezTo>
                  <a:pt x="2122907" y="862480"/>
                  <a:pt x="2054566" y="865453"/>
                  <a:pt x="2009996" y="901121"/>
                </a:cubicBezTo>
                <a:cubicBezTo>
                  <a:pt x="1998111" y="907066"/>
                  <a:pt x="1995140" y="933818"/>
                  <a:pt x="1983254" y="942735"/>
                </a:cubicBezTo>
                <a:cubicBezTo>
                  <a:pt x="1959484" y="954625"/>
                  <a:pt x="1849545" y="969487"/>
                  <a:pt x="1962455" y="975432"/>
                </a:cubicBezTo>
                <a:cubicBezTo>
                  <a:pt x="2108050" y="984349"/>
                  <a:pt x="2253644" y="996238"/>
                  <a:pt x="2408153" y="1002183"/>
                </a:cubicBezTo>
                <a:cubicBezTo>
                  <a:pt x="2702314" y="1017045"/>
                  <a:pt x="3118299" y="1022990"/>
                  <a:pt x="3361947" y="1011100"/>
                </a:cubicBezTo>
                <a:cubicBezTo>
                  <a:pt x="3427317" y="1008128"/>
                  <a:pt x="3486743" y="1014073"/>
                  <a:pt x="3540227" y="1011100"/>
                </a:cubicBezTo>
                <a:cubicBezTo>
                  <a:pt x="3575883" y="1008128"/>
                  <a:pt x="3653137" y="1011100"/>
                  <a:pt x="3676908" y="996238"/>
                </a:cubicBezTo>
                <a:cubicBezTo>
                  <a:pt x="3685822" y="993266"/>
                  <a:pt x="3644223" y="975432"/>
                  <a:pt x="3691764" y="969487"/>
                </a:cubicBezTo>
                <a:cubicBezTo>
                  <a:pt x="3730391" y="963542"/>
                  <a:pt x="3774961" y="972459"/>
                  <a:pt x="3816560" y="969487"/>
                </a:cubicBezTo>
                <a:cubicBezTo>
                  <a:pt x="3843302" y="966514"/>
                  <a:pt x="3846273" y="951652"/>
                  <a:pt x="3849244" y="948680"/>
                </a:cubicBezTo>
                <a:cubicBezTo>
                  <a:pt x="3849244" y="948680"/>
                  <a:pt x="3878957" y="939763"/>
                  <a:pt x="3878957" y="942735"/>
                </a:cubicBezTo>
                <a:cubicBezTo>
                  <a:pt x="3881929" y="927873"/>
                  <a:pt x="3849244" y="936790"/>
                  <a:pt x="3849244" y="933818"/>
                </a:cubicBezTo>
                <a:cubicBezTo>
                  <a:pt x="3852216" y="918956"/>
                  <a:pt x="3884900" y="930846"/>
                  <a:pt x="3884900" y="927873"/>
                </a:cubicBezTo>
                <a:cubicBezTo>
                  <a:pt x="3884900" y="915983"/>
                  <a:pt x="3679879" y="927873"/>
                  <a:pt x="3754162" y="901121"/>
                </a:cubicBezTo>
                <a:cubicBezTo>
                  <a:pt x="3736334" y="907066"/>
                  <a:pt x="3774961" y="904094"/>
                  <a:pt x="3795760" y="901121"/>
                </a:cubicBezTo>
                <a:cubicBezTo>
                  <a:pt x="3852216" y="886259"/>
                  <a:pt x="3941355" y="883287"/>
                  <a:pt x="4015638" y="880315"/>
                </a:cubicBezTo>
                <a:cubicBezTo>
                  <a:pt x="4104778" y="874370"/>
                  <a:pt x="4012667" y="853563"/>
                  <a:pt x="4000782" y="865453"/>
                </a:cubicBezTo>
                <a:cubicBezTo>
                  <a:pt x="4015638" y="847618"/>
                  <a:pt x="4054265" y="865453"/>
                  <a:pt x="4104778" y="850591"/>
                </a:cubicBezTo>
                <a:cubicBezTo>
                  <a:pt x="4113692" y="850591"/>
                  <a:pt x="4128549" y="832756"/>
                  <a:pt x="4134491" y="829784"/>
                </a:cubicBezTo>
                <a:cubicBezTo>
                  <a:pt x="4167176" y="826811"/>
                  <a:pt x="4280086" y="829784"/>
                  <a:pt x="4327627" y="829784"/>
                </a:cubicBezTo>
                <a:cubicBezTo>
                  <a:pt x="4392996" y="829784"/>
                  <a:pt x="4511849" y="844646"/>
                  <a:pt x="4526706" y="829784"/>
                </a:cubicBezTo>
                <a:cubicBezTo>
                  <a:pt x="4529677" y="826811"/>
                  <a:pt x="4470251" y="823839"/>
                  <a:pt x="4470251" y="823839"/>
                </a:cubicBezTo>
                <a:cubicBezTo>
                  <a:pt x="4443509" y="820867"/>
                  <a:pt x="4345455" y="817894"/>
                  <a:pt x="4345455" y="817894"/>
                </a:cubicBezTo>
                <a:cubicBezTo>
                  <a:pt x="4303857" y="817894"/>
                  <a:pt x="4202832" y="814922"/>
                  <a:pt x="4265229" y="808977"/>
                </a:cubicBezTo>
                <a:cubicBezTo>
                  <a:pt x="4381111" y="800060"/>
                  <a:pt x="4479165" y="808977"/>
                  <a:pt x="4600989" y="808977"/>
                </a:cubicBezTo>
                <a:cubicBezTo>
                  <a:pt x="4654473" y="808977"/>
                  <a:pt x="4779268" y="823839"/>
                  <a:pt x="4794125" y="808977"/>
                </a:cubicBezTo>
                <a:cubicBezTo>
                  <a:pt x="4791153" y="814922"/>
                  <a:pt x="4707956" y="803032"/>
                  <a:pt x="4704985" y="803032"/>
                </a:cubicBezTo>
                <a:cubicBezTo>
                  <a:pt x="4603960" y="803032"/>
                  <a:pt x="4502935" y="808977"/>
                  <a:pt x="4407853" y="803032"/>
                </a:cubicBezTo>
                <a:cubicBezTo>
                  <a:pt x="4348426" y="800060"/>
                  <a:pt x="4398939" y="797087"/>
                  <a:pt x="4297914" y="797087"/>
                </a:cubicBezTo>
                <a:cubicBezTo>
                  <a:pt x="4223631" y="797087"/>
                  <a:pt x="4137463" y="785198"/>
                  <a:pt x="4244430" y="782225"/>
                </a:cubicBezTo>
                <a:cubicBezTo>
                  <a:pt x="4289000" y="782225"/>
                  <a:pt x="4247402" y="806005"/>
                  <a:pt x="4306828" y="782225"/>
                </a:cubicBezTo>
                <a:cubicBezTo>
                  <a:pt x="4309799" y="782225"/>
                  <a:pt x="4286029" y="773308"/>
                  <a:pt x="4277115" y="776281"/>
                </a:cubicBezTo>
                <a:cubicBezTo>
                  <a:pt x="4351398" y="764391"/>
                  <a:pt x="4574247" y="788170"/>
                  <a:pt x="4752526" y="770336"/>
                </a:cubicBezTo>
                <a:cubicBezTo>
                  <a:pt x="4782239" y="767363"/>
                  <a:pt x="4779268" y="755474"/>
                  <a:pt x="4808981" y="755474"/>
                </a:cubicBezTo>
                <a:cubicBezTo>
                  <a:pt x="4874350" y="755474"/>
                  <a:pt x="4823838" y="743584"/>
                  <a:pt x="4794125" y="740612"/>
                </a:cubicBezTo>
                <a:cubicBezTo>
                  <a:pt x="4627731" y="734667"/>
                  <a:pt x="4449451" y="752501"/>
                  <a:pt x="4318713" y="740612"/>
                </a:cubicBezTo>
                <a:cubicBezTo>
                  <a:pt x="4324656" y="740612"/>
                  <a:pt x="4253344" y="740612"/>
                  <a:pt x="4297914" y="734667"/>
                </a:cubicBezTo>
                <a:cubicBezTo>
                  <a:pt x="4312771" y="731695"/>
                  <a:pt x="4342484" y="740612"/>
                  <a:pt x="4366254" y="734667"/>
                </a:cubicBezTo>
                <a:cubicBezTo>
                  <a:pt x="4378140" y="731695"/>
                  <a:pt x="4363283" y="713860"/>
                  <a:pt x="4366254" y="713860"/>
                </a:cubicBezTo>
                <a:cubicBezTo>
                  <a:pt x="4458365" y="693053"/>
                  <a:pt x="4565333" y="710888"/>
                  <a:pt x="4663387" y="707915"/>
                </a:cubicBezTo>
                <a:cubicBezTo>
                  <a:pt x="4716870" y="704943"/>
                  <a:pt x="4767383" y="713860"/>
                  <a:pt x="4823838" y="707915"/>
                </a:cubicBezTo>
                <a:cubicBezTo>
                  <a:pt x="4957547" y="687108"/>
                  <a:pt x="5076400" y="693053"/>
                  <a:pt x="5210110" y="693053"/>
                </a:cubicBezTo>
                <a:cubicBezTo>
                  <a:pt x="5251708" y="693053"/>
                  <a:pt x="5397303" y="693053"/>
                  <a:pt x="5320049" y="672246"/>
                </a:cubicBezTo>
                <a:cubicBezTo>
                  <a:pt x="5257651" y="654412"/>
                  <a:pt x="5141769" y="675219"/>
                  <a:pt x="5091257" y="666302"/>
                </a:cubicBezTo>
                <a:cubicBezTo>
                  <a:pt x="5067486" y="660357"/>
                  <a:pt x="5055601" y="645495"/>
                  <a:pt x="5043716" y="645495"/>
                </a:cubicBezTo>
                <a:cubicBezTo>
                  <a:pt x="4957547" y="633605"/>
                  <a:pt x="4936748" y="639550"/>
                  <a:pt x="4814924" y="645495"/>
                </a:cubicBezTo>
                <a:cubicBezTo>
                  <a:pt x="4630702" y="654412"/>
                  <a:pt x="4422710" y="648467"/>
                  <a:pt x="4306828" y="636578"/>
                </a:cubicBezTo>
                <a:cubicBezTo>
                  <a:pt x="4321685" y="639550"/>
                  <a:pt x="4187975" y="639550"/>
                  <a:pt x="4208774" y="630633"/>
                </a:cubicBezTo>
                <a:cubicBezTo>
                  <a:pt x="4271172" y="612798"/>
                  <a:pt x="4318713" y="654412"/>
                  <a:pt x="4407853" y="630633"/>
                </a:cubicBezTo>
                <a:cubicBezTo>
                  <a:pt x="4416767" y="627660"/>
                  <a:pt x="4422710" y="612798"/>
                  <a:pt x="4437566" y="609826"/>
                </a:cubicBezTo>
                <a:cubicBezTo>
                  <a:pt x="4479165" y="603881"/>
                  <a:pt x="4538591" y="615771"/>
                  <a:pt x="4580190" y="615771"/>
                </a:cubicBezTo>
                <a:cubicBezTo>
                  <a:pt x="4672301" y="615771"/>
                  <a:pt x="4797096" y="600909"/>
                  <a:pt x="4918920" y="597936"/>
                </a:cubicBezTo>
                <a:cubicBezTo>
                  <a:pt x="4936748" y="594964"/>
                  <a:pt x="5016974" y="603881"/>
                  <a:pt x="5028859" y="597936"/>
                </a:cubicBezTo>
                <a:cubicBezTo>
                  <a:pt x="5031831" y="594964"/>
                  <a:pt x="4996175" y="580102"/>
                  <a:pt x="5008060" y="577130"/>
                </a:cubicBezTo>
                <a:cubicBezTo>
                  <a:pt x="5046687" y="568212"/>
                  <a:pt x="5135827" y="577130"/>
                  <a:pt x="5201196" y="577130"/>
                </a:cubicBezTo>
                <a:cubicBezTo>
                  <a:pt x="5278450" y="577130"/>
                  <a:pt x="5483471" y="571185"/>
                  <a:pt x="5352733" y="568212"/>
                </a:cubicBezTo>
                <a:cubicBezTo>
                  <a:pt x="5248737" y="565240"/>
                  <a:pt x="5156626" y="571185"/>
                  <a:pt x="5055601" y="568212"/>
                </a:cubicBezTo>
                <a:cubicBezTo>
                  <a:pt x="5011031" y="568212"/>
                  <a:pt x="4951605" y="568212"/>
                  <a:pt x="5016974" y="562267"/>
                </a:cubicBezTo>
                <a:cubicBezTo>
                  <a:pt x="5091257" y="556323"/>
                  <a:pt x="5144741" y="562267"/>
                  <a:pt x="5248737" y="562267"/>
                </a:cubicBezTo>
                <a:cubicBezTo>
                  <a:pt x="5272508" y="562267"/>
                  <a:pt x="5480500" y="574157"/>
                  <a:pt x="5492385" y="562267"/>
                </a:cubicBezTo>
                <a:cubicBezTo>
                  <a:pt x="5495357" y="559295"/>
                  <a:pt x="5391360" y="526599"/>
                  <a:pt x="5331934" y="520654"/>
                </a:cubicBezTo>
                <a:cubicBezTo>
                  <a:pt x="5233880" y="511737"/>
                  <a:pt x="5064515" y="535516"/>
                  <a:pt x="4966461" y="520654"/>
                </a:cubicBezTo>
                <a:cubicBezTo>
                  <a:pt x="4945662" y="517681"/>
                  <a:pt x="4912978" y="499847"/>
                  <a:pt x="4954576" y="499847"/>
                </a:cubicBezTo>
                <a:cubicBezTo>
                  <a:pt x="5005089" y="499847"/>
                  <a:pt x="5043716" y="487957"/>
                  <a:pt x="5049658" y="484985"/>
                </a:cubicBezTo>
                <a:cubicBezTo>
                  <a:pt x="4990232" y="502819"/>
                  <a:pt x="5040744" y="479040"/>
                  <a:pt x="5076400" y="473095"/>
                </a:cubicBezTo>
                <a:cubicBezTo>
                  <a:pt x="5094228" y="476068"/>
                  <a:pt x="5103142" y="476068"/>
                  <a:pt x="5106114" y="479040"/>
                </a:cubicBezTo>
                <a:cubicBezTo>
                  <a:pt x="5100171" y="473095"/>
                  <a:pt x="5088286" y="473095"/>
                  <a:pt x="5076400" y="473095"/>
                </a:cubicBezTo>
                <a:cubicBezTo>
                  <a:pt x="5008060" y="467151"/>
                  <a:pt x="4850580" y="461206"/>
                  <a:pt x="4987261" y="458233"/>
                </a:cubicBezTo>
                <a:cubicBezTo>
                  <a:pt x="5189311" y="455261"/>
                  <a:pt x="5441873" y="446344"/>
                  <a:pt x="5575582" y="473095"/>
                </a:cubicBezTo>
                <a:cubicBezTo>
                  <a:pt x="5626095" y="482013"/>
                  <a:pt x="5587468" y="449316"/>
                  <a:pt x="5575582" y="443371"/>
                </a:cubicBezTo>
                <a:cubicBezTo>
                  <a:pt x="5545869" y="434454"/>
                  <a:pt x="5465644" y="443371"/>
                  <a:pt x="5409188" y="437427"/>
                </a:cubicBezTo>
                <a:cubicBezTo>
                  <a:pt x="5385418" y="434454"/>
                  <a:pt x="5293307" y="410675"/>
                  <a:pt x="5352733" y="404730"/>
                </a:cubicBezTo>
                <a:cubicBezTo>
                  <a:pt x="5409188" y="395813"/>
                  <a:pt x="5465644" y="410675"/>
                  <a:pt x="5525070" y="410675"/>
                </a:cubicBezTo>
                <a:cubicBezTo>
                  <a:pt x="5554783" y="410675"/>
                  <a:pt x="5652837" y="419592"/>
                  <a:pt x="5655808" y="416620"/>
                </a:cubicBezTo>
                <a:cubicBezTo>
                  <a:pt x="5712263" y="383923"/>
                  <a:pt x="5355705" y="366089"/>
                  <a:pt x="5456730" y="363117"/>
                </a:cubicBezTo>
                <a:cubicBezTo>
                  <a:pt x="5593410" y="354199"/>
                  <a:pt x="5331934" y="345282"/>
                  <a:pt x="5429988" y="333393"/>
                </a:cubicBezTo>
                <a:cubicBezTo>
                  <a:pt x="5486443" y="327448"/>
                  <a:pt x="5522099" y="336365"/>
                  <a:pt x="5513185" y="333393"/>
                </a:cubicBezTo>
                <a:cubicBezTo>
                  <a:pt x="5522099" y="336365"/>
                  <a:pt x="5658779" y="354199"/>
                  <a:pt x="5664722" y="348255"/>
                </a:cubicBezTo>
                <a:cubicBezTo>
                  <a:pt x="5685521" y="318531"/>
                  <a:pt x="5593410" y="345282"/>
                  <a:pt x="5587468" y="327448"/>
                </a:cubicBezTo>
                <a:cubicBezTo>
                  <a:pt x="5584496" y="315558"/>
                  <a:pt x="5649865" y="333393"/>
                  <a:pt x="5655808" y="321503"/>
                </a:cubicBezTo>
                <a:cubicBezTo>
                  <a:pt x="5667693" y="294751"/>
                  <a:pt x="5557755" y="303668"/>
                  <a:pt x="5566668" y="285834"/>
                </a:cubicBezTo>
                <a:cubicBezTo>
                  <a:pt x="5569640" y="282862"/>
                  <a:pt x="5611238" y="291779"/>
                  <a:pt x="5614210" y="291779"/>
                </a:cubicBezTo>
                <a:cubicBezTo>
                  <a:pt x="5626095" y="294751"/>
                  <a:pt x="5629066" y="285834"/>
                  <a:pt x="5649865" y="285834"/>
                </a:cubicBezTo>
                <a:cubicBezTo>
                  <a:pt x="5688493" y="285834"/>
                  <a:pt x="5813288" y="327448"/>
                  <a:pt x="5759804" y="291779"/>
                </a:cubicBezTo>
                <a:cubicBezTo>
                  <a:pt x="5721177" y="268000"/>
                  <a:pt x="5649865" y="273944"/>
                  <a:pt x="5614210" y="265027"/>
                </a:cubicBezTo>
                <a:cubicBezTo>
                  <a:pt x="5608267" y="262055"/>
                  <a:pt x="5542898" y="229358"/>
                  <a:pt x="5539927" y="238276"/>
                </a:cubicBezTo>
                <a:cubicBezTo>
                  <a:pt x="5542898" y="223414"/>
                  <a:pt x="5697407" y="259082"/>
                  <a:pt x="5691464" y="217469"/>
                </a:cubicBezTo>
                <a:cubicBezTo>
                  <a:pt x="5691464" y="208552"/>
                  <a:pt x="5605296" y="199634"/>
                  <a:pt x="5602324" y="196662"/>
                </a:cubicBezTo>
                <a:cubicBezTo>
                  <a:pt x="5587468" y="181800"/>
                  <a:pt x="5620152" y="199634"/>
                  <a:pt x="5635009" y="190717"/>
                </a:cubicBezTo>
                <a:cubicBezTo>
                  <a:pt x="5658779" y="172883"/>
                  <a:pt x="5620152" y="178827"/>
                  <a:pt x="5635009" y="155048"/>
                </a:cubicBezTo>
                <a:cubicBezTo>
                  <a:pt x="5655808" y="128297"/>
                  <a:pt x="5694435" y="163966"/>
                  <a:pt x="5697407" y="149104"/>
                </a:cubicBezTo>
                <a:cubicBezTo>
                  <a:pt x="5700378" y="140186"/>
                  <a:pt x="5670665" y="92628"/>
                  <a:pt x="5649865" y="113435"/>
                </a:cubicBezTo>
                <a:cubicBezTo>
                  <a:pt x="5679579" y="86683"/>
                  <a:pt x="5801403" y="143159"/>
                  <a:pt x="5807346" y="134242"/>
                </a:cubicBezTo>
                <a:cubicBezTo>
                  <a:pt x="5834087" y="107490"/>
                  <a:pt x="5759804" y="131269"/>
                  <a:pt x="5706321" y="98573"/>
                </a:cubicBezTo>
                <a:cubicBezTo>
                  <a:pt x="5703349" y="98573"/>
                  <a:pt x="5718206" y="86683"/>
                  <a:pt x="5718206" y="86683"/>
                </a:cubicBezTo>
                <a:cubicBezTo>
                  <a:pt x="5718206" y="74793"/>
                  <a:pt x="5673636" y="62904"/>
                  <a:pt x="5670665" y="65876"/>
                </a:cubicBezTo>
                <a:cubicBezTo>
                  <a:pt x="5697407" y="30207"/>
                  <a:pt x="5828145" y="65876"/>
                  <a:pt x="5843001" y="71821"/>
                </a:cubicBezTo>
                <a:cubicBezTo>
                  <a:pt x="5863801" y="80738"/>
                  <a:pt x="5887571" y="113435"/>
                  <a:pt x="5890543" y="113435"/>
                </a:cubicBezTo>
                <a:cubicBezTo>
                  <a:pt x="5911342" y="122352"/>
                  <a:pt x="5949969" y="110462"/>
                  <a:pt x="5979682" y="119380"/>
                </a:cubicBezTo>
                <a:cubicBezTo>
                  <a:pt x="6006424" y="128297"/>
                  <a:pt x="6030195" y="152076"/>
                  <a:pt x="6036137" y="155048"/>
                </a:cubicBezTo>
                <a:cubicBezTo>
                  <a:pt x="6056937" y="160993"/>
                  <a:pt x="6062879" y="137214"/>
                  <a:pt x="6083678" y="140186"/>
                </a:cubicBezTo>
                <a:cubicBezTo>
                  <a:pt x="6107449" y="146131"/>
                  <a:pt x="6125277" y="196662"/>
                  <a:pt x="6125277" y="202607"/>
                </a:cubicBezTo>
                <a:cubicBezTo>
                  <a:pt x="6125277" y="211524"/>
                  <a:pt x="6125277" y="220441"/>
                  <a:pt x="6113392" y="217469"/>
                </a:cubicBezTo>
                <a:cubicBezTo>
                  <a:pt x="6110420" y="196662"/>
                  <a:pt x="6083678" y="223414"/>
                  <a:pt x="6113392" y="217469"/>
                </a:cubicBezTo>
                <a:cubicBezTo>
                  <a:pt x="6119334" y="256110"/>
                  <a:pt x="6134191" y="273944"/>
                  <a:pt x="6140134" y="306641"/>
                </a:cubicBezTo>
                <a:cubicBezTo>
                  <a:pt x="6074765" y="312586"/>
                  <a:pt x="6154990" y="345282"/>
                  <a:pt x="6146076" y="375006"/>
                </a:cubicBezTo>
                <a:cubicBezTo>
                  <a:pt x="6149048" y="366089"/>
                  <a:pt x="6119334" y="404730"/>
                  <a:pt x="6119334" y="389868"/>
                </a:cubicBezTo>
                <a:cubicBezTo>
                  <a:pt x="6119334" y="401758"/>
                  <a:pt x="6146076" y="410675"/>
                  <a:pt x="6146076" y="422565"/>
                </a:cubicBezTo>
                <a:cubicBezTo>
                  <a:pt x="6149048" y="437427"/>
                  <a:pt x="6122306" y="440399"/>
                  <a:pt x="6119334" y="458233"/>
                </a:cubicBezTo>
                <a:cubicBezTo>
                  <a:pt x="6116363" y="470123"/>
                  <a:pt x="6134191" y="479040"/>
                  <a:pt x="6134191" y="493902"/>
                </a:cubicBezTo>
                <a:cubicBezTo>
                  <a:pt x="6131220" y="502819"/>
                  <a:pt x="6107449" y="517681"/>
                  <a:pt x="6104478" y="535516"/>
                </a:cubicBezTo>
                <a:cubicBezTo>
                  <a:pt x="6104478" y="565240"/>
                  <a:pt x="6128248" y="544433"/>
                  <a:pt x="6119334" y="568212"/>
                </a:cubicBezTo>
                <a:cubicBezTo>
                  <a:pt x="6110420" y="586047"/>
                  <a:pt x="6086650" y="580102"/>
                  <a:pt x="6083678" y="597936"/>
                </a:cubicBezTo>
                <a:cubicBezTo>
                  <a:pt x="6080707" y="627660"/>
                  <a:pt x="6107449" y="589019"/>
                  <a:pt x="6119334" y="615771"/>
                </a:cubicBezTo>
                <a:cubicBezTo>
                  <a:pt x="6125277" y="630633"/>
                  <a:pt x="6068822" y="707915"/>
                  <a:pt x="6071793" y="719805"/>
                </a:cubicBezTo>
                <a:cubicBezTo>
                  <a:pt x="6071793" y="740612"/>
                  <a:pt x="6089621" y="749529"/>
                  <a:pt x="6092592" y="761418"/>
                </a:cubicBezTo>
                <a:cubicBezTo>
                  <a:pt x="6092592" y="773308"/>
                  <a:pt x="6077736" y="782225"/>
                  <a:pt x="6077736" y="782225"/>
                </a:cubicBezTo>
                <a:cubicBezTo>
                  <a:pt x="6083678" y="811949"/>
                  <a:pt x="6101506" y="808977"/>
                  <a:pt x="6098535" y="823839"/>
                </a:cubicBezTo>
                <a:cubicBezTo>
                  <a:pt x="6095564" y="847618"/>
                  <a:pt x="6074765" y="856535"/>
                  <a:pt x="6056937" y="886259"/>
                </a:cubicBezTo>
                <a:cubicBezTo>
                  <a:pt x="6050994" y="895177"/>
                  <a:pt x="6045051" y="927873"/>
                  <a:pt x="6039109" y="930846"/>
                </a:cubicBezTo>
                <a:cubicBezTo>
                  <a:pt x="6053965" y="939763"/>
                  <a:pt x="6113392" y="963542"/>
                  <a:pt x="6071793" y="960569"/>
                </a:cubicBezTo>
                <a:cubicBezTo>
                  <a:pt x="6021281" y="907066"/>
                  <a:pt x="5994539" y="978404"/>
                  <a:pt x="6071793" y="960569"/>
                </a:cubicBezTo>
                <a:cubicBezTo>
                  <a:pt x="6048023" y="975432"/>
                  <a:pt x="6083678" y="978404"/>
                  <a:pt x="6083678" y="990294"/>
                </a:cubicBezTo>
                <a:cubicBezTo>
                  <a:pt x="6083678" y="993266"/>
                  <a:pt x="6065851" y="1011100"/>
                  <a:pt x="6062879" y="1022990"/>
                </a:cubicBezTo>
                <a:cubicBezTo>
                  <a:pt x="6056937" y="1058659"/>
                  <a:pt x="6065851" y="1100273"/>
                  <a:pt x="6056937" y="1121079"/>
                </a:cubicBezTo>
                <a:cubicBezTo>
                  <a:pt x="6050994" y="1135941"/>
                  <a:pt x="6000481" y="1159720"/>
                  <a:pt x="6030195" y="1174583"/>
                </a:cubicBezTo>
                <a:cubicBezTo>
                  <a:pt x="6027223" y="1189445"/>
                  <a:pt x="6015338" y="1207279"/>
                  <a:pt x="6015338" y="1225113"/>
                </a:cubicBezTo>
                <a:cubicBezTo>
                  <a:pt x="6015338" y="1245920"/>
                  <a:pt x="6030195" y="1225113"/>
                  <a:pt x="6036137" y="1245920"/>
                </a:cubicBezTo>
                <a:cubicBezTo>
                  <a:pt x="6039109" y="1257810"/>
                  <a:pt x="6027223" y="1349954"/>
                  <a:pt x="6021281" y="1361844"/>
                </a:cubicBezTo>
                <a:cubicBezTo>
                  <a:pt x="6021281" y="1367789"/>
                  <a:pt x="6030195" y="1370761"/>
                  <a:pt x="6030195" y="1376706"/>
                </a:cubicBezTo>
                <a:cubicBezTo>
                  <a:pt x="6024252" y="1397513"/>
                  <a:pt x="6009395" y="1400485"/>
                  <a:pt x="6009395" y="1409402"/>
                </a:cubicBezTo>
                <a:cubicBezTo>
                  <a:pt x="6009395" y="1421292"/>
                  <a:pt x="6027223" y="1412375"/>
                  <a:pt x="6030195" y="1418320"/>
                </a:cubicBezTo>
                <a:cubicBezTo>
                  <a:pt x="6030195" y="1421292"/>
                  <a:pt x="6015338" y="1427237"/>
                  <a:pt x="6015338" y="1445071"/>
                </a:cubicBezTo>
                <a:cubicBezTo>
                  <a:pt x="6015338" y="1456961"/>
                  <a:pt x="6030195" y="1459933"/>
                  <a:pt x="6030195" y="1465878"/>
                </a:cubicBezTo>
                <a:cubicBezTo>
                  <a:pt x="6030195" y="1483713"/>
                  <a:pt x="6012367" y="1495602"/>
                  <a:pt x="6009395" y="1513437"/>
                </a:cubicBezTo>
                <a:cubicBezTo>
                  <a:pt x="6006424" y="1525326"/>
                  <a:pt x="6021281" y="1531271"/>
                  <a:pt x="6021281" y="1540188"/>
                </a:cubicBezTo>
                <a:cubicBezTo>
                  <a:pt x="6027223" y="1572885"/>
                  <a:pt x="5982654" y="1650167"/>
                  <a:pt x="5988596" y="1691781"/>
                </a:cubicBezTo>
                <a:cubicBezTo>
                  <a:pt x="5988596" y="1700698"/>
                  <a:pt x="6003453" y="1700698"/>
                  <a:pt x="6000481" y="1706643"/>
                </a:cubicBezTo>
                <a:cubicBezTo>
                  <a:pt x="6000481" y="1727450"/>
                  <a:pt x="5982654" y="1742312"/>
                  <a:pt x="5979682" y="1763119"/>
                </a:cubicBezTo>
                <a:cubicBezTo>
                  <a:pt x="5979682" y="1772036"/>
                  <a:pt x="6000481" y="1769063"/>
                  <a:pt x="6000481" y="1769063"/>
                </a:cubicBezTo>
                <a:cubicBezTo>
                  <a:pt x="6000481" y="1777980"/>
                  <a:pt x="5979682" y="1804732"/>
                  <a:pt x="5979682" y="1816622"/>
                </a:cubicBezTo>
                <a:cubicBezTo>
                  <a:pt x="5982654" y="1819594"/>
                  <a:pt x="5988596" y="1834456"/>
                  <a:pt x="5991567" y="1834456"/>
                </a:cubicBezTo>
                <a:cubicBezTo>
                  <a:pt x="5988596" y="1840401"/>
                  <a:pt x="5970768" y="1834456"/>
                  <a:pt x="5967797" y="1846346"/>
                </a:cubicBezTo>
                <a:cubicBezTo>
                  <a:pt x="5961854" y="1852290"/>
                  <a:pt x="5970768" y="1887959"/>
                  <a:pt x="5958883" y="1914711"/>
                </a:cubicBezTo>
                <a:cubicBezTo>
                  <a:pt x="5958883" y="1920656"/>
                  <a:pt x="5944026" y="1929573"/>
                  <a:pt x="5941055" y="1935518"/>
                </a:cubicBezTo>
                <a:cubicBezTo>
                  <a:pt x="5932141" y="1950380"/>
                  <a:pt x="5938084" y="1965242"/>
                  <a:pt x="5932141" y="1977131"/>
                </a:cubicBezTo>
                <a:cubicBezTo>
                  <a:pt x="5917284" y="2012800"/>
                  <a:pt x="5887571" y="2045497"/>
                  <a:pt x="5899457" y="2078193"/>
                </a:cubicBezTo>
                <a:cubicBezTo>
                  <a:pt x="5902428" y="2090083"/>
                  <a:pt x="5926198" y="2096027"/>
                  <a:pt x="5926198" y="2107917"/>
                </a:cubicBezTo>
                <a:cubicBezTo>
                  <a:pt x="5926198" y="2128724"/>
                  <a:pt x="5893514" y="2143586"/>
                  <a:pt x="5890543" y="2170338"/>
                </a:cubicBezTo>
                <a:cubicBezTo>
                  <a:pt x="5890543" y="2185200"/>
                  <a:pt x="5908370" y="2214924"/>
                  <a:pt x="5899457" y="2211951"/>
                </a:cubicBezTo>
                <a:cubicBezTo>
                  <a:pt x="5905399" y="2214924"/>
                  <a:pt x="5920256" y="2203034"/>
                  <a:pt x="5920256" y="2197089"/>
                </a:cubicBezTo>
                <a:cubicBezTo>
                  <a:pt x="5920256" y="2217896"/>
                  <a:pt x="5893514" y="2253565"/>
                  <a:pt x="5857858" y="2286261"/>
                </a:cubicBezTo>
                <a:cubicBezTo>
                  <a:pt x="5780604" y="2354627"/>
                  <a:pt x="5706321" y="2405157"/>
                  <a:pt x="5614210" y="2464606"/>
                </a:cubicBezTo>
                <a:cubicBezTo>
                  <a:pt x="5462672" y="2568640"/>
                  <a:pt x="5233880" y="2693480"/>
                  <a:pt x="5106114" y="2761846"/>
                </a:cubicBezTo>
                <a:cubicBezTo>
                  <a:pt x="5103142" y="2767791"/>
                  <a:pt x="5100171" y="2770763"/>
                  <a:pt x="5091257" y="2767791"/>
                </a:cubicBezTo>
                <a:cubicBezTo>
                  <a:pt x="5088286" y="2758873"/>
                  <a:pt x="5082343" y="2770763"/>
                  <a:pt x="5091257" y="2767791"/>
                </a:cubicBezTo>
                <a:cubicBezTo>
                  <a:pt x="5091257" y="2773735"/>
                  <a:pt x="5085314" y="2776708"/>
                  <a:pt x="5076400" y="2776708"/>
                </a:cubicBezTo>
                <a:cubicBezTo>
                  <a:pt x="5073429" y="2764818"/>
                  <a:pt x="5070458" y="2776708"/>
                  <a:pt x="5076400" y="2776708"/>
                </a:cubicBezTo>
                <a:cubicBezTo>
                  <a:pt x="5076400" y="2782653"/>
                  <a:pt x="5073429" y="2782653"/>
                  <a:pt x="5064515" y="2782653"/>
                </a:cubicBezTo>
                <a:cubicBezTo>
                  <a:pt x="5061544" y="2773735"/>
                  <a:pt x="5049658" y="2776708"/>
                  <a:pt x="5049658" y="2782653"/>
                </a:cubicBezTo>
                <a:cubicBezTo>
                  <a:pt x="5040744" y="2782653"/>
                  <a:pt x="5037773" y="2785625"/>
                  <a:pt x="5037773" y="2788597"/>
                </a:cubicBezTo>
                <a:cubicBezTo>
                  <a:pt x="5028859" y="2788597"/>
                  <a:pt x="5022917" y="2791570"/>
                  <a:pt x="5022917" y="2797515"/>
                </a:cubicBezTo>
                <a:cubicBezTo>
                  <a:pt x="4951605" y="2827239"/>
                  <a:pt x="4880293" y="2856963"/>
                  <a:pt x="4823838" y="2901549"/>
                </a:cubicBezTo>
                <a:cubicBezTo>
                  <a:pt x="4696071" y="2960997"/>
                  <a:pt x="4565333" y="3014500"/>
                  <a:pt x="4443509" y="3079893"/>
                </a:cubicBezTo>
                <a:cubicBezTo>
                  <a:pt x="4428652" y="3085838"/>
                  <a:pt x="4404882" y="3082865"/>
                  <a:pt x="4401910" y="3100700"/>
                </a:cubicBezTo>
                <a:cubicBezTo>
                  <a:pt x="3804674" y="3341464"/>
                  <a:pt x="3180697" y="3608981"/>
                  <a:pt x="2589404" y="3837856"/>
                </a:cubicBezTo>
                <a:cubicBezTo>
                  <a:pt x="2491350" y="3876497"/>
                  <a:pt x="2411124" y="3915138"/>
                  <a:pt x="2327928" y="3956752"/>
                </a:cubicBezTo>
                <a:cubicBezTo>
                  <a:pt x="2310100" y="3953779"/>
                  <a:pt x="2298214" y="3959724"/>
                  <a:pt x="2292272" y="3968641"/>
                </a:cubicBezTo>
                <a:cubicBezTo>
                  <a:pt x="2256616" y="3962697"/>
                  <a:pt x="2283358" y="3989448"/>
                  <a:pt x="2292272" y="3968641"/>
                </a:cubicBezTo>
                <a:cubicBezTo>
                  <a:pt x="2310100" y="3971614"/>
                  <a:pt x="2321985" y="3965669"/>
                  <a:pt x="2327928" y="3956752"/>
                </a:cubicBezTo>
                <a:cubicBezTo>
                  <a:pt x="2354670" y="3941890"/>
                  <a:pt x="2390325" y="3941890"/>
                  <a:pt x="2423010" y="3941890"/>
                </a:cubicBezTo>
                <a:cubicBezTo>
                  <a:pt x="2458666" y="3941890"/>
                  <a:pt x="2506207" y="3921083"/>
                  <a:pt x="2547805" y="3906221"/>
                </a:cubicBezTo>
                <a:cubicBezTo>
                  <a:pt x="2580490" y="3894331"/>
                  <a:pt x="2619117" y="3864607"/>
                  <a:pt x="2663687" y="3858662"/>
                </a:cubicBezTo>
                <a:cubicBezTo>
                  <a:pt x="2678544" y="3858662"/>
                  <a:pt x="2681515" y="3867580"/>
                  <a:pt x="2693400" y="3864607"/>
                </a:cubicBezTo>
                <a:cubicBezTo>
                  <a:pt x="2746884" y="3852718"/>
                  <a:pt x="2794425" y="3837856"/>
                  <a:pt x="2865737" y="3817049"/>
                </a:cubicBezTo>
                <a:cubicBezTo>
                  <a:pt x="2883565" y="3811104"/>
                  <a:pt x="3029159" y="3763546"/>
                  <a:pt x="2981618" y="3790297"/>
                </a:cubicBezTo>
                <a:cubicBezTo>
                  <a:pt x="2922192" y="3822994"/>
                  <a:pt x="2871679" y="3817049"/>
                  <a:pt x="2830081" y="3843800"/>
                </a:cubicBezTo>
                <a:cubicBezTo>
                  <a:pt x="2821167" y="3843800"/>
                  <a:pt x="2809282" y="3843800"/>
                  <a:pt x="2809282" y="3852718"/>
                </a:cubicBezTo>
                <a:cubicBezTo>
                  <a:pt x="2773626" y="3843800"/>
                  <a:pt x="2800368" y="3873524"/>
                  <a:pt x="2809282" y="3852718"/>
                </a:cubicBezTo>
                <a:cubicBezTo>
                  <a:pt x="2818196" y="3852718"/>
                  <a:pt x="2830081" y="3852718"/>
                  <a:pt x="2830081" y="3843800"/>
                </a:cubicBezTo>
                <a:cubicBezTo>
                  <a:pt x="3124242" y="3775435"/>
                  <a:pt x="3376804" y="3659511"/>
                  <a:pt x="3665022" y="3582229"/>
                </a:cubicBezTo>
                <a:cubicBezTo>
                  <a:pt x="3662051" y="3617898"/>
                  <a:pt x="3706621" y="3573312"/>
                  <a:pt x="3665022" y="3582229"/>
                </a:cubicBezTo>
                <a:cubicBezTo>
                  <a:pt x="3917585" y="3490084"/>
                  <a:pt x="4164204" y="3389023"/>
                  <a:pt x="4428652" y="3305795"/>
                </a:cubicBezTo>
                <a:cubicBezTo>
                  <a:pt x="4413796" y="3314713"/>
                  <a:pt x="4390025" y="3329575"/>
                  <a:pt x="4354369" y="3341464"/>
                </a:cubicBezTo>
                <a:cubicBezTo>
                  <a:pt x="4303857" y="3359299"/>
                  <a:pt x="4220660" y="3389023"/>
                  <a:pt x="4312771" y="3362271"/>
                </a:cubicBezTo>
                <a:cubicBezTo>
                  <a:pt x="4568304" y="3287961"/>
                  <a:pt x="4788182" y="3183927"/>
                  <a:pt x="5028859" y="3100700"/>
                </a:cubicBezTo>
                <a:cubicBezTo>
                  <a:pt x="5025888" y="3100700"/>
                  <a:pt x="5129884" y="3068003"/>
                  <a:pt x="5070458" y="3094755"/>
                </a:cubicBezTo>
                <a:cubicBezTo>
                  <a:pt x="4886236" y="3172037"/>
                  <a:pt x="4710928" y="3225541"/>
                  <a:pt x="4538591" y="3299851"/>
                </a:cubicBezTo>
                <a:cubicBezTo>
                  <a:pt x="4529677" y="3299851"/>
                  <a:pt x="4520763" y="3299851"/>
                  <a:pt x="4517792" y="3305795"/>
                </a:cubicBezTo>
                <a:cubicBezTo>
                  <a:pt x="4508878" y="3305795"/>
                  <a:pt x="4499964" y="3305795"/>
                  <a:pt x="4499964" y="3314713"/>
                </a:cubicBezTo>
                <a:cubicBezTo>
                  <a:pt x="4470251" y="3308768"/>
                  <a:pt x="4496993" y="3335519"/>
                  <a:pt x="4499964" y="3314713"/>
                </a:cubicBezTo>
                <a:cubicBezTo>
                  <a:pt x="4508878" y="3314713"/>
                  <a:pt x="4517792" y="3314713"/>
                  <a:pt x="4517792" y="3305795"/>
                </a:cubicBezTo>
                <a:cubicBezTo>
                  <a:pt x="4529677" y="3308768"/>
                  <a:pt x="4538591" y="3308768"/>
                  <a:pt x="4538591" y="3299851"/>
                </a:cubicBezTo>
                <a:cubicBezTo>
                  <a:pt x="4574247" y="3302823"/>
                  <a:pt x="4669329" y="3240403"/>
                  <a:pt x="4651501" y="3279044"/>
                </a:cubicBezTo>
                <a:cubicBezTo>
                  <a:pt x="4639616" y="3279044"/>
                  <a:pt x="4630702" y="3279044"/>
                  <a:pt x="4630702" y="3287961"/>
                </a:cubicBezTo>
                <a:cubicBezTo>
                  <a:pt x="4618817" y="3284989"/>
                  <a:pt x="4609903" y="3284989"/>
                  <a:pt x="4609903" y="3293906"/>
                </a:cubicBezTo>
                <a:cubicBezTo>
                  <a:pt x="4600989" y="3290933"/>
                  <a:pt x="4598018" y="3293906"/>
                  <a:pt x="4595046" y="3299851"/>
                </a:cubicBezTo>
                <a:cubicBezTo>
                  <a:pt x="4565333" y="3293906"/>
                  <a:pt x="4595046" y="3320657"/>
                  <a:pt x="4595046" y="3299851"/>
                </a:cubicBezTo>
                <a:cubicBezTo>
                  <a:pt x="4603960" y="3302823"/>
                  <a:pt x="4606931" y="3299851"/>
                  <a:pt x="4609903" y="3293906"/>
                </a:cubicBezTo>
                <a:cubicBezTo>
                  <a:pt x="4618817" y="3293906"/>
                  <a:pt x="4627731" y="3293906"/>
                  <a:pt x="4630702" y="3287961"/>
                </a:cubicBezTo>
                <a:cubicBezTo>
                  <a:pt x="4639616" y="3287961"/>
                  <a:pt x="4648530" y="3287961"/>
                  <a:pt x="4651501" y="3279044"/>
                </a:cubicBezTo>
                <a:cubicBezTo>
                  <a:pt x="4672301" y="3261209"/>
                  <a:pt x="4702014" y="3261209"/>
                  <a:pt x="4746584" y="3246347"/>
                </a:cubicBezTo>
                <a:cubicBezTo>
                  <a:pt x="4877322" y="3198789"/>
                  <a:pt x="5034802" y="3136368"/>
                  <a:pt x="5174454" y="3094755"/>
                </a:cubicBezTo>
                <a:cubicBezTo>
                  <a:pt x="5325991" y="3047196"/>
                  <a:pt x="5064515" y="3157175"/>
                  <a:pt x="5174454" y="3127451"/>
                </a:cubicBezTo>
                <a:cubicBezTo>
                  <a:pt x="5325991" y="3085838"/>
                  <a:pt x="5429988" y="3038279"/>
                  <a:pt x="5581525" y="2981804"/>
                </a:cubicBezTo>
                <a:cubicBezTo>
                  <a:pt x="5617181" y="2969914"/>
                  <a:pt x="5786546" y="2907493"/>
                  <a:pt x="5718206" y="2949107"/>
                </a:cubicBezTo>
                <a:cubicBezTo>
                  <a:pt x="5676607" y="2975859"/>
                  <a:pt x="5608267" y="2996666"/>
                  <a:pt x="5560726" y="3017472"/>
                </a:cubicBezTo>
                <a:cubicBezTo>
                  <a:pt x="5501299" y="3044224"/>
                  <a:pt x="5563697" y="3023417"/>
                  <a:pt x="5575582" y="3023417"/>
                </a:cubicBezTo>
                <a:cubicBezTo>
                  <a:pt x="5590439" y="3026390"/>
                  <a:pt x="5590439" y="3047196"/>
                  <a:pt x="5602324" y="3044224"/>
                </a:cubicBezTo>
                <a:cubicBezTo>
                  <a:pt x="5637980" y="3041252"/>
                  <a:pt x="5706321" y="3008555"/>
                  <a:pt x="5759804" y="2996666"/>
                </a:cubicBezTo>
                <a:cubicBezTo>
                  <a:pt x="5792489" y="2990721"/>
                  <a:pt x="5819231" y="2966942"/>
                  <a:pt x="5828145" y="2990721"/>
                </a:cubicBezTo>
                <a:cubicBezTo>
                  <a:pt x="5834087" y="2999638"/>
                  <a:pt x="5756833" y="3032334"/>
                  <a:pt x="5747919" y="3038279"/>
                </a:cubicBezTo>
                <a:cubicBezTo>
                  <a:pt x="5655808" y="3097727"/>
                  <a:pt x="5777632" y="3044224"/>
                  <a:pt x="5837059" y="3023417"/>
                </a:cubicBezTo>
                <a:cubicBezTo>
                  <a:pt x="5869743" y="3011528"/>
                  <a:pt x="6033166" y="2963969"/>
                  <a:pt x="5946998" y="3002610"/>
                </a:cubicBezTo>
                <a:cubicBezTo>
                  <a:pt x="5851915" y="3047196"/>
                  <a:pt x="5730091" y="3073948"/>
                  <a:pt x="5670665" y="3112589"/>
                </a:cubicBezTo>
                <a:cubicBezTo>
                  <a:pt x="5640952" y="3106644"/>
                  <a:pt x="5670665" y="3133396"/>
                  <a:pt x="5670665" y="3112589"/>
                </a:cubicBezTo>
                <a:cubicBezTo>
                  <a:pt x="5718206" y="3109617"/>
                  <a:pt x="5741976" y="3082865"/>
                  <a:pt x="5786546" y="3079893"/>
                </a:cubicBezTo>
                <a:cubicBezTo>
                  <a:pt x="5759804" y="3118534"/>
                  <a:pt x="5578554" y="3142313"/>
                  <a:pt x="5560726" y="3175010"/>
                </a:cubicBezTo>
                <a:cubicBezTo>
                  <a:pt x="5548841" y="3195817"/>
                  <a:pt x="5593410" y="3166093"/>
                  <a:pt x="5602324" y="3175010"/>
                </a:cubicBezTo>
                <a:cubicBezTo>
                  <a:pt x="5605296" y="3177982"/>
                  <a:pt x="5587468" y="3189872"/>
                  <a:pt x="5587468" y="3189872"/>
                </a:cubicBezTo>
                <a:cubicBezTo>
                  <a:pt x="5599353" y="3189872"/>
                  <a:pt x="5611238" y="3189872"/>
                  <a:pt x="5623124" y="3175010"/>
                </a:cubicBezTo>
                <a:cubicBezTo>
                  <a:pt x="5640952" y="3175010"/>
                  <a:pt x="5655808" y="3172037"/>
                  <a:pt x="5664722" y="3163120"/>
                </a:cubicBezTo>
                <a:cubicBezTo>
                  <a:pt x="5715235" y="3142313"/>
                  <a:pt x="5759804" y="3136368"/>
                  <a:pt x="5816260" y="3121506"/>
                </a:cubicBezTo>
                <a:cubicBezTo>
                  <a:pt x="5840030" y="3112589"/>
                  <a:pt x="5863801" y="3088810"/>
                  <a:pt x="5878657" y="3094755"/>
                </a:cubicBezTo>
                <a:cubicBezTo>
                  <a:pt x="5908370" y="3106644"/>
                  <a:pt x="5837059" y="3124479"/>
                  <a:pt x="5816260" y="3133396"/>
                </a:cubicBezTo>
                <a:cubicBezTo>
                  <a:pt x="5792489" y="3145286"/>
                  <a:pt x="5670665" y="3195817"/>
                  <a:pt x="5768718" y="3169065"/>
                </a:cubicBezTo>
                <a:cubicBezTo>
                  <a:pt x="5813288" y="3157175"/>
                  <a:pt x="5798432" y="3148258"/>
                  <a:pt x="5828145" y="3148258"/>
                </a:cubicBezTo>
                <a:cubicBezTo>
                  <a:pt x="5860829" y="3166093"/>
                  <a:pt x="5896485" y="3124479"/>
                  <a:pt x="5941055" y="3112589"/>
                </a:cubicBezTo>
                <a:cubicBezTo>
                  <a:pt x="5970768" y="3106644"/>
                  <a:pt x="6009395" y="3112589"/>
                  <a:pt x="6036137" y="3106644"/>
                </a:cubicBezTo>
                <a:cubicBezTo>
                  <a:pt x="6059908" y="3100700"/>
                  <a:pt x="6101506" y="3068003"/>
                  <a:pt x="6119334" y="3079893"/>
                </a:cubicBezTo>
                <a:cubicBezTo>
                  <a:pt x="6128248" y="3085838"/>
                  <a:pt x="6074765" y="3085838"/>
                  <a:pt x="6056937" y="3106644"/>
                </a:cubicBezTo>
                <a:cubicBezTo>
                  <a:pt x="6050994" y="3115562"/>
                  <a:pt x="6068822" y="3112589"/>
                  <a:pt x="6080707" y="3112589"/>
                </a:cubicBezTo>
                <a:cubicBezTo>
                  <a:pt x="6071793" y="3121506"/>
                  <a:pt x="6059908" y="3148258"/>
                  <a:pt x="6062879" y="3148258"/>
                </a:cubicBezTo>
                <a:cubicBezTo>
                  <a:pt x="6053965" y="3157175"/>
                  <a:pt x="6042080" y="3160148"/>
                  <a:pt x="6030195" y="3169065"/>
                </a:cubicBezTo>
                <a:cubicBezTo>
                  <a:pt x="5938084" y="3234458"/>
                  <a:pt x="6062879" y="3172037"/>
                  <a:pt x="6104478" y="3154203"/>
                </a:cubicBezTo>
                <a:cubicBezTo>
                  <a:pt x="6149048" y="3136368"/>
                  <a:pt x="6187675" y="3115562"/>
                  <a:pt x="6223331" y="3106644"/>
                </a:cubicBezTo>
                <a:cubicBezTo>
                  <a:pt x="6238187" y="3103672"/>
                  <a:pt x="6264929" y="3103672"/>
                  <a:pt x="6270872" y="3106644"/>
                </a:cubicBezTo>
                <a:cubicBezTo>
                  <a:pt x="6291671" y="3121506"/>
                  <a:pt x="6190646" y="3145286"/>
                  <a:pt x="6250073" y="3148258"/>
                </a:cubicBezTo>
                <a:cubicBezTo>
                  <a:pt x="6241159" y="3172037"/>
                  <a:pt x="6187675" y="3163120"/>
                  <a:pt x="6193617" y="3189872"/>
                </a:cubicBezTo>
                <a:cubicBezTo>
                  <a:pt x="6199560" y="3207706"/>
                  <a:pt x="6354069" y="3124479"/>
                  <a:pt x="6291671" y="3163120"/>
                </a:cubicBezTo>
                <a:cubicBezTo>
                  <a:pt x="6291671" y="3163120"/>
                  <a:pt x="6211445" y="3216623"/>
                  <a:pt x="6208474" y="3204734"/>
                </a:cubicBezTo>
                <a:cubicBezTo>
                  <a:pt x="6214417" y="3231485"/>
                  <a:pt x="6312470" y="3172037"/>
                  <a:pt x="6333270" y="3189872"/>
                </a:cubicBezTo>
                <a:cubicBezTo>
                  <a:pt x="6154990" y="3317685"/>
                  <a:pt x="5929170" y="3397940"/>
                  <a:pt x="5718206" y="3493057"/>
                </a:cubicBezTo>
                <a:cubicBezTo>
                  <a:pt x="5688493" y="3499002"/>
                  <a:pt x="5661751" y="3504946"/>
                  <a:pt x="5643923" y="3519808"/>
                </a:cubicBezTo>
                <a:cubicBezTo>
                  <a:pt x="5626095" y="3519808"/>
                  <a:pt x="5614210" y="3525753"/>
                  <a:pt x="5608267" y="3534670"/>
                </a:cubicBezTo>
                <a:cubicBezTo>
                  <a:pt x="5584496" y="3537643"/>
                  <a:pt x="5566668" y="3540615"/>
                  <a:pt x="5554783" y="3555477"/>
                </a:cubicBezTo>
                <a:cubicBezTo>
                  <a:pt x="5516156" y="3549533"/>
                  <a:pt x="5545869" y="3576284"/>
                  <a:pt x="5554783" y="3555477"/>
                </a:cubicBezTo>
                <a:cubicBezTo>
                  <a:pt x="5575582" y="3552505"/>
                  <a:pt x="5596382" y="3549533"/>
                  <a:pt x="5608267" y="3534670"/>
                </a:cubicBezTo>
                <a:cubicBezTo>
                  <a:pt x="5626095" y="3534670"/>
                  <a:pt x="5637980" y="3531698"/>
                  <a:pt x="5643923" y="3519808"/>
                </a:cubicBezTo>
                <a:cubicBezTo>
                  <a:pt x="5673636" y="3516836"/>
                  <a:pt x="5700378" y="3510891"/>
                  <a:pt x="5718206" y="3493057"/>
                </a:cubicBezTo>
                <a:cubicBezTo>
                  <a:pt x="5804374" y="3466305"/>
                  <a:pt x="5920256" y="3421719"/>
                  <a:pt x="6030195" y="3377133"/>
                </a:cubicBezTo>
                <a:cubicBezTo>
                  <a:pt x="6113392" y="3341464"/>
                  <a:pt x="6238187" y="3296878"/>
                  <a:pt x="6297614" y="3246347"/>
                </a:cubicBezTo>
                <a:cubicBezTo>
                  <a:pt x="6324356" y="3222568"/>
                  <a:pt x="6374868" y="3225541"/>
                  <a:pt x="6395667" y="3210679"/>
                </a:cubicBezTo>
                <a:cubicBezTo>
                  <a:pt x="6401610" y="3204734"/>
                  <a:pt x="6407553" y="3183927"/>
                  <a:pt x="6407553" y="3183927"/>
                </a:cubicBezTo>
                <a:cubicBezTo>
                  <a:pt x="6458065" y="3177982"/>
                  <a:pt x="6410524" y="3228513"/>
                  <a:pt x="6449151" y="3210679"/>
                </a:cubicBezTo>
                <a:cubicBezTo>
                  <a:pt x="6529377" y="3175010"/>
                  <a:pt x="6312470" y="3332547"/>
                  <a:pt x="6312470" y="3314713"/>
                </a:cubicBezTo>
                <a:cubicBezTo>
                  <a:pt x="6312470" y="3326602"/>
                  <a:pt x="6383782" y="3320657"/>
                  <a:pt x="6386753" y="3305795"/>
                </a:cubicBezTo>
                <a:cubicBezTo>
                  <a:pt x="6383782" y="3338492"/>
                  <a:pt x="6443208" y="3296878"/>
                  <a:pt x="6386753" y="3305795"/>
                </a:cubicBezTo>
                <a:cubicBezTo>
                  <a:pt x="6425380" y="3284989"/>
                  <a:pt x="6422409" y="3305795"/>
                  <a:pt x="6449151" y="3293906"/>
                </a:cubicBezTo>
                <a:cubicBezTo>
                  <a:pt x="6446180" y="3293906"/>
                  <a:pt x="6487778" y="3270127"/>
                  <a:pt x="6490750" y="3258237"/>
                </a:cubicBezTo>
                <a:cubicBezTo>
                  <a:pt x="6496692" y="3246347"/>
                  <a:pt x="6478864" y="3237430"/>
                  <a:pt x="6490750" y="3231485"/>
                </a:cubicBezTo>
                <a:cubicBezTo>
                  <a:pt x="6495207" y="3229999"/>
                  <a:pt x="6500406" y="3232228"/>
                  <a:pt x="6505235" y="3235572"/>
                </a:cubicBezTo>
                <a:lnTo>
                  <a:pt x="6514510" y="3243726"/>
                </a:lnTo>
                <a:lnTo>
                  <a:pt x="6513638" y="3243143"/>
                </a:lnTo>
                <a:cubicBezTo>
                  <a:pt x="6512849" y="3242632"/>
                  <a:pt x="6513777" y="3243375"/>
                  <a:pt x="6517491" y="3246347"/>
                </a:cubicBezTo>
                <a:lnTo>
                  <a:pt x="6514510" y="3243726"/>
                </a:lnTo>
                <a:lnTo>
                  <a:pt x="6520091" y="3247462"/>
                </a:lnTo>
                <a:cubicBezTo>
                  <a:pt x="6526406" y="3251549"/>
                  <a:pt x="6535320" y="3256751"/>
                  <a:pt x="6538291" y="3255265"/>
                </a:cubicBezTo>
                <a:cubicBezTo>
                  <a:pt x="6529377" y="3270127"/>
                  <a:pt x="6487778" y="3305795"/>
                  <a:pt x="6478864" y="3314713"/>
                </a:cubicBezTo>
                <a:cubicBezTo>
                  <a:pt x="6663086" y="3177982"/>
                  <a:pt x="6458065" y="3344437"/>
                  <a:pt x="6449151" y="3326602"/>
                </a:cubicBezTo>
                <a:cubicBezTo>
                  <a:pt x="6461036" y="3350382"/>
                  <a:pt x="6481836" y="3320657"/>
                  <a:pt x="6517491" y="3326602"/>
                </a:cubicBezTo>
                <a:cubicBezTo>
                  <a:pt x="6541262" y="3332547"/>
                  <a:pt x="6532348" y="3347409"/>
                  <a:pt x="6547205" y="3347409"/>
                </a:cubicBezTo>
                <a:cubicBezTo>
                  <a:pt x="6541262" y="3347409"/>
                  <a:pt x="6573947" y="3332547"/>
                  <a:pt x="6573947" y="3335519"/>
                </a:cubicBezTo>
                <a:cubicBezTo>
                  <a:pt x="6582861" y="3347409"/>
                  <a:pt x="6562061" y="3344437"/>
                  <a:pt x="6559090" y="3377133"/>
                </a:cubicBezTo>
                <a:cubicBezTo>
                  <a:pt x="6559090" y="3391995"/>
                  <a:pt x="6570975" y="3386050"/>
                  <a:pt x="6573947" y="3389023"/>
                </a:cubicBezTo>
                <a:cubicBezTo>
                  <a:pt x="6576918" y="3400912"/>
                  <a:pt x="6579889" y="3448471"/>
                  <a:pt x="6579889" y="3439554"/>
                </a:cubicBezTo>
                <a:cubicBezTo>
                  <a:pt x="6573947" y="3481167"/>
                  <a:pt x="6523434" y="3475222"/>
                  <a:pt x="6538291" y="3499002"/>
                </a:cubicBezTo>
                <a:cubicBezTo>
                  <a:pt x="6544233" y="3504946"/>
                  <a:pt x="6573947" y="3516836"/>
                  <a:pt x="6573947" y="3507919"/>
                </a:cubicBezTo>
                <a:cubicBezTo>
                  <a:pt x="6573947" y="3528726"/>
                  <a:pt x="6523434" y="3552505"/>
                  <a:pt x="6538291" y="3582229"/>
                </a:cubicBezTo>
                <a:cubicBezTo>
                  <a:pt x="6544233" y="3594119"/>
                  <a:pt x="6547205" y="3585201"/>
                  <a:pt x="6559090" y="3591146"/>
                </a:cubicBezTo>
                <a:cubicBezTo>
                  <a:pt x="6609602" y="3603036"/>
                  <a:pt x="6559090" y="3603036"/>
                  <a:pt x="6553147" y="3632760"/>
                </a:cubicBezTo>
                <a:cubicBezTo>
                  <a:pt x="6550176" y="3644649"/>
                  <a:pt x="6565033" y="3656539"/>
                  <a:pt x="6559090" y="3665456"/>
                </a:cubicBezTo>
                <a:cubicBezTo>
                  <a:pt x="6541262" y="3701125"/>
                  <a:pt x="6502635" y="3689235"/>
                  <a:pt x="6538291" y="3713015"/>
                </a:cubicBezTo>
                <a:cubicBezTo>
                  <a:pt x="6591775" y="3748684"/>
                  <a:pt x="6544233" y="3730849"/>
                  <a:pt x="6538291" y="3769490"/>
                </a:cubicBezTo>
                <a:cubicBezTo>
                  <a:pt x="6538291" y="3781380"/>
                  <a:pt x="6556119" y="3769490"/>
                  <a:pt x="6559090" y="3775435"/>
                </a:cubicBezTo>
                <a:cubicBezTo>
                  <a:pt x="6565033" y="3781380"/>
                  <a:pt x="6553147" y="3814076"/>
                  <a:pt x="6553147" y="3811104"/>
                </a:cubicBezTo>
                <a:cubicBezTo>
                  <a:pt x="6556119" y="3814076"/>
                  <a:pt x="6573947" y="3820021"/>
                  <a:pt x="6573947" y="3817049"/>
                </a:cubicBezTo>
                <a:cubicBezTo>
                  <a:pt x="6573947" y="3817049"/>
                  <a:pt x="6570975" y="3858662"/>
                  <a:pt x="6573947" y="3852718"/>
                </a:cubicBezTo>
                <a:cubicBezTo>
                  <a:pt x="6570975" y="3858662"/>
                  <a:pt x="6547205" y="3873524"/>
                  <a:pt x="6547205" y="3864607"/>
                </a:cubicBezTo>
                <a:cubicBezTo>
                  <a:pt x="6547205" y="3879469"/>
                  <a:pt x="6573947" y="3897304"/>
                  <a:pt x="6573947" y="3915138"/>
                </a:cubicBezTo>
                <a:cubicBezTo>
                  <a:pt x="6573947" y="3927028"/>
                  <a:pt x="6550176" y="3941890"/>
                  <a:pt x="6547205" y="3962697"/>
                </a:cubicBezTo>
                <a:cubicBezTo>
                  <a:pt x="6535319" y="4007283"/>
                  <a:pt x="6562061" y="4152930"/>
                  <a:pt x="6553147" y="4182654"/>
                </a:cubicBezTo>
                <a:cubicBezTo>
                  <a:pt x="6550176" y="4194544"/>
                  <a:pt x="6526405" y="4218323"/>
                  <a:pt x="6526405" y="4209406"/>
                </a:cubicBezTo>
                <a:cubicBezTo>
                  <a:pt x="6526405" y="4239130"/>
                  <a:pt x="6532348" y="4194544"/>
                  <a:pt x="6553147" y="4224268"/>
                </a:cubicBezTo>
                <a:cubicBezTo>
                  <a:pt x="6559090" y="4233185"/>
                  <a:pt x="6544233" y="4248047"/>
                  <a:pt x="6547205" y="4251020"/>
                </a:cubicBezTo>
                <a:cubicBezTo>
                  <a:pt x="6547205" y="4259937"/>
                  <a:pt x="6559090" y="4259937"/>
                  <a:pt x="6559090" y="4265882"/>
                </a:cubicBezTo>
                <a:cubicBezTo>
                  <a:pt x="6562061" y="4277771"/>
                  <a:pt x="6541262" y="4298578"/>
                  <a:pt x="6538291" y="4322357"/>
                </a:cubicBezTo>
                <a:cubicBezTo>
                  <a:pt x="6538291" y="4337219"/>
                  <a:pt x="6556119" y="4355054"/>
                  <a:pt x="6553147" y="4369916"/>
                </a:cubicBezTo>
                <a:cubicBezTo>
                  <a:pt x="6550176" y="4390723"/>
                  <a:pt x="6526405" y="4414502"/>
                  <a:pt x="6526405" y="4438281"/>
                </a:cubicBezTo>
                <a:cubicBezTo>
                  <a:pt x="6526405" y="4447198"/>
                  <a:pt x="6538291" y="4453143"/>
                  <a:pt x="6538291" y="4459088"/>
                </a:cubicBezTo>
                <a:cubicBezTo>
                  <a:pt x="6544233" y="4488812"/>
                  <a:pt x="6514520" y="4482867"/>
                  <a:pt x="6538291" y="4494757"/>
                </a:cubicBezTo>
                <a:cubicBezTo>
                  <a:pt x="6579889" y="4512591"/>
                  <a:pt x="6475893" y="4586901"/>
                  <a:pt x="6437266" y="4610680"/>
                </a:cubicBezTo>
                <a:cubicBezTo>
                  <a:pt x="6140134" y="4797942"/>
                  <a:pt x="5783575" y="4907921"/>
                  <a:pt x="5462672" y="5023845"/>
                </a:cubicBezTo>
                <a:cubicBezTo>
                  <a:pt x="5432959" y="5035734"/>
                  <a:pt x="5302221" y="5086265"/>
                  <a:pt x="5284393" y="5080320"/>
                </a:cubicBezTo>
                <a:cubicBezTo>
                  <a:pt x="5275479" y="5077348"/>
                  <a:pt x="5376504" y="5041679"/>
                  <a:pt x="5311135" y="5044651"/>
                </a:cubicBezTo>
                <a:cubicBezTo>
                  <a:pt x="5254680" y="5050596"/>
                  <a:pt x="5177425" y="5086265"/>
                  <a:pt x="5138798" y="5101127"/>
                </a:cubicBezTo>
                <a:cubicBezTo>
                  <a:pt x="5100171" y="5113017"/>
                  <a:pt x="4969433" y="5163547"/>
                  <a:pt x="4945662" y="5163547"/>
                </a:cubicBezTo>
                <a:cubicBezTo>
                  <a:pt x="4924863" y="5163547"/>
                  <a:pt x="4951605" y="5133823"/>
                  <a:pt x="4954576" y="5133823"/>
                </a:cubicBezTo>
                <a:cubicBezTo>
                  <a:pt x="4930806" y="5118961"/>
                  <a:pt x="4874350" y="5169492"/>
                  <a:pt x="4856523" y="5154630"/>
                </a:cubicBezTo>
                <a:cubicBezTo>
                  <a:pt x="4930806" y="5107072"/>
                  <a:pt x="4984289" y="5074375"/>
                  <a:pt x="5064515" y="5032762"/>
                </a:cubicBezTo>
                <a:cubicBezTo>
                  <a:pt x="5073429" y="5032762"/>
                  <a:pt x="5082343" y="5032762"/>
                  <a:pt x="5085314" y="5023845"/>
                </a:cubicBezTo>
                <a:cubicBezTo>
                  <a:pt x="5112056" y="5032762"/>
                  <a:pt x="5085314" y="5003038"/>
                  <a:pt x="5085314" y="5023845"/>
                </a:cubicBezTo>
                <a:cubicBezTo>
                  <a:pt x="5073429" y="5023845"/>
                  <a:pt x="5064515" y="5023845"/>
                  <a:pt x="5064515" y="5032762"/>
                </a:cubicBezTo>
                <a:cubicBezTo>
                  <a:pt x="5046687" y="5014927"/>
                  <a:pt x="4960519" y="5086265"/>
                  <a:pt x="4939720" y="5065458"/>
                </a:cubicBezTo>
                <a:cubicBezTo>
                  <a:pt x="4933777" y="5059513"/>
                  <a:pt x="4996175" y="5032762"/>
                  <a:pt x="4996175" y="5032762"/>
                </a:cubicBezTo>
                <a:cubicBezTo>
                  <a:pt x="5126913" y="4970341"/>
                  <a:pt x="4993203" y="5023845"/>
                  <a:pt x="4939720" y="5038707"/>
                </a:cubicBezTo>
                <a:cubicBezTo>
                  <a:pt x="4927834" y="5041679"/>
                  <a:pt x="4811953" y="5077348"/>
                  <a:pt x="4803039" y="5065458"/>
                </a:cubicBezTo>
                <a:cubicBezTo>
                  <a:pt x="4779268" y="5044651"/>
                  <a:pt x="4862465" y="5044651"/>
                  <a:pt x="4865436" y="5032762"/>
                </a:cubicBezTo>
                <a:cubicBezTo>
                  <a:pt x="4865436" y="5006010"/>
                  <a:pt x="4823838" y="5023845"/>
                  <a:pt x="4823838" y="5023845"/>
                </a:cubicBezTo>
                <a:cubicBezTo>
                  <a:pt x="4710928" y="5038707"/>
                  <a:pt x="4627731" y="5089237"/>
                  <a:pt x="4511849" y="5107072"/>
                </a:cubicBezTo>
                <a:cubicBezTo>
                  <a:pt x="4654473" y="5020872"/>
                  <a:pt x="4817895" y="4952507"/>
                  <a:pt x="4975375" y="4881169"/>
                </a:cubicBezTo>
                <a:cubicBezTo>
                  <a:pt x="4990232" y="4881169"/>
                  <a:pt x="5002117" y="4875224"/>
                  <a:pt x="5008060" y="4866307"/>
                </a:cubicBezTo>
                <a:cubicBezTo>
                  <a:pt x="5019945" y="4866307"/>
                  <a:pt x="5028859" y="4866307"/>
                  <a:pt x="5028859" y="4860362"/>
                </a:cubicBezTo>
                <a:cubicBezTo>
                  <a:pt x="5058572" y="4866307"/>
                  <a:pt x="5031831" y="4839556"/>
                  <a:pt x="5028859" y="4860362"/>
                </a:cubicBezTo>
                <a:cubicBezTo>
                  <a:pt x="5019945" y="4857390"/>
                  <a:pt x="5011031" y="4857390"/>
                  <a:pt x="5008060" y="4866307"/>
                </a:cubicBezTo>
                <a:cubicBezTo>
                  <a:pt x="4990232" y="4866307"/>
                  <a:pt x="4981318" y="4869280"/>
                  <a:pt x="4975375" y="4881169"/>
                </a:cubicBezTo>
                <a:cubicBezTo>
                  <a:pt x="4841666" y="4910893"/>
                  <a:pt x="4716870" y="4988176"/>
                  <a:pt x="4589104" y="4997093"/>
                </a:cubicBezTo>
                <a:cubicBezTo>
                  <a:pt x="4598018" y="4994120"/>
                  <a:pt x="4586132" y="4988176"/>
                  <a:pt x="4589104" y="4997093"/>
                </a:cubicBezTo>
                <a:cubicBezTo>
                  <a:pt x="4565333" y="4994120"/>
                  <a:pt x="4550476" y="5008982"/>
                  <a:pt x="4526706" y="5017900"/>
                </a:cubicBezTo>
                <a:cubicBezTo>
                  <a:pt x="4508878" y="5023845"/>
                  <a:pt x="4428652" y="5047624"/>
                  <a:pt x="4470251" y="5023845"/>
                </a:cubicBezTo>
                <a:cubicBezTo>
                  <a:pt x="4562362" y="4976286"/>
                  <a:pt x="4719842" y="4940617"/>
                  <a:pt x="4782239" y="4893059"/>
                </a:cubicBezTo>
                <a:cubicBezTo>
                  <a:pt x="4808981" y="4899004"/>
                  <a:pt x="4782239" y="4872252"/>
                  <a:pt x="4782239" y="4893059"/>
                </a:cubicBezTo>
                <a:cubicBezTo>
                  <a:pt x="4666358" y="4910893"/>
                  <a:pt x="4592075" y="4967369"/>
                  <a:pt x="4485107" y="4991148"/>
                </a:cubicBezTo>
                <a:cubicBezTo>
                  <a:pt x="4541562" y="4955479"/>
                  <a:pt x="4621788" y="4940617"/>
                  <a:pt x="4678243" y="4907921"/>
                </a:cubicBezTo>
                <a:cubicBezTo>
                  <a:pt x="4687157" y="4907921"/>
                  <a:pt x="4696071" y="4907921"/>
                  <a:pt x="4699042" y="4901976"/>
                </a:cubicBezTo>
                <a:cubicBezTo>
                  <a:pt x="4725784" y="4907921"/>
                  <a:pt x="4699042" y="4881169"/>
                  <a:pt x="4699042" y="4901976"/>
                </a:cubicBezTo>
                <a:cubicBezTo>
                  <a:pt x="4690129" y="4899004"/>
                  <a:pt x="4678243" y="4899004"/>
                  <a:pt x="4678243" y="4907921"/>
                </a:cubicBezTo>
                <a:cubicBezTo>
                  <a:pt x="4621788" y="4913866"/>
                  <a:pt x="4586132" y="4943590"/>
                  <a:pt x="4526706" y="4949534"/>
                </a:cubicBezTo>
                <a:cubicBezTo>
                  <a:pt x="4529677" y="4940617"/>
                  <a:pt x="4547505" y="4934672"/>
                  <a:pt x="4559390" y="4928728"/>
                </a:cubicBezTo>
                <a:cubicBezTo>
                  <a:pt x="4627731" y="4899004"/>
                  <a:pt x="4580190" y="4916838"/>
                  <a:pt x="4538591" y="4907921"/>
                </a:cubicBezTo>
                <a:cubicBezTo>
                  <a:pt x="4550476" y="4901976"/>
                  <a:pt x="4538591" y="4899004"/>
                  <a:pt x="4538591" y="4907921"/>
                </a:cubicBezTo>
                <a:cubicBezTo>
                  <a:pt x="4434595" y="4931700"/>
                  <a:pt x="4354369" y="4982231"/>
                  <a:pt x="4244430" y="5003038"/>
                </a:cubicBezTo>
                <a:cubicBezTo>
                  <a:pt x="4289000" y="4979258"/>
                  <a:pt x="4339513" y="4958452"/>
                  <a:pt x="4381111" y="4940617"/>
                </a:cubicBezTo>
                <a:cubicBezTo>
                  <a:pt x="4384082" y="4940617"/>
                  <a:pt x="4532648" y="4890086"/>
                  <a:pt x="4532648" y="4887114"/>
                </a:cubicBezTo>
                <a:cubicBezTo>
                  <a:pt x="4529677" y="4863335"/>
                  <a:pt x="4309799" y="4946562"/>
                  <a:pt x="4360312" y="4907921"/>
                </a:cubicBezTo>
                <a:cubicBezTo>
                  <a:pt x="4407853" y="4872252"/>
                  <a:pt x="4467279" y="4860362"/>
                  <a:pt x="4511849" y="4830638"/>
                </a:cubicBezTo>
                <a:cubicBezTo>
                  <a:pt x="4541562" y="4839556"/>
                  <a:pt x="4514821" y="4809831"/>
                  <a:pt x="4511849" y="4830638"/>
                </a:cubicBezTo>
                <a:cubicBezTo>
                  <a:pt x="4404882" y="4854418"/>
                  <a:pt x="4297914" y="4907921"/>
                  <a:pt x="4193918" y="4940617"/>
                </a:cubicBezTo>
                <a:cubicBezTo>
                  <a:pt x="4170147" y="4949534"/>
                  <a:pt x="4054265" y="4988176"/>
                  <a:pt x="4092893" y="4961424"/>
                </a:cubicBezTo>
                <a:cubicBezTo>
                  <a:pt x="4152319" y="4919810"/>
                  <a:pt x="4244430" y="4893059"/>
                  <a:pt x="4312771" y="4866307"/>
                </a:cubicBezTo>
                <a:cubicBezTo>
                  <a:pt x="4149348" y="4928728"/>
                  <a:pt x="4354369" y="4854418"/>
                  <a:pt x="4354369" y="4851445"/>
                </a:cubicBezTo>
                <a:cubicBezTo>
                  <a:pt x="4354369" y="4854418"/>
                  <a:pt x="4312771" y="4839556"/>
                  <a:pt x="4306828" y="4851445"/>
                </a:cubicBezTo>
                <a:cubicBezTo>
                  <a:pt x="4312771" y="4839556"/>
                  <a:pt x="4312771" y="4842528"/>
                  <a:pt x="4339513" y="4830638"/>
                </a:cubicBezTo>
                <a:cubicBezTo>
                  <a:pt x="4398939" y="4803887"/>
                  <a:pt x="4369226" y="4809831"/>
                  <a:pt x="4333570" y="4818749"/>
                </a:cubicBezTo>
                <a:cubicBezTo>
                  <a:pt x="4205803" y="4851445"/>
                  <a:pt x="4027524" y="4913866"/>
                  <a:pt x="3905699" y="4940617"/>
                </a:cubicBezTo>
                <a:cubicBezTo>
                  <a:pt x="3935413" y="4919810"/>
                  <a:pt x="3974040" y="4899004"/>
                  <a:pt x="4000782" y="4881169"/>
                </a:cubicBezTo>
                <a:cubicBezTo>
                  <a:pt x="4006724" y="4875224"/>
                  <a:pt x="4015638" y="4863335"/>
                  <a:pt x="4009696" y="4866307"/>
                </a:cubicBezTo>
                <a:cubicBezTo>
                  <a:pt x="4021581" y="4857390"/>
                  <a:pt x="4069122" y="4836583"/>
                  <a:pt x="4078036" y="4830638"/>
                </a:cubicBezTo>
                <a:cubicBezTo>
                  <a:pt x="4161233" y="4786052"/>
                  <a:pt x="3974040" y="4866307"/>
                  <a:pt x="3962155" y="4851445"/>
                </a:cubicBezTo>
                <a:cubicBezTo>
                  <a:pt x="3956212" y="4848473"/>
                  <a:pt x="4033466" y="4824694"/>
                  <a:pt x="4036438" y="4824694"/>
                </a:cubicBezTo>
                <a:cubicBezTo>
                  <a:pt x="4113692" y="4797942"/>
                  <a:pt x="4030495" y="4818749"/>
                  <a:pt x="3997810" y="4824694"/>
                </a:cubicBezTo>
                <a:cubicBezTo>
                  <a:pt x="4006724" y="4815776"/>
                  <a:pt x="4000782" y="4797942"/>
                  <a:pt x="3991868" y="4794969"/>
                </a:cubicBezTo>
                <a:cubicBezTo>
                  <a:pt x="4009696" y="4789025"/>
                  <a:pt x="4042380" y="4783080"/>
                  <a:pt x="4042380" y="4777135"/>
                </a:cubicBezTo>
                <a:cubicBezTo>
                  <a:pt x="4045352" y="4768218"/>
                  <a:pt x="4015638" y="4765245"/>
                  <a:pt x="4015638" y="4768218"/>
                </a:cubicBezTo>
                <a:cubicBezTo>
                  <a:pt x="4018610" y="4756328"/>
                  <a:pt x="4042380" y="4768218"/>
                  <a:pt x="4042380" y="4762273"/>
                </a:cubicBezTo>
                <a:cubicBezTo>
                  <a:pt x="4042380" y="4765245"/>
                  <a:pt x="4000782" y="4747411"/>
                  <a:pt x="4006724" y="4744439"/>
                </a:cubicBezTo>
                <a:cubicBezTo>
                  <a:pt x="4012667" y="4747411"/>
                  <a:pt x="4015638" y="4747411"/>
                  <a:pt x="4021581" y="4747411"/>
                </a:cubicBezTo>
                <a:cubicBezTo>
                  <a:pt x="4012667" y="4744439"/>
                  <a:pt x="4006724" y="4744439"/>
                  <a:pt x="4006724" y="4744439"/>
                </a:cubicBezTo>
                <a:cubicBezTo>
                  <a:pt x="3938384" y="4735521"/>
                  <a:pt x="3867072" y="4780107"/>
                  <a:pt x="3801703" y="4803887"/>
                </a:cubicBezTo>
                <a:cubicBezTo>
                  <a:pt x="3626395" y="4866307"/>
                  <a:pt x="3412460" y="4937645"/>
                  <a:pt x="3243095" y="4982231"/>
                </a:cubicBezTo>
                <a:cubicBezTo>
                  <a:pt x="3249038" y="4958452"/>
                  <a:pt x="3364919" y="4949534"/>
                  <a:pt x="3367890" y="4934672"/>
                </a:cubicBezTo>
                <a:cubicBezTo>
                  <a:pt x="3370861" y="4910893"/>
                  <a:pt x="3254980" y="4964396"/>
                  <a:pt x="3263894" y="4961424"/>
                </a:cubicBezTo>
                <a:cubicBezTo>
                  <a:pt x="3252009" y="4967369"/>
                  <a:pt x="3150984" y="4994120"/>
                  <a:pt x="3148013" y="4991148"/>
                </a:cubicBezTo>
                <a:cubicBezTo>
                  <a:pt x="3136127" y="4979258"/>
                  <a:pt x="3219324" y="4964396"/>
                  <a:pt x="3243095" y="4949534"/>
                </a:cubicBezTo>
                <a:cubicBezTo>
                  <a:pt x="3252009" y="4943590"/>
                  <a:pt x="3243095" y="4931700"/>
                  <a:pt x="3252009" y="4928728"/>
                </a:cubicBezTo>
                <a:cubicBezTo>
                  <a:pt x="3254980" y="4925755"/>
                  <a:pt x="3299550" y="4928728"/>
                  <a:pt x="3290636" y="4928728"/>
                </a:cubicBezTo>
                <a:cubicBezTo>
                  <a:pt x="3358976" y="4922783"/>
                  <a:pt x="3302521" y="4904948"/>
                  <a:pt x="3281722" y="4916838"/>
                </a:cubicBezTo>
                <a:cubicBezTo>
                  <a:pt x="3296578" y="4904948"/>
                  <a:pt x="3347091" y="4893059"/>
                  <a:pt x="3382747" y="4872252"/>
                </a:cubicBezTo>
                <a:cubicBezTo>
                  <a:pt x="3385718" y="4870766"/>
                  <a:pt x="3388689" y="4866307"/>
                  <a:pt x="3390175" y="4862963"/>
                </a:cubicBezTo>
                <a:lnTo>
                  <a:pt x="3391063" y="4859453"/>
                </a:lnTo>
                <a:lnTo>
                  <a:pt x="3418774" y="4848844"/>
                </a:lnTo>
                <a:cubicBezTo>
                  <a:pt x="3428802" y="4846243"/>
                  <a:pt x="3437716" y="4844014"/>
                  <a:pt x="3442173" y="4839556"/>
                </a:cubicBezTo>
                <a:cubicBezTo>
                  <a:pt x="3445145" y="4836583"/>
                  <a:pt x="3442173" y="4824694"/>
                  <a:pt x="3436231" y="4821721"/>
                </a:cubicBezTo>
                <a:cubicBezTo>
                  <a:pt x="3448116" y="4818749"/>
                  <a:pt x="3465944" y="4821721"/>
                  <a:pt x="3471886" y="4809831"/>
                </a:cubicBezTo>
                <a:cubicBezTo>
                  <a:pt x="3474115" y="4806116"/>
                  <a:pt x="3472165" y="4802354"/>
                  <a:pt x="3467458" y="4798696"/>
                </a:cubicBezTo>
                <a:lnTo>
                  <a:pt x="3449059" y="4789476"/>
                </a:lnTo>
                <a:lnTo>
                  <a:pt x="3451087" y="4789025"/>
                </a:lnTo>
                <a:lnTo>
                  <a:pt x="3445614" y="4787917"/>
                </a:lnTo>
                <a:lnTo>
                  <a:pt x="3417515" y="4779213"/>
                </a:lnTo>
                <a:cubicBezTo>
                  <a:pt x="3372310" y="4767353"/>
                  <a:pt x="3328867" y="4763722"/>
                  <a:pt x="3416751" y="4782074"/>
                </a:cubicBezTo>
                <a:lnTo>
                  <a:pt x="3445614" y="4787917"/>
                </a:lnTo>
                <a:lnTo>
                  <a:pt x="3446491" y="4788188"/>
                </a:lnTo>
                <a:lnTo>
                  <a:pt x="3449059" y="4789476"/>
                </a:lnTo>
                <a:lnTo>
                  <a:pt x="3431031" y="4793483"/>
                </a:lnTo>
                <a:cubicBezTo>
                  <a:pt x="3423602" y="4795713"/>
                  <a:pt x="3416917" y="4797942"/>
                  <a:pt x="3415431" y="4797942"/>
                </a:cubicBezTo>
                <a:cubicBezTo>
                  <a:pt x="3382747" y="4800914"/>
                  <a:pt x="3153955" y="4878197"/>
                  <a:pt x="3058873" y="4893059"/>
                </a:cubicBezTo>
                <a:cubicBezTo>
                  <a:pt x="2951905" y="4910893"/>
                  <a:pt x="3073729" y="4869280"/>
                  <a:pt x="3064815" y="4860362"/>
                </a:cubicBezTo>
                <a:cubicBezTo>
                  <a:pt x="3058873" y="4854418"/>
                  <a:pt x="3014303" y="4857390"/>
                  <a:pt x="3002418" y="4860362"/>
                </a:cubicBezTo>
                <a:cubicBezTo>
                  <a:pt x="2975676" y="4863335"/>
                  <a:pt x="2758769" y="4940617"/>
                  <a:pt x="2746884" y="4928728"/>
                </a:cubicBezTo>
                <a:cubicBezTo>
                  <a:pt x="2749855" y="4931700"/>
                  <a:pt x="2821167" y="4890086"/>
                  <a:pt x="2827110" y="4884142"/>
                </a:cubicBezTo>
                <a:cubicBezTo>
                  <a:pt x="2838995" y="4881169"/>
                  <a:pt x="2883565" y="4869280"/>
                  <a:pt x="2886536" y="4866307"/>
                </a:cubicBezTo>
                <a:cubicBezTo>
                  <a:pt x="2889507" y="4860362"/>
                  <a:pt x="2889507" y="4857390"/>
                  <a:pt x="2889507" y="4854418"/>
                </a:cubicBezTo>
                <a:cubicBezTo>
                  <a:pt x="2889507" y="4854418"/>
                  <a:pt x="2892479" y="4854418"/>
                  <a:pt x="2892479" y="4851445"/>
                </a:cubicBezTo>
                <a:cubicBezTo>
                  <a:pt x="2898421" y="4833611"/>
                  <a:pt x="2797397" y="4851445"/>
                  <a:pt x="2803339" y="4851445"/>
                </a:cubicBezTo>
                <a:cubicBezTo>
                  <a:pt x="2550777" y="4869280"/>
                  <a:pt x="2170447" y="4907921"/>
                  <a:pt x="1953541" y="4922783"/>
                </a:cubicBezTo>
                <a:cubicBezTo>
                  <a:pt x="1876287" y="4925755"/>
                  <a:pt x="1802004" y="4931700"/>
                  <a:pt x="1754462" y="4934672"/>
                </a:cubicBezTo>
                <a:cubicBezTo>
                  <a:pt x="1528642" y="4946562"/>
                  <a:pt x="1362248" y="5006010"/>
                  <a:pt x="1160198" y="5038707"/>
                </a:cubicBezTo>
                <a:cubicBezTo>
                  <a:pt x="1178026" y="5017900"/>
                  <a:pt x="1258252" y="5014927"/>
                  <a:pt x="1273108" y="4997093"/>
                </a:cubicBezTo>
                <a:cubicBezTo>
                  <a:pt x="1276080" y="4991148"/>
                  <a:pt x="1267166" y="4979258"/>
                  <a:pt x="1258252" y="4982231"/>
                </a:cubicBezTo>
                <a:cubicBezTo>
                  <a:pt x="1258252" y="4982231"/>
                  <a:pt x="1314707" y="4970341"/>
                  <a:pt x="1311735" y="4970341"/>
                </a:cubicBezTo>
                <a:cubicBezTo>
                  <a:pt x="1296879" y="4943590"/>
                  <a:pt x="1234481" y="4961424"/>
                  <a:pt x="1195854" y="4961424"/>
                </a:cubicBezTo>
                <a:cubicBezTo>
                  <a:pt x="1118600" y="4967369"/>
                  <a:pt x="990833" y="4970341"/>
                  <a:pt x="934378" y="4970341"/>
                </a:cubicBezTo>
                <a:cubicBezTo>
                  <a:pt x="857123" y="4970341"/>
                  <a:pt x="815525" y="4985203"/>
                  <a:pt x="747184" y="5003038"/>
                </a:cubicBezTo>
                <a:cubicBezTo>
                  <a:pt x="702614" y="5014927"/>
                  <a:pt x="545134" y="5044651"/>
                  <a:pt x="610503" y="5017900"/>
                </a:cubicBezTo>
                <a:cubicBezTo>
                  <a:pt x="666958" y="4994120"/>
                  <a:pt x="619417" y="5006010"/>
                  <a:pt x="589704" y="5011955"/>
                </a:cubicBezTo>
                <a:cubicBezTo>
                  <a:pt x="455995" y="5035734"/>
                  <a:pt x="366855" y="5074375"/>
                  <a:pt x="236117" y="5101127"/>
                </a:cubicBezTo>
                <a:cubicBezTo>
                  <a:pt x="218289" y="5104099"/>
                  <a:pt x="132121" y="5107072"/>
                  <a:pt x="182633" y="5095182"/>
                </a:cubicBezTo>
                <a:cubicBezTo>
                  <a:pt x="221260" y="5083293"/>
                  <a:pt x="319314" y="5080320"/>
                  <a:pt x="319314" y="5074375"/>
                </a:cubicBezTo>
                <a:cubicBezTo>
                  <a:pt x="319314" y="5077348"/>
                  <a:pt x="221260" y="5044651"/>
                  <a:pt x="236117" y="5044651"/>
                </a:cubicBezTo>
                <a:cubicBezTo>
                  <a:pt x="215318" y="5041679"/>
                  <a:pt x="185604" y="5053569"/>
                  <a:pt x="167776" y="5044651"/>
                </a:cubicBezTo>
                <a:cubicBezTo>
                  <a:pt x="102407" y="5014927"/>
                  <a:pt x="188576" y="5038707"/>
                  <a:pt x="203432" y="5017900"/>
                </a:cubicBezTo>
                <a:cubicBezTo>
                  <a:pt x="206404" y="5011955"/>
                  <a:pt x="194518" y="5011955"/>
                  <a:pt x="188576" y="5011955"/>
                </a:cubicBezTo>
                <a:cubicBezTo>
                  <a:pt x="161834" y="5014927"/>
                  <a:pt x="182633" y="5014927"/>
                  <a:pt x="167776" y="5003038"/>
                </a:cubicBezTo>
                <a:cubicBezTo>
                  <a:pt x="149949" y="4988176"/>
                  <a:pt x="155891" y="4997093"/>
                  <a:pt x="146977" y="4970341"/>
                </a:cubicBezTo>
                <a:cubicBezTo>
                  <a:pt x="141035" y="4946562"/>
                  <a:pt x="120235" y="4934672"/>
                  <a:pt x="114293" y="4940617"/>
                </a:cubicBezTo>
                <a:cubicBezTo>
                  <a:pt x="120235" y="4922783"/>
                  <a:pt x="138063" y="4890086"/>
                  <a:pt x="146977" y="4901976"/>
                </a:cubicBezTo>
                <a:cubicBezTo>
                  <a:pt x="129149" y="4875224"/>
                  <a:pt x="120235" y="4899004"/>
                  <a:pt x="93493" y="4893059"/>
                </a:cubicBezTo>
                <a:cubicBezTo>
                  <a:pt x="99436" y="4896031"/>
                  <a:pt x="25153" y="4869280"/>
                  <a:pt x="22182" y="4872252"/>
                </a:cubicBezTo>
                <a:cubicBezTo>
                  <a:pt x="42981" y="4851445"/>
                  <a:pt x="126178" y="4887114"/>
                  <a:pt x="135092" y="4881169"/>
                </a:cubicBezTo>
                <a:cubicBezTo>
                  <a:pt x="146977" y="4866307"/>
                  <a:pt x="25153" y="4833611"/>
                  <a:pt x="22182" y="4830638"/>
                </a:cubicBezTo>
                <a:cubicBezTo>
                  <a:pt x="19210" y="4821721"/>
                  <a:pt x="54866" y="4815776"/>
                  <a:pt x="57838" y="4797942"/>
                </a:cubicBezTo>
                <a:cubicBezTo>
                  <a:pt x="60809" y="4783080"/>
                  <a:pt x="28124" y="4768218"/>
                  <a:pt x="31096" y="4768218"/>
                </a:cubicBezTo>
                <a:cubicBezTo>
                  <a:pt x="16239" y="4747411"/>
                  <a:pt x="-10503" y="4673101"/>
                  <a:pt x="4354" y="4631487"/>
                </a:cubicBezTo>
                <a:cubicBezTo>
                  <a:pt x="10296" y="4607708"/>
                  <a:pt x="31096" y="4607708"/>
                  <a:pt x="37038" y="4583929"/>
                </a:cubicBezTo>
                <a:cubicBezTo>
                  <a:pt x="40010" y="4575012"/>
                  <a:pt x="48924" y="4575012"/>
                  <a:pt x="51895" y="4569067"/>
                </a:cubicBezTo>
                <a:cubicBezTo>
                  <a:pt x="51895" y="4560150"/>
                  <a:pt x="45952" y="4539343"/>
                  <a:pt x="51895" y="4527453"/>
                </a:cubicBezTo>
                <a:cubicBezTo>
                  <a:pt x="57838" y="4506646"/>
                  <a:pt x="72694" y="4512591"/>
                  <a:pt x="72694" y="4506646"/>
                </a:cubicBezTo>
                <a:cubicBezTo>
                  <a:pt x="66752" y="4494757"/>
                  <a:pt x="22182" y="4500702"/>
                  <a:pt x="42981" y="4485840"/>
                </a:cubicBezTo>
                <a:cubicBezTo>
                  <a:pt x="57838" y="4476922"/>
                  <a:pt x="87551" y="4491784"/>
                  <a:pt x="114293" y="4485840"/>
                </a:cubicBezTo>
                <a:cubicBezTo>
                  <a:pt x="126178" y="4494757"/>
                  <a:pt x="152920" y="4491784"/>
                  <a:pt x="167776" y="4485840"/>
                </a:cubicBezTo>
                <a:cubicBezTo>
                  <a:pt x="182633" y="4479895"/>
                  <a:pt x="170748" y="4468005"/>
                  <a:pt x="182633" y="4459088"/>
                </a:cubicBezTo>
                <a:cubicBezTo>
                  <a:pt x="200461" y="4444226"/>
                  <a:pt x="239088" y="4450171"/>
                  <a:pt x="245031" y="4444226"/>
                </a:cubicBezTo>
                <a:cubicBezTo>
                  <a:pt x="250973" y="4438281"/>
                  <a:pt x="248002" y="4417474"/>
                  <a:pt x="256916" y="4411529"/>
                </a:cubicBezTo>
                <a:cubicBezTo>
                  <a:pt x="259887" y="4408557"/>
                  <a:pt x="292572" y="4417474"/>
                  <a:pt x="292572" y="4417474"/>
                </a:cubicBezTo>
                <a:cubicBezTo>
                  <a:pt x="304457" y="4399640"/>
                  <a:pt x="274744" y="4402612"/>
                  <a:pt x="271773" y="4375861"/>
                </a:cubicBezTo>
                <a:cubicBezTo>
                  <a:pt x="271773" y="4387750"/>
                  <a:pt x="292572" y="4355054"/>
                  <a:pt x="292572" y="4355054"/>
                </a:cubicBezTo>
                <a:cubicBezTo>
                  <a:pt x="298515" y="4325330"/>
                  <a:pt x="280687" y="4334247"/>
                  <a:pt x="292572" y="4313440"/>
                </a:cubicBezTo>
                <a:cubicBezTo>
                  <a:pt x="292572" y="4313440"/>
                  <a:pt x="295543" y="4334247"/>
                  <a:pt x="298515" y="4334247"/>
                </a:cubicBezTo>
                <a:cubicBezTo>
                  <a:pt x="340113" y="4337219"/>
                  <a:pt x="301486" y="4313440"/>
                  <a:pt x="307429" y="4301551"/>
                </a:cubicBezTo>
                <a:cubicBezTo>
                  <a:pt x="307429" y="4292633"/>
                  <a:pt x="349027" y="4289661"/>
                  <a:pt x="313371" y="4286689"/>
                </a:cubicBezTo>
                <a:cubicBezTo>
                  <a:pt x="283658" y="4283716"/>
                  <a:pt x="286629" y="4256965"/>
                  <a:pt x="286629" y="4245075"/>
                </a:cubicBezTo>
                <a:cubicBezTo>
                  <a:pt x="286629" y="4239130"/>
                  <a:pt x="298515" y="4233185"/>
                  <a:pt x="298515" y="4230213"/>
                </a:cubicBezTo>
                <a:cubicBezTo>
                  <a:pt x="298515" y="4215351"/>
                  <a:pt x="277715" y="4209406"/>
                  <a:pt x="286629" y="4197516"/>
                </a:cubicBezTo>
                <a:cubicBezTo>
                  <a:pt x="295543" y="4179682"/>
                  <a:pt x="310400" y="4194544"/>
                  <a:pt x="334170" y="4176710"/>
                </a:cubicBezTo>
                <a:cubicBezTo>
                  <a:pt x="337142" y="4173737"/>
                  <a:pt x="340113" y="4170765"/>
                  <a:pt x="343084" y="4170765"/>
                </a:cubicBezTo>
                <a:cubicBezTo>
                  <a:pt x="328228" y="4197516"/>
                  <a:pt x="349027" y="4170765"/>
                  <a:pt x="343084" y="4170765"/>
                </a:cubicBezTo>
                <a:cubicBezTo>
                  <a:pt x="346056" y="4164820"/>
                  <a:pt x="349027" y="4158875"/>
                  <a:pt x="354970" y="4149958"/>
                </a:cubicBezTo>
                <a:cubicBezTo>
                  <a:pt x="393597" y="4078620"/>
                  <a:pt x="325256" y="4144013"/>
                  <a:pt x="319314" y="4135096"/>
                </a:cubicBezTo>
                <a:cubicBezTo>
                  <a:pt x="313371" y="4123206"/>
                  <a:pt x="349027" y="4090510"/>
                  <a:pt x="334170" y="4072675"/>
                </a:cubicBezTo>
                <a:cubicBezTo>
                  <a:pt x="334170" y="4072675"/>
                  <a:pt x="307429" y="4057813"/>
                  <a:pt x="307429" y="4066731"/>
                </a:cubicBezTo>
                <a:cubicBezTo>
                  <a:pt x="307429" y="4013227"/>
                  <a:pt x="399540" y="3977559"/>
                  <a:pt x="429253" y="3927028"/>
                </a:cubicBezTo>
                <a:cubicBezTo>
                  <a:pt x="432224" y="3924055"/>
                  <a:pt x="450052" y="3888386"/>
                  <a:pt x="450052" y="3885414"/>
                </a:cubicBezTo>
                <a:cubicBezTo>
                  <a:pt x="453023" y="3870552"/>
                  <a:pt x="435195" y="3864607"/>
                  <a:pt x="423310" y="3861635"/>
                </a:cubicBezTo>
                <a:cubicBezTo>
                  <a:pt x="421824" y="3851232"/>
                  <a:pt x="421082" y="3840085"/>
                  <a:pt x="421824" y="3832654"/>
                </a:cubicBezTo>
                <a:lnTo>
                  <a:pt x="424034" y="3825228"/>
                </a:lnTo>
                <a:lnTo>
                  <a:pt x="429253" y="3825966"/>
                </a:lnTo>
                <a:cubicBezTo>
                  <a:pt x="427024" y="3823737"/>
                  <a:pt x="425353" y="3823551"/>
                  <a:pt x="424146" y="3824852"/>
                </a:cubicBezTo>
                <a:lnTo>
                  <a:pt x="424034" y="3825228"/>
                </a:lnTo>
                <a:lnTo>
                  <a:pt x="415139" y="3823969"/>
                </a:lnTo>
                <a:cubicBezTo>
                  <a:pt x="400654" y="3827452"/>
                  <a:pt x="386169" y="3843058"/>
                  <a:pt x="381712" y="3831911"/>
                </a:cubicBezTo>
                <a:cubicBezTo>
                  <a:pt x="381712" y="3828938"/>
                  <a:pt x="417368" y="3793270"/>
                  <a:pt x="417368" y="3790297"/>
                </a:cubicBezTo>
                <a:cubicBezTo>
                  <a:pt x="417368" y="3790297"/>
                  <a:pt x="387654" y="3790297"/>
                  <a:pt x="387654" y="3790297"/>
                </a:cubicBezTo>
                <a:cubicBezTo>
                  <a:pt x="402511" y="3748684"/>
                  <a:pt x="441138" y="3727877"/>
                  <a:pt x="450052" y="3707070"/>
                </a:cubicBezTo>
                <a:cubicBezTo>
                  <a:pt x="479765" y="3704097"/>
                  <a:pt x="450052" y="3677346"/>
                  <a:pt x="450052" y="3707070"/>
                </a:cubicBezTo>
                <a:cubicBezTo>
                  <a:pt x="426281" y="3715987"/>
                  <a:pt x="408454" y="3727877"/>
                  <a:pt x="429253" y="3701125"/>
                </a:cubicBezTo>
                <a:cubicBezTo>
                  <a:pt x="470851" y="3647622"/>
                  <a:pt x="509479" y="3603036"/>
                  <a:pt x="548106" y="3561422"/>
                </a:cubicBezTo>
                <a:cubicBezTo>
                  <a:pt x="568905" y="3540615"/>
                  <a:pt x="574848" y="3510891"/>
                  <a:pt x="589704" y="3493057"/>
                </a:cubicBezTo>
                <a:cubicBezTo>
                  <a:pt x="616446" y="3460360"/>
                  <a:pt x="669930" y="3424692"/>
                  <a:pt x="693700" y="3409830"/>
                </a:cubicBezTo>
                <a:cubicBezTo>
                  <a:pt x="675872" y="3430636"/>
                  <a:pt x="631303" y="3481167"/>
                  <a:pt x="672901" y="3460360"/>
                </a:cubicBezTo>
                <a:cubicBezTo>
                  <a:pt x="705586" y="3439554"/>
                  <a:pt x="770955" y="3386050"/>
                  <a:pt x="794725" y="3383078"/>
                </a:cubicBezTo>
                <a:cubicBezTo>
                  <a:pt x="759070" y="3418747"/>
                  <a:pt x="779869" y="3412802"/>
                  <a:pt x="803639" y="3403885"/>
                </a:cubicBezTo>
                <a:cubicBezTo>
                  <a:pt x="934378" y="3344437"/>
                  <a:pt x="1068087" y="3279044"/>
                  <a:pt x="1195854" y="3225541"/>
                </a:cubicBezTo>
                <a:cubicBezTo>
                  <a:pt x="1311735" y="3175010"/>
                  <a:pt x="1400875" y="3127451"/>
                  <a:pt x="1513785" y="3085838"/>
                </a:cubicBezTo>
                <a:cubicBezTo>
                  <a:pt x="1555384" y="3070976"/>
                  <a:pt x="1623724" y="3059086"/>
                  <a:pt x="1629667" y="3053141"/>
                </a:cubicBezTo>
                <a:cubicBezTo>
                  <a:pt x="1635610" y="3047196"/>
                  <a:pt x="1608868" y="3041252"/>
                  <a:pt x="1602925" y="3044224"/>
                </a:cubicBezTo>
                <a:cubicBezTo>
                  <a:pt x="1650466" y="3008555"/>
                  <a:pt x="1763376" y="2972886"/>
                  <a:pt x="1816860" y="2949107"/>
                </a:cubicBezTo>
                <a:cubicBezTo>
                  <a:pt x="1891143" y="2916411"/>
                  <a:pt x="1769319" y="2963969"/>
                  <a:pt x="1754462" y="2955052"/>
                </a:cubicBezTo>
                <a:cubicBezTo>
                  <a:pt x="1763376" y="2934245"/>
                  <a:pt x="1849545" y="2934245"/>
                  <a:pt x="1849545" y="2922355"/>
                </a:cubicBezTo>
                <a:cubicBezTo>
                  <a:pt x="1855487" y="2895604"/>
                  <a:pt x="1686122" y="2975859"/>
                  <a:pt x="1769319" y="2928300"/>
                </a:cubicBezTo>
                <a:cubicBezTo>
                  <a:pt x="1810918" y="2901549"/>
                  <a:pt x="1929770" y="2859935"/>
                  <a:pt x="1968398" y="2845073"/>
                </a:cubicBezTo>
                <a:cubicBezTo>
                  <a:pt x="2066451" y="2806432"/>
                  <a:pt x="2131820" y="2761846"/>
                  <a:pt x="2182333" y="2741039"/>
                </a:cubicBezTo>
                <a:cubicBezTo>
                  <a:pt x="2616146" y="2559722"/>
                  <a:pt x="3008360" y="2428937"/>
                  <a:pt x="3430288" y="2244648"/>
                </a:cubicBezTo>
                <a:cubicBezTo>
                  <a:pt x="3439202" y="2241675"/>
                  <a:pt x="3546169" y="2203034"/>
                  <a:pt x="3546169" y="2197089"/>
                </a:cubicBezTo>
                <a:cubicBezTo>
                  <a:pt x="3546169" y="2179255"/>
                  <a:pt x="3433259" y="2229786"/>
                  <a:pt x="3430288" y="2229786"/>
                </a:cubicBezTo>
                <a:cubicBezTo>
                  <a:pt x="3287664" y="2289234"/>
                  <a:pt x="3201496" y="2318958"/>
                  <a:pt x="3064815" y="2369489"/>
                </a:cubicBezTo>
                <a:cubicBezTo>
                  <a:pt x="2963790" y="2408130"/>
                  <a:pt x="2853851" y="2464606"/>
                  <a:pt x="2767683" y="2494329"/>
                </a:cubicBezTo>
                <a:cubicBezTo>
                  <a:pt x="2749855" y="2500274"/>
                  <a:pt x="2723113" y="2497302"/>
                  <a:pt x="2714199" y="2500274"/>
                </a:cubicBezTo>
                <a:cubicBezTo>
                  <a:pt x="2642888" y="2524053"/>
                  <a:pt x="2571576" y="2559722"/>
                  <a:pt x="2491350" y="2583502"/>
                </a:cubicBezTo>
                <a:cubicBezTo>
                  <a:pt x="2417067" y="2607281"/>
                  <a:pt x="2342784" y="2642950"/>
                  <a:pt x="2256616" y="2672674"/>
                </a:cubicBezTo>
                <a:cubicBezTo>
                  <a:pt x="2128849" y="2717260"/>
                  <a:pt x="1974340" y="2761846"/>
                  <a:pt x="1828745" y="2809404"/>
                </a:cubicBezTo>
                <a:cubicBezTo>
                  <a:pt x="1721778" y="2848045"/>
                  <a:pt x="1781204" y="2812377"/>
                  <a:pt x="1822803" y="2797515"/>
                </a:cubicBezTo>
                <a:cubicBezTo>
                  <a:pt x="1983254" y="2732122"/>
                  <a:pt x="2158562" y="2684563"/>
                  <a:pt x="2292272" y="2625115"/>
                </a:cubicBezTo>
                <a:cubicBezTo>
                  <a:pt x="2316042" y="2622143"/>
                  <a:pt x="2336842" y="2616198"/>
                  <a:pt x="2348727" y="2604308"/>
                </a:cubicBezTo>
                <a:cubicBezTo>
                  <a:pt x="2384383" y="2610253"/>
                  <a:pt x="2354670" y="2583502"/>
                  <a:pt x="2348727" y="2604308"/>
                </a:cubicBezTo>
                <a:cubicBezTo>
                  <a:pt x="2324956" y="2607281"/>
                  <a:pt x="2304157" y="2610253"/>
                  <a:pt x="2292272" y="2625115"/>
                </a:cubicBezTo>
                <a:cubicBezTo>
                  <a:pt x="2283358" y="2613226"/>
                  <a:pt x="2203132" y="2645922"/>
                  <a:pt x="2194218" y="2631060"/>
                </a:cubicBezTo>
                <a:cubicBezTo>
                  <a:pt x="2191247" y="2622143"/>
                  <a:pt x="2327928" y="2574584"/>
                  <a:pt x="2265530" y="2583502"/>
                </a:cubicBezTo>
                <a:cubicBezTo>
                  <a:pt x="2209075" y="2589446"/>
                  <a:pt x="2146677" y="2642950"/>
                  <a:pt x="2099136" y="2637005"/>
                </a:cubicBezTo>
                <a:cubicBezTo>
                  <a:pt x="2054566" y="2631060"/>
                  <a:pt x="1995140" y="2654839"/>
                  <a:pt x="1926799" y="2678618"/>
                </a:cubicBezTo>
                <a:cubicBezTo>
                  <a:pt x="1888172" y="2693480"/>
                  <a:pt x="1784176" y="2744011"/>
                  <a:pt x="1769319" y="2729149"/>
                </a:cubicBezTo>
                <a:cubicBezTo>
                  <a:pt x="1769319" y="2729149"/>
                  <a:pt x="1852516" y="2696453"/>
                  <a:pt x="1858459" y="2693480"/>
                </a:cubicBezTo>
                <a:cubicBezTo>
                  <a:pt x="1900057" y="2675646"/>
                  <a:pt x="1917885" y="2663756"/>
                  <a:pt x="1947598" y="2651867"/>
                </a:cubicBezTo>
                <a:cubicBezTo>
                  <a:pt x="1965426" y="2651867"/>
                  <a:pt x="1959484" y="2642950"/>
                  <a:pt x="1947598" y="2645922"/>
                </a:cubicBezTo>
                <a:cubicBezTo>
                  <a:pt x="2241759" y="2515136"/>
                  <a:pt x="2571576" y="2396240"/>
                  <a:pt x="2877622" y="2280317"/>
                </a:cubicBezTo>
                <a:cubicBezTo>
                  <a:pt x="2898421" y="2271399"/>
                  <a:pt x="3064815" y="2214924"/>
                  <a:pt x="3064815" y="2203034"/>
                </a:cubicBezTo>
                <a:cubicBezTo>
                  <a:pt x="3064815" y="2191144"/>
                  <a:pt x="3026188" y="2206006"/>
                  <a:pt x="3017274" y="2211951"/>
                </a:cubicBezTo>
                <a:cubicBezTo>
                  <a:pt x="2705285" y="2324902"/>
                  <a:pt x="2402211" y="2467578"/>
                  <a:pt x="2072394" y="2541888"/>
                </a:cubicBezTo>
                <a:cubicBezTo>
                  <a:pt x="2307128" y="2449744"/>
                  <a:pt x="2547805" y="2345710"/>
                  <a:pt x="2782540" y="2250592"/>
                </a:cubicBezTo>
                <a:cubicBezTo>
                  <a:pt x="2803339" y="2244648"/>
                  <a:pt x="2877622" y="2214924"/>
                  <a:pt x="2892479" y="2211951"/>
                </a:cubicBezTo>
                <a:cubicBezTo>
                  <a:pt x="2937048" y="2200062"/>
                  <a:pt x="2910307" y="2191144"/>
                  <a:pt x="2877622" y="2197089"/>
                </a:cubicBezTo>
                <a:cubicBezTo>
                  <a:pt x="2880593" y="2197089"/>
                  <a:pt x="2880593" y="2203034"/>
                  <a:pt x="2836024" y="2217896"/>
                </a:cubicBezTo>
                <a:cubicBezTo>
                  <a:pt x="2737970" y="2247620"/>
                  <a:pt x="2633974" y="2304096"/>
                  <a:pt x="2568605" y="2321930"/>
                </a:cubicBezTo>
                <a:cubicBezTo>
                  <a:pt x="2541863" y="2327875"/>
                  <a:pt x="2521063" y="2336792"/>
                  <a:pt x="2506207" y="2327875"/>
                </a:cubicBezTo>
                <a:cubicBezTo>
                  <a:pt x="2506207" y="2327875"/>
                  <a:pt x="2518092" y="2307068"/>
                  <a:pt x="2521063" y="2307068"/>
                </a:cubicBezTo>
                <a:cubicBezTo>
                  <a:pt x="2497293" y="2310040"/>
                  <a:pt x="2485408" y="2327875"/>
                  <a:pt x="2464609" y="2333820"/>
                </a:cubicBezTo>
                <a:cubicBezTo>
                  <a:pt x="2414096" y="2354627"/>
                  <a:pt x="2360612" y="2363544"/>
                  <a:pt x="2313071" y="2384351"/>
                </a:cubicBezTo>
                <a:cubicBezTo>
                  <a:pt x="2277415" y="2354627"/>
                  <a:pt x="2339813" y="2351654"/>
                  <a:pt x="2366555" y="2342737"/>
                </a:cubicBezTo>
                <a:cubicBezTo>
                  <a:pt x="2431924" y="2318958"/>
                  <a:pt x="2437866" y="2307068"/>
                  <a:pt x="2506207" y="2280317"/>
                </a:cubicBezTo>
                <a:cubicBezTo>
                  <a:pt x="2538891" y="2265455"/>
                  <a:pt x="2619117" y="2232758"/>
                  <a:pt x="2553748" y="2244648"/>
                </a:cubicBezTo>
                <a:cubicBezTo>
                  <a:pt x="2544834" y="2247620"/>
                  <a:pt x="2476494" y="2277344"/>
                  <a:pt x="2470551" y="2280317"/>
                </a:cubicBezTo>
                <a:cubicBezTo>
                  <a:pt x="2443809" y="2286261"/>
                  <a:pt x="2295243" y="2324902"/>
                  <a:pt x="2366555" y="2292206"/>
                </a:cubicBezTo>
                <a:cubicBezTo>
                  <a:pt x="2434895" y="2265455"/>
                  <a:pt x="2509178" y="2232758"/>
                  <a:pt x="2568605" y="2211951"/>
                </a:cubicBezTo>
                <a:cubicBezTo>
                  <a:pt x="2660716" y="2173310"/>
                  <a:pt x="2509178" y="2197089"/>
                  <a:pt x="2491350" y="2176282"/>
                </a:cubicBezTo>
                <a:cubicBezTo>
                  <a:pt x="2529977" y="2182227"/>
                  <a:pt x="2500264" y="2155476"/>
                  <a:pt x="2491350" y="2176282"/>
                </a:cubicBezTo>
                <a:cubicBezTo>
                  <a:pt x="2485408" y="2176282"/>
                  <a:pt x="2479465" y="2176282"/>
                  <a:pt x="2470551" y="2176282"/>
                </a:cubicBezTo>
                <a:cubicBezTo>
                  <a:pt x="2470551" y="2194117"/>
                  <a:pt x="2452723" y="2179255"/>
                  <a:pt x="2461637" y="2176282"/>
                </a:cubicBezTo>
                <a:cubicBezTo>
                  <a:pt x="2131820" y="2158448"/>
                  <a:pt x="1799032" y="2149531"/>
                  <a:pt x="1492986" y="2128724"/>
                </a:cubicBezTo>
                <a:cubicBezTo>
                  <a:pt x="1329563" y="2116834"/>
                  <a:pt x="1121571" y="2090083"/>
                  <a:pt x="996775" y="2072248"/>
                </a:cubicBezTo>
                <a:cubicBezTo>
                  <a:pt x="919521" y="2063331"/>
                  <a:pt x="836324" y="2042524"/>
                  <a:pt x="762041" y="2024690"/>
                </a:cubicBezTo>
                <a:cubicBezTo>
                  <a:pt x="696672" y="2006855"/>
                  <a:pt x="616446" y="1991993"/>
                  <a:pt x="548106" y="1956325"/>
                </a:cubicBezTo>
                <a:cubicBezTo>
                  <a:pt x="512450" y="1935518"/>
                  <a:pt x="473823" y="1884987"/>
                  <a:pt x="438167" y="1873097"/>
                </a:cubicBezTo>
                <a:cubicBezTo>
                  <a:pt x="458966" y="1867153"/>
                  <a:pt x="402511" y="1822566"/>
                  <a:pt x="402511" y="1795815"/>
                </a:cubicBezTo>
                <a:cubicBezTo>
                  <a:pt x="402511" y="1786898"/>
                  <a:pt x="417368" y="1783925"/>
                  <a:pt x="423310" y="1775008"/>
                </a:cubicBezTo>
                <a:cubicBezTo>
                  <a:pt x="458966" y="1724477"/>
                  <a:pt x="360912" y="1703670"/>
                  <a:pt x="408454" y="1679891"/>
                </a:cubicBezTo>
                <a:cubicBezTo>
                  <a:pt x="408454" y="1715560"/>
                  <a:pt x="455995" y="1670974"/>
                  <a:pt x="408454" y="1679891"/>
                </a:cubicBezTo>
                <a:cubicBezTo>
                  <a:pt x="399540" y="1641250"/>
                  <a:pt x="405482" y="1665029"/>
                  <a:pt x="423310" y="1659084"/>
                </a:cubicBezTo>
                <a:cubicBezTo>
                  <a:pt x="435195" y="1653139"/>
                  <a:pt x="450052" y="1605581"/>
                  <a:pt x="450052" y="1611526"/>
                </a:cubicBezTo>
                <a:cubicBezTo>
                  <a:pt x="450052" y="1596664"/>
                  <a:pt x="432224" y="1587747"/>
                  <a:pt x="423310" y="1575857"/>
                </a:cubicBezTo>
                <a:cubicBezTo>
                  <a:pt x="453023" y="1590719"/>
                  <a:pt x="450052" y="1543161"/>
                  <a:pt x="450052" y="1540188"/>
                </a:cubicBezTo>
                <a:cubicBezTo>
                  <a:pt x="447081" y="1519381"/>
                  <a:pt x="408454" y="1510464"/>
                  <a:pt x="396568" y="1480740"/>
                </a:cubicBezTo>
                <a:cubicBezTo>
                  <a:pt x="393597" y="1471823"/>
                  <a:pt x="408454" y="1471823"/>
                  <a:pt x="408454" y="1465878"/>
                </a:cubicBezTo>
                <a:cubicBezTo>
                  <a:pt x="414396" y="1436154"/>
                  <a:pt x="369826" y="1442099"/>
                  <a:pt x="387654" y="1424264"/>
                </a:cubicBezTo>
                <a:cubicBezTo>
                  <a:pt x="390626" y="1421292"/>
                  <a:pt x="447081" y="1445071"/>
                  <a:pt x="444109" y="1445071"/>
                </a:cubicBezTo>
                <a:cubicBezTo>
                  <a:pt x="461937" y="1439126"/>
                  <a:pt x="458966" y="1397513"/>
                  <a:pt x="458966" y="1397513"/>
                </a:cubicBezTo>
                <a:cubicBezTo>
                  <a:pt x="458966" y="1394540"/>
                  <a:pt x="485708" y="1397513"/>
                  <a:pt x="485708" y="1397513"/>
                </a:cubicBezTo>
                <a:cubicBezTo>
                  <a:pt x="494622" y="1355899"/>
                  <a:pt x="450052" y="1344010"/>
                  <a:pt x="450052" y="1335092"/>
                </a:cubicBezTo>
                <a:cubicBezTo>
                  <a:pt x="450052" y="1326175"/>
                  <a:pt x="476794" y="1332120"/>
                  <a:pt x="479765" y="1332120"/>
                </a:cubicBezTo>
                <a:cubicBezTo>
                  <a:pt x="479765" y="1329148"/>
                  <a:pt x="494622" y="1302396"/>
                  <a:pt x="491651" y="1278617"/>
                </a:cubicBezTo>
                <a:cubicBezTo>
                  <a:pt x="488679" y="1237003"/>
                  <a:pt x="482737" y="1251865"/>
                  <a:pt x="491651" y="1216196"/>
                </a:cubicBezTo>
                <a:cubicBezTo>
                  <a:pt x="503536" y="1177555"/>
                  <a:pt x="524335" y="1159720"/>
                  <a:pt x="533249" y="1135941"/>
                </a:cubicBezTo>
                <a:cubicBezTo>
                  <a:pt x="551077" y="1088383"/>
                  <a:pt x="533249" y="1040824"/>
                  <a:pt x="542163" y="1002183"/>
                </a:cubicBezTo>
                <a:cubicBezTo>
                  <a:pt x="548106" y="969487"/>
                  <a:pt x="583761" y="936790"/>
                  <a:pt x="589704" y="892204"/>
                </a:cubicBezTo>
                <a:cubicBezTo>
                  <a:pt x="595647" y="832756"/>
                  <a:pt x="571876" y="761418"/>
                  <a:pt x="589704" y="707915"/>
                </a:cubicBezTo>
                <a:cubicBezTo>
                  <a:pt x="595647" y="684136"/>
                  <a:pt x="631303" y="666302"/>
                  <a:pt x="637245" y="645495"/>
                </a:cubicBezTo>
                <a:cubicBezTo>
                  <a:pt x="640217" y="633605"/>
                  <a:pt x="631303" y="627660"/>
                  <a:pt x="631303" y="615771"/>
                </a:cubicBezTo>
                <a:cubicBezTo>
                  <a:pt x="631303" y="559295"/>
                  <a:pt x="681815" y="490930"/>
                  <a:pt x="684786" y="452289"/>
                </a:cubicBezTo>
                <a:cubicBezTo>
                  <a:pt x="690729" y="416620"/>
                  <a:pt x="675872" y="380951"/>
                  <a:pt x="678844" y="348255"/>
                </a:cubicBezTo>
                <a:cubicBezTo>
                  <a:pt x="681815" y="324475"/>
                  <a:pt x="702614" y="303668"/>
                  <a:pt x="705586" y="279889"/>
                </a:cubicBezTo>
                <a:cubicBezTo>
                  <a:pt x="705586" y="273944"/>
                  <a:pt x="693700" y="268000"/>
                  <a:pt x="693700" y="259082"/>
                </a:cubicBezTo>
                <a:cubicBezTo>
                  <a:pt x="681815" y="217469"/>
                  <a:pt x="711528" y="193690"/>
                  <a:pt x="714500" y="175855"/>
                </a:cubicBezTo>
                <a:cubicBezTo>
                  <a:pt x="714500" y="172883"/>
                  <a:pt x="705586" y="152076"/>
                  <a:pt x="705586" y="134242"/>
                </a:cubicBezTo>
                <a:cubicBezTo>
                  <a:pt x="708186" y="116036"/>
                  <a:pt x="747184" y="9075"/>
                  <a:pt x="776799" y="541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626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Picture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83064" y="425451"/>
            <a:ext cx="6222173" cy="6089135"/>
          </a:xfrm>
          <a:custGeom>
            <a:avLst/>
            <a:gdLst>
              <a:gd name="connsiteX0" fmla="*/ 3620027 w 6222173"/>
              <a:gd name="connsiteY0" fmla="*/ 0 h 6089135"/>
              <a:gd name="connsiteX1" fmla="*/ 3646189 w 6222173"/>
              <a:gd name="connsiteY1" fmla="*/ 13077 h 6089135"/>
              <a:gd name="connsiteX2" fmla="*/ 3672351 w 6222173"/>
              <a:gd name="connsiteY2" fmla="*/ 7846 h 6089135"/>
              <a:gd name="connsiteX3" fmla="*/ 3928741 w 6222173"/>
              <a:gd name="connsiteY3" fmla="*/ 60154 h 6089135"/>
              <a:gd name="connsiteX4" fmla="*/ 4451987 w 6222173"/>
              <a:gd name="connsiteY4" fmla="*/ 136000 h 6089135"/>
              <a:gd name="connsiteX5" fmla="*/ 4156353 w 6222173"/>
              <a:gd name="connsiteY5" fmla="*/ 102000 h 6089135"/>
              <a:gd name="connsiteX6" fmla="*/ 4122342 w 6222173"/>
              <a:gd name="connsiteY6" fmla="*/ 115077 h 6089135"/>
              <a:gd name="connsiteX7" fmla="*/ 4289781 w 6222173"/>
              <a:gd name="connsiteY7" fmla="*/ 136000 h 6089135"/>
              <a:gd name="connsiteX8" fmla="*/ 4789480 w 6222173"/>
              <a:gd name="connsiteY8" fmla="*/ 235385 h 6089135"/>
              <a:gd name="connsiteX9" fmla="*/ 5218541 w 6222173"/>
              <a:gd name="connsiteY9" fmla="*/ 316462 h 6089135"/>
              <a:gd name="connsiteX10" fmla="*/ 5723473 w 6222173"/>
              <a:gd name="connsiteY10" fmla="*/ 452462 h 6089135"/>
              <a:gd name="connsiteX11" fmla="*/ 5796727 w 6222173"/>
              <a:gd name="connsiteY11" fmla="*/ 491693 h 6089135"/>
              <a:gd name="connsiteX12" fmla="*/ 5770565 w 6222173"/>
              <a:gd name="connsiteY12" fmla="*/ 483847 h 6089135"/>
              <a:gd name="connsiteX13" fmla="*/ 5770565 w 6222173"/>
              <a:gd name="connsiteY13" fmla="*/ 483847 h 6089135"/>
              <a:gd name="connsiteX14" fmla="*/ 5796727 w 6222173"/>
              <a:gd name="connsiteY14" fmla="*/ 491693 h 6089135"/>
              <a:gd name="connsiteX15" fmla="*/ 5992944 w 6222173"/>
              <a:gd name="connsiteY15" fmla="*/ 559693 h 6089135"/>
              <a:gd name="connsiteX16" fmla="*/ 6173464 w 6222173"/>
              <a:gd name="connsiteY16" fmla="*/ 672155 h 6089135"/>
              <a:gd name="connsiteX17" fmla="*/ 6118523 w 6222173"/>
              <a:gd name="connsiteY17" fmla="*/ 659078 h 6089135"/>
              <a:gd name="connsiteX18" fmla="*/ 6181313 w 6222173"/>
              <a:gd name="connsiteY18" fmla="*/ 700924 h 6089135"/>
              <a:gd name="connsiteX19" fmla="*/ 6152534 w 6222173"/>
              <a:gd name="connsiteY19" fmla="*/ 748001 h 6089135"/>
              <a:gd name="connsiteX20" fmla="*/ 6105442 w 6222173"/>
              <a:gd name="connsiteY20" fmla="*/ 740155 h 6089135"/>
              <a:gd name="connsiteX21" fmla="*/ 6160383 w 6222173"/>
              <a:gd name="connsiteY21" fmla="*/ 766309 h 6089135"/>
              <a:gd name="connsiteX22" fmla="*/ 6194394 w 6222173"/>
              <a:gd name="connsiteY22" fmla="*/ 808155 h 6089135"/>
              <a:gd name="connsiteX23" fmla="*/ 6173464 w 6222173"/>
              <a:gd name="connsiteY23" fmla="*/ 826463 h 6089135"/>
              <a:gd name="connsiteX24" fmla="*/ 6160383 w 6222173"/>
              <a:gd name="connsiteY24" fmla="*/ 842155 h 6089135"/>
              <a:gd name="connsiteX25" fmla="*/ 6139453 w 6222173"/>
              <a:gd name="connsiteY25" fmla="*/ 868309 h 6089135"/>
              <a:gd name="connsiteX26" fmla="*/ 6194394 w 6222173"/>
              <a:gd name="connsiteY26" fmla="*/ 936309 h 6089135"/>
              <a:gd name="connsiteX27" fmla="*/ 6100210 w 6222173"/>
              <a:gd name="connsiteY27" fmla="*/ 915386 h 6089135"/>
              <a:gd name="connsiteX28" fmla="*/ 6176080 w 6222173"/>
              <a:gd name="connsiteY28" fmla="*/ 972924 h 6089135"/>
              <a:gd name="connsiteX29" fmla="*/ 6194394 w 6222173"/>
              <a:gd name="connsiteY29" fmla="*/ 996463 h 6089135"/>
              <a:gd name="connsiteX30" fmla="*/ 6165615 w 6222173"/>
              <a:gd name="connsiteY30" fmla="*/ 1022617 h 6089135"/>
              <a:gd name="connsiteX31" fmla="*/ 6220556 w 6222173"/>
              <a:gd name="connsiteY31" fmla="*/ 1090617 h 6089135"/>
              <a:gd name="connsiteX32" fmla="*/ 6186545 w 6222173"/>
              <a:gd name="connsiteY32" fmla="*/ 1064463 h 6089135"/>
              <a:gd name="connsiteX33" fmla="*/ 6160383 w 6222173"/>
              <a:gd name="connsiteY33" fmla="*/ 1082771 h 6089135"/>
              <a:gd name="connsiteX34" fmla="*/ 6181313 w 6222173"/>
              <a:gd name="connsiteY34" fmla="*/ 1169078 h 6089135"/>
              <a:gd name="connsiteX35" fmla="*/ 6181313 w 6222173"/>
              <a:gd name="connsiteY35" fmla="*/ 1169078 h 6089135"/>
              <a:gd name="connsiteX36" fmla="*/ 6186545 w 6222173"/>
              <a:gd name="connsiteY36" fmla="*/ 1231848 h 6089135"/>
              <a:gd name="connsiteX37" fmla="*/ 6147302 w 6222173"/>
              <a:gd name="connsiteY37" fmla="*/ 1184771 h 6089135"/>
              <a:gd name="connsiteX38" fmla="*/ 6142069 w 6222173"/>
              <a:gd name="connsiteY38" fmla="*/ 1192617 h 6089135"/>
              <a:gd name="connsiteX39" fmla="*/ 6186545 w 6222173"/>
              <a:gd name="connsiteY39" fmla="*/ 1231848 h 6089135"/>
              <a:gd name="connsiteX40" fmla="*/ 6207475 w 6222173"/>
              <a:gd name="connsiteY40" fmla="*/ 1339079 h 6089135"/>
              <a:gd name="connsiteX41" fmla="*/ 6194394 w 6222173"/>
              <a:gd name="connsiteY41" fmla="*/ 1326002 h 6089135"/>
              <a:gd name="connsiteX42" fmla="*/ 6181313 w 6222173"/>
              <a:gd name="connsiteY42" fmla="*/ 1331233 h 6089135"/>
              <a:gd name="connsiteX43" fmla="*/ 6181313 w 6222173"/>
              <a:gd name="connsiteY43" fmla="*/ 1404463 h 6089135"/>
              <a:gd name="connsiteX44" fmla="*/ 6181313 w 6222173"/>
              <a:gd name="connsiteY44" fmla="*/ 1459387 h 6089135"/>
              <a:gd name="connsiteX45" fmla="*/ 6165615 w 6222173"/>
              <a:gd name="connsiteY45" fmla="*/ 1438463 h 6089135"/>
              <a:gd name="connsiteX46" fmla="*/ 6207475 w 6222173"/>
              <a:gd name="connsiteY46" fmla="*/ 1532617 h 6089135"/>
              <a:gd name="connsiteX47" fmla="*/ 6199626 w 6222173"/>
              <a:gd name="connsiteY47" fmla="*/ 1613694 h 6089135"/>
              <a:gd name="connsiteX48" fmla="*/ 6212707 w 6222173"/>
              <a:gd name="connsiteY48" fmla="*/ 1647694 h 6089135"/>
              <a:gd name="connsiteX49" fmla="*/ 6173464 w 6222173"/>
              <a:gd name="connsiteY49" fmla="*/ 1754925 h 6089135"/>
              <a:gd name="connsiteX50" fmla="*/ 6186545 w 6222173"/>
              <a:gd name="connsiteY50" fmla="*/ 1781079 h 6089135"/>
              <a:gd name="connsiteX51" fmla="*/ 6181313 w 6222173"/>
              <a:gd name="connsiteY51" fmla="*/ 1862156 h 6089135"/>
              <a:gd name="connsiteX52" fmla="*/ 6194394 w 6222173"/>
              <a:gd name="connsiteY52" fmla="*/ 1904003 h 6089135"/>
              <a:gd name="connsiteX53" fmla="*/ 6186545 w 6222173"/>
              <a:gd name="connsiteY53" fmla="*/ 2097541 h 6089135"/>
              <a:gd name="connsiteX54" fmla="*/ 6165615 w 6222173"/>
              <a:gd name="connsiteY54" fmla="*/ 2186465 h 6089135"/>
              <a:gd name="connsiteX55" fmla="*/ 6186545 w 6222173"/>
              <a:gd name="connsiteY55" fmla="*/ 2246618 h 6089135"/>
              <a:gd name="connsiteX56" fmla="*/ 6160383 w 6222173"/>
              <a:gd name="connsiteY56" fmla="*/ 2534311 h 6089135"/>
              <a:gd name="connsiteX57" fmla="*/ 6160383 w 6222173"/>
              <a:gd name="connsiteY57" fmla="*/ 2534311 h 6089135"/>
              <a:gd name="connsiteX58" fmla="*/ 6165615 w 6222173"/>
              <a:gd name="connsiteY58" fmla="*/ 2662465 h 6089135"/>
              <a:gd name="connsiteX59" fmla="*/ 6134221 w 6222173"/>
              <a:gd name="connsiteY59" fmla="*/ 2782773 h 6089135"/>
              <a:gd name="connsiteX60" fmla="*/ 5804576 w 6222173"/>
              <a:gd name="connsiteY60" fmla="*/ 3026004 h 6089135"/>
              <a:gd name="connsiteX61" fmla="*/ 5621440 w 6222173"/>
              <a:gd name="connsiteY61" fmla="*/ 3107081 h 6089135"/>
              <a:gd name="connsiteX62" fmla="*/ 5663300 w 6222173"/>
              <a:gd name="connsiteY62" fmla="*/ 3073081 h 6089135"/>
              <a:gd name="connsiteX63" fmla="*/ 5681613 w 6222173"/>
              <a:gd name="connsiteY63" fmla="*/ 3031234 h 6089135"/>
              <a:gd name="connsiteX64" fmla="*/ 5715624 w 6222173"/>
              <a:gd name="connsiteY64" fmla="*/ 3018158 h 6089135"/>
              <a:gd name="connsiteX65" fmla="*/ 5757484 w 6222173"/>
              <a:gd name="connsiteY65" fmla="*/ 2984158 h 6089135"/>
              <a:gd name="connsiteX66" fmla="*/ 5663300 w 6222173"/>
              <a:gd name="connsiteY66" fmla="*/ 3012927 h 6089135"/>
              <a:gd name="connsiteX67" fmla="*/ 5587429 w 6222173"/>
              <a:gd name="connsiteY67" fmla="*/ 3012927 h 6089135"/>
              <a:gd name="connsiteX68" fmla="*/ 5587429 w 6222173"/>
              <a:gd name="connsiteY68" fmla="*/ 3012927 h 6089135"/>
              <a:gd name="connsiteX69" fmla="*/ 5467083 w 6222173"/>
              <a:gd name="connsiteY69" fmla="*/ 3044311 h 6089135"/>
              <a:gd name="connsiteX70" fmla="*/ 5474932 w 6222173"/>
              <a:gd name="connsiteY70" fmla="*/ 3026004 h 6089135"/>
              <a:gd name="connsiteX71" fmla="*/ 5569116 w 6222173"/>
              <a:gd name="connsiteY71" fmla="*/ 2965850 h 6089135"/>
              <a:gd name="connsiteX72" fmla="*/ 5414758 w 6222173"/>
              <a:gd name="connsiteY72" fmla="*/ 3012927 h 6089135"/>
              <a:gd name="connsiteX73" fmla="*/ 5385980 w 6222173"/>
              <a:gd name="connsiteY73" fmla="*/ 3039081 h 6089135"/>
              <a:gd name="connsiteX74" fmla="*/ 5351969 w 6222173"/>
              <a:gd name="connsiteY74" fmla="*/ 3039081 h 6089135"/>
              <a:gd name="connsiteX75" fmla="*/ 5359818 w 6222173"/>
              <a:gd name="connsiteY75" fmla="*/ 3091388 h 6089135"/>
              <a:gd name="connsiteX76" fmla="*/ 5346736 w 6222173"/>
              <a:gd name="connsiteY76" fmla="*/ 3120158 h 6089135"/>
              <a:gd name="connsiteX77" fmla="*/ 5359818 w 6222173"/>
              <a:gd name="connsiteY77" fmla="*/ 3154158 h 6089135"/>
              <a:gd name="connsiteX78" fmla="*/ 5333655 w 6222173"/>
              <a:gd name="connsiteY78" fmla="*/ 3248312 h 6089135"/>
              <a:gd name="connsiteX79" fmla="*/ 5372899 w 6222173"/>
              <a:gd name="connsiteY79" fmla="*/ 3313696 h 6089135"/>
              <a:gd name="connsiteX80" fmla="*/ 5346736 w 6222173"/>
              <a:gd name="connsiteY80" fmla="*/ 3355543 h 6089135"/>
              <a:gd name="connsiteX81" fmla="*/ 5346736 w 6222173"/>
              <a:gd name="connsiteY81" fmla="*/ 3481081 h 6089135"/>
              <a:gd name="connsiteX82" fmla="*/ 5312725 w 6222173"/>
              <a:gd name="connsiteY82" fmla="*/ 3549081 h 6089135"/>
              <a:gd name="connsiteX83" fmla="*/ 5338888 w 6222173"/>
              <a:gd name="connsiteY83" fmla="*/ 3622312 h 6089135"/>
              <a:gd name="connsiteX84" fmla="*/ 5325807 w 6222173"/>
              <a:gd name="connsiteY84" fmla="*/ 3716466 h 6089135"/>
              <a:gd name="connsiteX85" fmla="*/ 5333655 w 6222173"/>
              <a:gd name="connsiteY85" fmla="*/ 3878620 h 6089135"/>
              <a:gd name="connsiteX86" fmla="*/ 5320574 w 6222173"/>
              <a:gd name="connsiteY86" fmla="*/ 3917851 h 6089135"/>
              <a:gd name="connsiteX87" fmla="*/ 5325807 w 6222173"/>
              <a:gd name="connsiteY87" fmla="*/ 3972774 h 6089135"/>
              <a:gd name="connsiteX88" fmla="*/ 5312725 w 6222173"/>
              <a:gd name="connsiteY88" fmla="*/ 4006774 h 6089135"/>
              <a:gd name="connsiteX89" fmla="*/ 5346736 w 6222173"/>
              <a:gd name="connsiteY89" fmla="*/ 4032928 h 6089135"/>
              <a:gd name="connsiteX90" fmla="*/ 5338888 w 6222173"/>
              <a:gd name="connsiteY90" fmla="*/ 4168928 h 6089135"/>
              <a:gd name="connsiteX91" fmla="*/ 5307493 w 6222173"/>
              <a:gd name="connsiteY91" fmla="*/ 4263082 h 6089135"/>
              <a:gd name="connsiteX92" fmla="*/ 5338888 w 6222173"/>
              <a:gd name="connsiteY92" fmla="*/ 4328467 h 6089135"/>
              <a:gd name="connsiteX93" fmla="*/ 5291796 w 6222173"/>
              <a:gd name="connsiteY93" fmla="*/ 4435698 h 6089135"/>
              <a:gd name="connsiteX94" fmla="*/ 5312725 w 6222173"/>
              <a:gd name="connsiteY94" fmla="*/ 4464467 h 6089135"/>
              <a:gd name="connsiteX95" fmla="*/ 5273482 w 6222173"/>
              <a:gd name="connsiteY95" fmla="*/ 4550775 h 6089135"/>
              <a:gd name="connsiteX96" fmla="*/ 5213309 w 6222173"/>
              <a:gd name="connsiteY96" fmla="*/ 4590006 h 6089135"/>
              <a:gd name="connsiteX97" fmla="*/ 5137438 w 6222173"/>
              <a:gd name="connsiteY97" fmla="*/ 4597852 h 6089135"/>
              <a:gd name="connsiteX98" fmla="*/ 5252552 w 6222173"/>
              <a:gd name="connsiteY98" fmla="*/ 4495852 h 6089135"/>
              <a:gd name="connsiteX99" fmla="*/ 5252552 w 6222173"/>
              <a:gd name="connsiteY99" fmla="*/ 4456621 h 6089135"/>
              <a:gd name="connsiteX100" fmla="*/ 5260401 w 6222173"/>
              <a:gd name="connsiteY100" fmla="*/ 4451390 h 6089135"/>
              <a:gd name="connsiteX101" fmla="*/ 5278714 w 6222173"/>
              <a:gd name="connsiteY101" fmla="*/ 4430467 h 6089135"/>
              <a:gd name="connsiteX102" fmla="*/ 5278714 w 6222173"/>
              <a:gd name="connsiteY102" fmla="*/ 4430467 h 6089135"/>
              <a:gd name="connsiteX103" fmla="*/ 5260401 w 6222173"/>
              <a:gd name="connsiteY103" fmla="*/ 4451390 h 6089135"/>
              <a:gd name="connsiteX104" fmla="*/ 5252552 w 6222173"/>
              <a:gd name="connsiteY104" fmla="*/ 4456621 h 6089135"/>
              <a:gd name="connsiteX105" fmla="*/ 5043254 w 6222173"/>
              <a:gd name="connsiteY105" fmla="*/ 4550775 h 6089135"/>
              <a:gd name="connsiteX106" fmla="*/ 4909827 w 6222173"/>
              <a:gd name="connsiteY106" fmla="*/ 4624006 h 6089135"/>
              <a:gd name="connsiteX107" fmla="*/ 4760702 w 6222173"/>
              <a:gd name="connsiteY107" fmla="*/ 4665852 h 6089135"/>
              <a:gd name="connsiteX108" fmla="*/ 4867967 w 6222173"/>
              <a:gd name="connsiteY108" fmla="*/ 4610929 h 6089135"/>
              <a:gd name="connsiteX109" fmla="*/ 4862734 w 6222173"/>
              <a:gd name="connsiteY109" fmla="*/ 4590006 h 6089135"/>
              <a:gd name="connsiteX110" fmla="*/ 4849653 w 6222173"/>
              <a:gd name="connsiteY110" fmla="*/ 4563852 h 6089135"/>
              <a:gd name="connsiteX111" fmla="*/ 4875816 w 6222173"/>
              <a:gd name="connsiteY111" fmla="*/ 4542929 h 6089135"/>
              <a:gd name="connsiteX112" fmla="*/ 4729307 w 6222173"/>
              <a:gd name="connsiteY112" fmla="*/ 4584775 h 6089135"/>
              <a:gd name="connsiteX113" fmla="*/ 4841805 w 6222173"/>
              <a:gd name="connsiteY113" fmla="*/ 4529852 h 6089135"/>
              <a:gd name="connsiteX114" fmla="*/ 4807794 w 6222173"/>
              <a:gd name="connsiteY114" fmla="*/ 4524621 h 6089135"/>
              <a:gd name="connsiteX115" fmla="*/ 4862734 w 6222173"/>
              <a:gd name="connsiteY115" fmla="*/ 4482775 h 6089135"/>
              <a:gd name="connsiteX116" fmla="*/ 4653436 w 6222173"/>
              <a:gd name="connsiteY116" fmla="*/ 4542929 h 6089135"/>
              <a:gd name="connsiteX117" fmla="*/ 4250537 w 6222173"/>
              <a:gd name="connsiteY117" fmla="*/ 4605698 h 6089135"/>
              <a:gd name="connsiteX118" fmla="*/ 3510145 w 6222173"/>
              <a:gd name="connsiteY118" fmla="*/ 4739083 h 6089135"/>
              <a:gd name="connsiteX119" fmla="*/ 3256371 w 6222173"/>
              <a:gd name="connsiteY119" fmla="*/ 4794006 h 6089135"/>
              <a:gd name="connsiteX120" fmla="*/ 3947055 w 6222173"/>
              <a:gd name="connsiteY120" fmla="*/ 4637083 h 6089135"/>
              <a:gd name="connsiteX121" fmla="*/ 4070018 w 6222173"/>
              <a:gd name="connsiteY121" fmla="*/ 4618775 h 6089135"/>
              <a:gd name="connsiteX122" fmla="*/ 4357803 w 6222173"/>
              <a:gd name="connsiteY122" fmla="*/ 4550775 h 6089135"/>
              <a:gd name="connsiteX123" fmla="*/ 4357803 w 6222173"/>
              <a:gd name="connsiteY123" fmla="*/ 4550775 h 6089135"/>
              <a:gd name="connsiteX124" fmla="*/ 3415961 w 6222173"/>
              <a:gd name="connsiteY124" fmla="*/ 4718160 h 6089135"/>
              <a:gd name="connsiteX125" fmla="*/ 3415961 w 6222173"/>
              <a:gd name="connsiteY125" fmla="*/ 4712929 h 6089135"/>
              <a:gd name="connsiteX126" fmla="*/ 3415961 w 6222173"/>
              <a:gd name="connsiteY126" fmla="*/ 4712929 h 6089135"/>
              <a:gd name="connsiteX127" fmla="*/ 3389799 w 6222173"/>
              <a:gd name="connsiteY127" fmla="*/ 4718160 h 6089135"/>
              <a:gd name="connsiteX128" fmla="*/ 3363636 w 6222173"/>
              <a:gd name="connsiteY128" fmla="*/ 4718160 h 6089135"/>
              <a:gd name="connsiteX129" fmla="*/ 4028158 w 6222173"/>
              <a:gd name="connsiteY129" fmla="*/ 4584775 h 6089135"/>
              <a:gd name="connsiteX130" fmla="*/ 4049088 w 6222173"/>
              <a:gd name="connsiteY130" fmla="*/ 4571698 h 6089135"/>
              <a:gd name="connsiteX131" fmla="*/ 4104029 w 6222173"/>
              <a:gd name="connsiteY131" fmla="*/ 4563852 h 6089135"/>
              <a:gd name="connsiteX132" fmla="*/ 4211294 w 6222173"/>
              <a:gd name="connsiteY132" fmla="*/ 4537698 h 6089135"/>
              <a:gd name="connsiteX133" fmla="*/ 4506928 w 6222173"/>
              <a:gd name="connsiteY133" fmla="*/ 4482775 h 6089135"/>
              <a:gd name="connsiteX134" fmla="*/ 4567101 w 6222173"/>
              <a:gd name="connsiteY134" fmla="*/ 4464467 h 6089135"/>
              <a:gd name="connsiteX135" fmla="*/ 4182515 w 6222173"/>
              <a:gd name="connsiteY135" fmla="*/ 4529852 h 6089135"/>
              <a:gd name="connsiteX136" fmla="*/ 3201430 w 6222173"/>
              <a:gd name="connsiteY136" fmla="*/ 4731237 h 6089135"/>
              <a:gd name="connsiteX137" fmla="*/ 3201430 w 6222173"/>
              <a:gd name="connsiteY137" fmla="*/ 4726006 h 6089135"/>
              <a:gd name="connsiteX138" fmla="*/ 3201430 w 6222173"/>
              <a:gd name="connsiteY138" fmla="*/ 4726006 h 6089135"/>
              <a:gd name="connsiteX139" fmla="*/ 3201430 w 6222173"/>
              <a:gd name="connsiteY139" fmla="*/ 4731237 h 6089135"/>
              <a:gd name="connsiteX140" fmla="*/ 3115095 w 6222173"/>
              <a:gd name="connsiteY140" fmla="*/ 4760006 h 6089135"/>
              <a:gd name="connsiteX141" fmla="*/ 3088933 w 6222173"/>
              <a:gd name="connsiteY141" fmla="*/ 4760006 h 6089135"/>
              <a:gd name="connsiteX142" fmla="*/ 2960737 w 6222173"/>
              <a:gd name="connsiteY142" fmla="*/ 4794006 h 6089135"/>
              <a:gd name="connsiteX143" fmla="*/ 3557237 w 6222173"/>
              <a:gd name="connsiteY143" fmla="*/ 4610929 h 6089135"/>
              <a:gd name="connsiteX144" fmla="*/ 4156353 w 6222173"/>
              <a:gd name="connsiteY144" fmla="*/ 4511544 h 6089135"/>
              <a:gd name="connsiteX145" fmla="*/ 4271467 w 6222173"/>
              <a:gd name="connsiteY145" fmla="*/ 4477544 h 6089135"/>
              <a:gd name="connsiteX146" fmla="*/ 3368869 w 6222173"/>
              <a:gd name="connsiteY146" fmla="*/ 4624006 h 6089135"/>
              <a:gd name="connsiteX147" fmla="*/ 3243290 w 6222173"/>
              <a:gd name="connsiteY147" fmla="*/ 4637083 h 6089135"/>
              <a:gd name="connsiteX148" fmla="*/ 3444739 w 6222173"/>
              <a:gd name="connsiteY148" fmla="*/ 4584775 h 6089135"/>
              <a:gd name="connsiteX149" fmla="*/ 3981066 w 6222173"/>
              <a:gd name="connsiteY149" fmla="*/ 4477544 h 6089135"/>
              <a:gd name="connsiteX150" fmla="*/ 4323792 w 6222173"/>
              <a:gd name="connsiteY150" fmla="*/ 4422621 h 6089135"/>
              <a:gd name="connsiteX151" fmla="*/ 4344722 w 6222173"/>
              <a:gd name="connsiteY151" fmla="*/ 4404313 h 6089135"/>
              <a:gd name="connsiteX152" fmla="*/ 4572333 w 6222173"/>
              <a:gd name="connsiteY152" fmla="*/ 4362467 h 6089135"/>
              <a:gd name="connsiteX153" fmla="*/ 4653436 w 6222173"/>
              <a:gd name="connsiteY153" fmla="*/ 4328467 h 6089135"/>
              <a:gd name="connsiteX154" fmla="*/ 4653436 w 6222173"/>
              <a:gd name="connsiteY154" fmla="*/ 4328467 h 6089135"/>
              <a:gd name="connsiteX155" fmla="*/ 4182515 w 6222173"/>
              <a:gd name="connsiteY155" fmla="*/ 4417390 h 6089135"/>
              <a:gd name="connsiteX156" fmla="*/ 2785450 w 6222173"/>
              <a:gd name="connsiteY156" fmla="*/ 4752160 h 6089135"/>
              <a:gd name="connsiteX157" fmla="*/ 2832542 w 6222173"/>
              <a:gd name="connsiteY157" fmla="*/ 4712929 h 6089135"/>
              <a:gd name="connsiteX158" fmla="*/ 2837775 w 6222173"/>
              <a:gd name="connsiteY158" fmla="*/ 4692006 h 6089135"/>
              <a:gd name="connsiteX159" fmla="*/ 2900565 w 6222173"/>
              <a:gd name="connsiteY159" fmla="*/ 4671083 h 6089135"/>
              <a:gd name="connsiteX160" fmla="*/ 2939808 w 6222173"/>
              <a:gd name="connsiteY160" fmla="*/ 4644929 h 6089135"/>
              <a:gd name="connsiteX161" fmla="*/ 2772369 w 6222173"/>
              <a:gd name="connsiteY161" fmla="*/ 4692006 h 6089135"/>
              <a:gd name="connsiteX162" fmla="*/ 2536909 w 6222173"/>
              <a:gd name="connsiteY162" fmla="*/ 4794006 h 6089135"/>
              <a:gd name="connsiteX163" fmla="*/ 2542141 w 6222173"/>
              <a:gd name="connsiteY163" fmla="*/ 4778314 h 6089135"/>
              <a:gd name="connsiteX164" fmla="*/ 2555223 w 6222173"/>
              <a:gd name="connsiteY164" fmla="*/ 4773083 h 6089135"/>
              <a:gd name="connsiteX165" fmla="*/ 2542141 w 6222173"/>
              <a:gd name="connsiteY165" fmla="*/ 4778314 h 6089135"/>
              <a:gd name="connsiteX166" fmla="*/ 2429643 w 6222173"/>
              <a:gd name="connsiteY166" fmla="*/ 4841083 h 6089135"/>
              <a:gd name="connsiteX167" fmla="*/ 2335459 w 6222173"/>
              <a:gd name="connsiteY167" fmla="*/ 4880314 h 6089135"/>
              <a:gd name="connsiteX168" fmla="*/ 2730510 w 6222173"/>
              <a:gd name="connsiteY168" fmla="*/ 4637083 h 6089135"/>
              <a:gd name="connsiteX169" fmla="*/ 2691266 w 6222173"/>
              <a:gd name="connsiteY169" fmla="*/ 4644929 h 6089135"/>
              <a:gd name="connsiteX170" fmla="*/ 2549990 w 6222173"/>
              <a:gd name="connsiteY170" fmla="*/ 4726006 h 6089135"/>
              <a:gd name="connsiteX171" fmla="*/ 2476736 w 6222173"/>
              <a:gd name="connsiteY171" fmla="*/ 4765237 h 6089135"/>
              <a:gd name="connsiteX172" fmla="*/ 2447957 w 6222173"/>
              <a:gd name="connsiteY172" fmla="*/ 4752160 h 6089135"/>
              <a:gd name="connsiteX173" fmla="*/ 2382551 w 6222173"/>
              <a:gd name="connsiteY173" fmla="*/ 4799237 h 6089135"/>
              <a:gd name="connsiteX174" fmla="*/ 2416562 w 6222173"/>
              <a:gd name="connsiteY174" fmla="*/ 4760006 h 6089135"/>
              <a:gd name="connsiteX175" fmla="*/ 2335459 w 6222173"/>
              <a:gd name="connsiteY175" fmla="*/ 4794006 h 6089135"/>
              <a:gd name="connsiteX176" fmla="*/ 2280519 w 6222173"/>
              <a:gd name="connsiteY176" fmla="*/ 4820160 h 6089135"/>
              <a:gd name="connsiteX177" fmla="*/ 2369471 w 6222173"/>
              <a:gd name="connsiteY177" fmla="*/ 4746929 h 6089135"/>
              <a:gd name="connsiteX178" fmla="*/ 2018896 w 6222173"/>
              <a:gd name="connsiteY178" fmla="*/ 5021545 h 6089135"/>
              <a:gd name="connsiteX179" fmla="*/ 1932560 w 6222173"/>
              <a:gd name="connsiteY179" fmla="*/ 5120929 h 6089135"/>
              <a:gd name="connsiteX180" fmla="*/ 1979653 w 6222173"/>
              <a:gd name="connsiteY180" fmla="*/ 5047699 h 6089135"/>
              <a:gd name="connsiteX181" fmla="*/ 2105232 w 6222173"/>
              <a:gd name="connsiteY181" fmla="*/ 4906468 h 6089135"/>
              <a:gd name="connsiteX182" fmla="*/ 2152323 w 6222173"/>
              <a:gd name="connsiteY182" fmla="*/ 4854160 h 6089135"/>
              <a:gd name="connsiteX183" fmla="*/ 1903782 w 6222173"/>
              <a:gd name="connsiteY183" fmla="*/ 5102622 h 6089135"/>
              <a:gd name="connsiteX184" fmla="*/ 1937793 w 6222173"/>
              <a:gd name="connsiteY184" fmla="*/ 5013699 h 6089135"/>
              <a:gd name="connsiteX185" fmla="*/ 1843609 w 6222173"/>
              <a:gd name="connsiteY185" fmla="*/ 5115699 h 6089135"/>
              <a:gd name="connsiteX186" fmla="*/ 2118312 w 6222173"/>
              <a:gd name="connsiteY186" fmla="*/ 4786160 h 6089135"/>
              <a:gd name="connsiteX187" fmla="*/ 2126161 w 6222173"/>
              <a:gd name="connsiteY187" fmla="*/ 4778314 h 6089135"/>
              <a:gd name="connsiteX188" fmla="*/ 2134010 w 6222173"/>
              <a:gd name="connsiteY188" fmla="*/ 4773083 h 6089135"/>
              <a:gd name="connsiteX189" fmla="*/ 2139242 w 6222173"/>
              <a:gd name="connsiteY189" fmla="*/ 4765237 h 6089135"/>
              <a:gd name="connsiteX190" fmla="*/ 2139242 w 6222173"/>
              <a:gd name="connsiteY190" fmla="*/ 4765237 h 6089135"/>
              <a:gd name="connsiteX191" fmla="*/ 2134010 w 6222173"/>
              <a:gd name="connsiteY191" fmla="*/ 4773083 h 6089135"/>
              <a:gd name="connsiteX192" fmla="*/ 2126161 w 6222173"/>
              <a:gd name="connsiteY192" fmla="*/ 4778314 h 6089135"/>
              <a:gd name="connsiteX193" fmla="*/ 2118312 w 6222173"/>
              <a:gd name="connsiteY193" fmla="*/ 4786160 h 6089135"/>
              <a:gd name="connsiteX194" fmla="*/ 1992734 w 6222173"/>
              <a:gd name="connsiteY194" fmla="*/ 4888160 h 6089135"/>
              <a:gd name="connsiteX195" fmla="*/ 1830528 w 6222173"/>
              <a:gd name="connsiteY195" fmla="*/ 5094776 h 6089135"/>
              <a:gd name="connsiteX196" fmla="*/ 1851457 w 6222173"/>
              <a:gd name="connsiteY196" fmla="*/ 5034622 h 6089135"/>
              <a:gd name="connsiteX197" fmla="*/ 1770354 w 6222173"/>
              <a:gd name="connsiteY197" fmla="*/ 5136622 h 6089135"/>
              <a:gd name="connsiteX198" fmla="*/ 1744192 w 6222173"/>
              <a:gd name="connsiteY198" fmla="*/ 5168006 h 6089135"/>
              <a:gd name="connsiteX199" fmla="*/ 1791284 w 6222173"/>
              <a:gd name="connsiteY199" fmla="*/ 5060775 h 6089135"/>
              <a:gd name="connsiteX200" fmla="*/ 1791284 w 6222173"/>
              <a:gd name="connsiteY200" fmla="*/ 5042468 h 6089135"/>
              <a:gd name="connsiteX201" fmla="*/ 1702333 w 6222173"/>
              <a:gd name="connsiteY201" fmla="*/ 5162776 h 6089135"/>
              <a:gd name="connsiteX202" fmla="*/ 1629078 w 6222173"/>
              <a:gd name="connsiteY202" fmla="*/ 5296160 h 6089135"/>
              <a:gd name="connsiteX203" fmla="*/ 1587218 w 6222173"/>
              <a:gd name="connsiteY203" fmla="*/ 5343237 h 6089135"/>
              <a:gd name="connsiteX204" fmla="*/ 1561056 w 6222173"/>
              <a:gd name="connsiteY204" fmla="*/ 5343237 h 6089135"/>
              <a:gd name="connsiteX205" fmla="*/ 1527045 w 6222173"/>
              <a:gd name="connsiteY205" fmla="*/ 5424314 h 6089135"/>
              <a:gd name="connsiteX206" fmla="*/ 1479953 w 6222173"/>
              <a:gd name="connsiteY206" fmla="*/ 5526315 h 6089135"/>
              <a:gd name="connsiteX207" fmla="*/ 1466872 w 6222173"/>
              <a:gd name="connsiteY207" fmla="*/ 5552468 h 6089135"/>
              <a:gd name="connsiteX208" fmla="*/ 1427629 w 6222173"/>
              <a:gd name="connsiteY208" fmla="*/ 5908161 h 6089135"/>
              <a:gd name="connsiteX209" fmla="*/ 1380537 w 6222173"/>
              <a:gd name="connsiteY209" fmla="*/ 6088623 h 6089135"/>
              <a:gd name="connsiteX210" fmla="*/ 1333445 w 6222173"/>
              <a:gd name="connsiteY210" fmla="*/ 6075546 h 6089135"/>
              <a:gd name="connsiteX211" fmla="*/ 1325596 w 6222173"/>
              <a:gd name="connsiteY211" fmla="*/ 6015392 h 6089135"/>
              <a:gd name="connsiteX212" fmla="*/ 1286352 w 6222173"/>
              <a:gd name="connsiteY212" fmla="*/ 5968315 h 6089135"/>
              <a:gd name="connsiteX213" fmla="*/ 1273271 w 6222173"/>
              <a:gd name="connsiteY213" fmla="*/ 6023238 h 6089135"/>
              <a:gd name="connsiteX214" fmla="*/ 1226179 w 6222173"/>
              <a:gd name="connsiteY214" fmla="*/ 5963084 h 6089135"/>
              <a:gd name="connsiteX215" fmla="*/ 1218330 w 6222173"/>
              <a:gd name="connsiteY215" fmla="*/ 6002315 h 6089135"/>
              <a:gd name="connsiteX216" fmla="*/ 1184320 w 6222173"/>
              <a:gd name="connsiteY216" fmla="*/ 5942161 h 6089135"/>
              <a:gd name="connsiteX217" fmla="*/ 1166006 w 6222173"/>
              <a:gd name="connsiteY217" fmla="*/ 5685853 h 6089135"/>
              <a:gd name="connsiteX218" fmla="*/ 1179087 w 6222173"/>
              <a:gd name="connsiteY218" fmla="*/ 5565545 h 6089135"/>
              <a:gd name="connsiteX219" fmla="*/ 1166006 w 6222173"/>
              <a:gd name="connsiteY219" fmla="*/ 5612622 h 6089135"/>
              <a:gd name="connsiteX220" fmla="*/ 1145076 w 6222173"/>
              <a:gd name="connsiteY220" fmla="*/ 5680622 h 6089135"/>
              <a:gd name="connsiteX221" fmla="*/ 1142460 w 6222173"/>
              <a:gd name="connsiteY221" fmla="*/ 5625699 h 6089135"/>
              <a:gd name="connsiteX222" fmla="*/ 1145076 w 6222173"/>
              <a:gd name="connsiteY222" fmla="*/ 5651853 h 6089135"/>
              <a:gd name="connsiteX223" fmla="*/ 1142460 w 6222173"/>
              <a:gd name="connsiteY223" fmla="*/ 5625699 h 6089135"/>
              <a:gd name="connsiteX224" fmla="*/ 1137227 w 6222173"/>
              <a:gd name="connsiteY224" fmla="*/ 5513238 h 6089135"/>
              <a:gd name="connsiteX225" fmla="*/ 1147692 w 6222173"/>
              <a:gd name="connsiteY225" fmla="*/ 5390314 h 6089135"/>
              <a:gd name="connsiteX226" fmla="*/ 1131995 w 6222173"/>
              <a:gd name="connsiteY226" fmla="*/ 5411237 h 6089135"/>
              <a:gd name="connsiteX227" fmla="*/ 1124146 w 6222173"/>
              <a:gd name="connsiteY227" fmla="*/ 5505391 h 6089135"/>
              <a:gd name="connsiteX228" fmla="*/ 1118914 w 6222173"/>
              <a:gd name="connsiteY228" fmla="*/ 5437391 h 6089135"/>
              <a:gd name="connsiteX229" fmla="*/ 1145076 w 6222173"/>
              <a:gd name="connsiteY229" fmla="*/ 5343237 h 6089135"/>
              <a:gd name="connsiteX230" fmla="*/ 1150309 w 6222173"/>
              <a:gd name="connsiteY230" fmla="*/ 5249083 h 6089135"/>
              <a:gd name="connsiteX231" fmla="*/ 1218330 w 6222173"/>
              <a:gd name="connsiteY231" fmla="*/ 4982314 h 6089135"/>
              <a:gd name="connsiteX232" fmla="*/ 1493034 w 6222173"/>
              <a:gd name="connsiteY232" fmla="*/ 4375544 h 6089135"/>
              <a:gd name="connsiteX233" fmla="*/ 1574137 w 6222173"/>
              <a:gd name="connsiteY233" fmla="*/ 4270928 h 6089135"/>
              <a:gd name="connsiteX234" fmla="*/ 1555824 w 6222173"/>
              <a:gd name="connsiteY234" fmla="*/ 4247390 h 6089135"/>
              <a:gd name="connsiteX235" fmla="*/ 1192168 w 6222173"/>
              <a:gd name="connsiteY235" fmla="*/ 4255236 h 6089135"/>
              <a:gd name="connsiteX236" fmla="*/ 721247 w 6222173"/>
              <a:gd name="connsiteY236" fmla="*/ 4255236 h 6089135"/>
              <a:gd name="connsiteX237" fmla="*/ 695085 w 6222173"/>
              <a:gd name="connsiteY237" fmla="*/ 4247390 h 6089135"/>
              <a:gd name="connsiteX238" fmla="*/ 687237 w 6222173"/>
              <a:gd name="connsiteY238" fmla="*/ 4263082 h 6089135"/>
              <a:gd name="connsiteX239" fmla="*/ 760491 w 6222173"/>
              <a:gd name="connsiteY239" fmla="*/ 4263082 h 6089135"/>
              <a:gd name="connsiteX240" fmla="*/ 763107 w 6222173"/>
              <a:gd name="connsiteY240" fmla="*/ 4263082 h 6089135"/>
              <a:gd name="connsiteX241" fmla="*/ 773572 w 6222173"/>
              <a:gd name="connsiteY241" fmla="*/ 4263082 h 6089135"/>
              <a:gd name="connsiteX242" fmla="*/ 802350 w 6222173"/>
              <a:gd name="connsiteY242" fmla="*/ 4263082 h 6089135"/>
              <a:gd name="connsiteX243" fmla="*/ 768339 w 6222173"/>
              <a:gd name="connsiteY243" fmla="*/ 4268313 h 6089135"/>
              <a:gd name="connsiteX244" fmla="*/ 634912 w 6222173"/>
              <a:gd name="connsiteY244" fmla="*/ 4263082 h 6089135"/>
              <a:gd name="connsiteX245" fmla="*/ 674155 w 6222173"/>
              <a:gd name="connsiteY245" fmla="*/ 4281390 h 6089135"/>
              <a:gd name="connsiteX246" fmla="*/ 498868 w 6222173"/>
              <a:gd name="connsiteY246" fmla="*/ 4281390 h 6089135"/>
              <a:gd name="connsiteX247" fmla="*/ 438695 w 6222173"/>
              <a:gd name="connsiteY247" fmla="*/ 4281390 h 6089135"/>
              <a:gd name="connsiteX248" fmla="*/ 177072 w 6222173"/>
              <a:gd name="connsiteY248" fmla="*/ 4216005 h 6089135"/>
              <a:gd name="connsiteX249" fmla="*/ 198002 w 6222173"/>
              <a:gd name="connsiteY249" fmla="*/ 4174159 h 6089135"/>
              <a:gd name="connsiteX250" fmla="*/ 169224 w 6222173"/>
              <a:gd name="connsiteY250" fmla="*/ 4140159 h 6089135"/>
              <a:gd name="connsiteX251" fmla="*/ 216316 w 6222173"/>
              <a:gd name="connsiteY251" fmla="*/ 4100928 h 6089135"/>
              <a:gd name="connsiteX252" fmla="*/ 135213 w 6222173"/>
              <a:gd name="connsiteY252" fmla="*/ 4074774 h 6089135"/>
              <a:gd name="connsiteX253" fmla="*/ 143061 w 6222173"/>
              <a:gd name="connsiteY253" fmla="*/ 4059082 h 6089135"/>
              <a:gd name="connsiteX254" fmla="*/ 116899 w 6222173"/>
              <a:gd name="connsiteY254" fmla="*/ 4046005 h 6089135"/>
              <a:gd name="connsiteX255" fmla="*/ 122132 w 6222173"/>
              <a:gd name="connsiteY255" fmla="*/ 4006774 h 6089135"/>
              <a:gd name="connsiteX256" fmla="*/ 135213 w 6222173"/>
              <a:gd name="connsiteY256" fmla="*/ 3993697 h 6089135"/>
              <a:gd name="connsiteX257" fmla="*/ 129980 w 6222173"/>
              <a:gd name="connsiteY257" fmla="*/ 3964928 h 6089135"/>
              <a:gd name="connsiteX258" fmla="*/ 145678 w 6222173"/>
              <a:gd name="connsiteY258" fmla="*/ 3941389 h 6089135"/>
              <a:gd name="connsiteX259" fmla="*/ 95969 w 6222173"/>
              <a:gd name="connsiteY259" fmla="*/ 3925697 h 6089135"/>
              <a:gd name="connsiteX260" fmla="*/ 143061 w 6222173"/>
              <a:gd name="connsiteY260" fmla="*/ 3899543 h 6089135"/>
              <a:gd name="connsiteX261" fmla="*/ 48877 w 6222173"/>
              <a:gd name="connsiteY261" fmla="*/ 3839389 h 6089135"/>
              <a:gd name="connsiteX262" fmla="*/ 95969 w 6222173"/>
              <a:gd name="connsiteY262" fmla="*/ 3792312 h 6089135"/>
              <a:gd name="connsiteX263" fmla="*/ 88121 w 6222173"/>
              <a:gd name="connsiteY263" fmla="*/ 3763543 h 6089135"/>
              <a:gd name="connsiteX264" fmla="*/ 163991 w 6222173"/>
              <a:gd name="connsiteY264" fmla="*/ 3758312 h 6089135"/>
              <a:gd name="connsiteX265" fmla="*/ 122132 w 6222173"/>
              <a:gd name="connsiteY265" fmla="*/ 3737389 h 6089135"/>
              <a:gd name="connsiteX266" fmla="*/ 95969 w 6222173"/>
              <a:gd name="connsiteY266" fmla="*/ 3711235 h 6089135"/>
              <a:gd name="connsiteX267" fmla="*/ 143061 w 6222173"/>
              <a:gd name="connsiteY267" fmla="*/ 3651081 h 6089135"/>
              <a:gd name="connsiteX268" fmla="*/ 101202 w 6222173"/>
              <a:gd name="connsiteY268" fmla="*/ 3624928 h 6089135"/>
              <a:gd name="connsiteX269" fmla="*/ 103818 w 6222173"/>
              <a:gd name="connsiteY269" fmla="*/ 3622312 h 6089135"/>
              <a:gd name="connsiteX270" fmla="*/ 101202 w 6222173"/>
              <a:gd name="connsiteY270" fmla="*/ 3624928 h 6089135"/>
              <a:gd name="connsiteX271" fmla="*/ 75039 w 6222173"/>
              <a:gd name="connsiteY271" fmla="*/ 3638004 h 6089135"/>
              <a:gd name="connsiteX272" fmla="*/ 116899 w 6222173"/>
              <a:gd name="connsiteY272" fmla="*/ 3575235 h 6089135"/>
              <a:gd name="connsiteX273" fmla="*/ 163991 w 6222173"/>
              <a:gd name="connsiteY273" fmla="*/ 3570004 h 6089135"/>
              <a:gd name="connsiteX274" fmla="*/ 109050 w 6222173"/>
              <a:gd name="connsiteY274" fmla="*/ 3562158 h 6089135"/>
              <a:gd name="connsiteX275" fmla="*/ 129980 w 6222173"/>
              <a:gd name="connsiteY275" fmla="*/ 3536004 h 6089135"/>
              <a:gd name="connsiteX276" fmla="*/ 88121 w 6222173"/>
              <a:gd name="connsiteY276" fmla="*/ 3496774 h 6089135"/>
              <a:gd name="connsiteX277" fmla="*/ 109050 w 6222173"/>
              <a:gd name="connsiteY277" fmla="*/ 3454927 h 6089135"/>
              <a:gd name="connsiteX278" fmla="*/ 143061 w 6222173"/>
              <a:gd name="connsiteY278" fmla="*/ 3441850 h 6089135"/>
              <a:gd name="connsiteX279" fmla="*/ 169224 w 6222173"/>
              <a:gd name="connsiteY279" fmla="*/ 3420927 h 6089135"/>
              <a:gd name="connsiteX280" fmla="*/ 116899 w 6222173"/>
              <a:gd name="connsiteY280" fmla="*/ 3386927 h 6089135"/>
              <a:gd name="connsiteX281" fmla="*/ 116899 w 6222173"/>
              <a:gd name="connsiteY281" fmla="*/ 3360773 h 6089135"/>
              <a:gd name="connsiteX282" fmla="*/ 56726 w 6222173"/>
              <a:gd name="connsiteY282" fmla="*/ 3347696 h 6089135"/>
              <a:gd name="connsiteX283" fmla="*/ 116899 w 6222173"/>
              <a:gd name="connsiteY283" fmla="*/ 3321543 h 6089135"/>
              <a:gd name="connsiteX284" fmla="*/ 116899 w 6222173"/>
              <a:gd name="connsiteY284" fmla="*/ 3321543 h 6089135"/>
              <a:gd name="connsiteX285" fmla="*/ 75039 w 6222173"/>
              <a:gd name="connsiteY285" fmla="*/ 3266619 h 6089135"/>
              <a:gd name="connsiteX286" fmla="*/ 122132 w 6222173"/>
              <a:gd name="connsiteY286" fmla="*/ 3248312 h 6089135"/>
              <a:gd name="connsiteX287" fmla="*/ 82888 w 6222173"/>
              <a:gd name="connsiteY287" fmla="*/ 3240466 h 6089135"/>
              <a:gd name="connsiteX288" fmla="*/ 88121 w 6222173"/>
              <a:gd name="connsiteY288" fmla="*/ 3219542 h 6089135"/>
              <a:gd name="connsiteX289" fmla="*/ 103818 w 6222173"/>
              <a:gd name="connsiteY289" fmla="*/ 3193389 h 6089135"/>
              <a:gd name="connsiteX290" fmla="*/ 56726 w 6222173"/>
              <a:gd name="connsiteY290" fmla="*/ 3159388 h 6089135"/>
              <a:gd name="connsiteX291" fmla="*/ 88121 w 6222173"/>
              <a:gd name="connsiteY291" fmla="*/ 3138465 h 6089135"/>
              <a:gd name="connsiteX292" fmla="*/ 93353 w 6222173"/>
              <a:gd name="connsiteY292" fmla="*/ 3091388 h 6089135"/>
              <a:gd name="connsiteX293" fmla="*/ 61958 w 6222173"/>
              <a:gd name="connsiteY293" fmla="*/ 3086158 h 6089135"/>
              <a:gd name="connsiteX294" fmla="*/ 95969 w 6222173"/>
              <a:gd name="connsiteY294" fmla="*/ 3052158 h 6089135"/>
              <a:gd name="connsiteX295" fmla="*/ 35796 w 6222173"/>
              <a:gd name="connsiteY295" fmla="*/ 3031234 h 6089135"/>
              <a:gd name="connsiteX296" fmla="*/ 135213 w 6222173"/>
              <a:gd name="connsiteY296" fmla="*/ 2992004 h 6089135"/>
              <a:gd name="connsiteX297" fmla="*/ 82888 w 6222173"/>
              <a:gd name="connsiteY297" fmla="*/ 2978927 h 6089135"/>
              <a:gd name="connsiteX298" fmla="*/ 98585 w 6222173"/>
              <a:gd name="connsiteY298" fmla="*/ 2929234 h 6089135"/>
              <a:gd name="connsiteX299" fmla="*/ 22715 w 6222173"/>
              <a:gd name="connsiteY299" fmla="*/ 2924004 h 6089135"/>
              <a:gd name="connsiteX300" fmla="*/ 27947 w 6222173"/>
              <a:gd name="connsiteY300" fmla="*/ 2871696 h 6089135"/>
              <a:gd name="connsiteX301" fmla="*/ 82888 w 6222173"/>
              <a:gd name="connsiteY301" fmla="*/ 2837696 h 6089135"/>
              <a:gd name="connsiteX302" fmla="*/ 56726 w 6222173"/>
              <a:gd name="connsiteY302" fmla="*/ 2808927 h 6089135"/>
              <a:gd name="connsiteX303" fmla="*/ 122132 w 6222173"/>
              <a:gd name="connsiteY303" fmla="*/ 2790619 h 6089135"/>
              <a:gd name="connsiteX304" fmla="*/ 27947 w 6222173"/>
              <a:gd name="connsiteY304" fmla="*/ 2756619 h 6089135"/>
              <a:gd name="connsiteX305" fmla="*/ 56726 w 6222173"/>
              <a:gd name="connsiteY305" fmla="*/ 2735696 h 6089135"/>
              <a:gd name="connsiteX306" fmla="*/ 22715 w 6222173"/>
              <a:gd name="connsiteY306" fmla="*/ 2735696 h 6089135"/>
              <a:gd name="connsiteX307" fmla="*/ 35796 w 6222173"/>
              <a:gd name="connsiteY307" fmla="*/ 2696465 h 6089135"/>
              <a:gd name="connsiteX308" fmla="*/ 122132 w 6222173"/>
              <a:gd name="connsiteY308" fmla="*/ 2662465 h 6089135"/>
              <a:gd name="connsiteX309" fmla="*/ 95969 w 6222173"/>
              <a:gd name="connsiteY309" fmla="*/ 2636311 h 6089135"/>
              <a:gd name="connsiteX310" fmla="*/ 75039 w 6222173"/>
              <a:gd name="connsiteY310" fmla="*/ 2636311 h 6089135"/>
              <a:gd name="connsiteX311" fmla="*/ 75039 w 6222173"/>
              <a:gd name="connsiteY311" fmla="*/ 2602311 h 6089135"/>
              <a:gd name="connsiteX312" fmla="*/ 48877 w 6222173"/>
              <a:gd name="connsiteY312" fmla="*/ 2604926 h 6089135"/>
              <a:gd name="connsiteX313" fmla="*/ 33180 w 6222173"/>
              <a:gd name="connsiteY313" fmla="*/ 2591849 h 6089135"/>
              <a:gd name="connsiteX314" fmla="*/ 82888 w 6222173"/>
              <a:gd name="connsiteY314" fmla="*/ 2560465 h 6089135"/>
              <a:gd name="connsiteX315" fmla="*/ 82888 w 6222173"/>
              <a:gd name="connsiteY315" fmla="*/ 2560465 h 6089135"/>
              <a:gd name="connsiteX316" fmla="*/ 48877 w 6222173"/>
              <a:gd name="connsiteY316" fmla="*/ 2555234 h 6089135"/>
              <a:gd name="connsiteX317" fmla="*/ 61958 w 6222173"/>
              <a:gd name="connsiteY317" fmla="*/ 2534311 h 6089135"/>
              <a:gd name="connsiteX318" fmla="*/ 1785 w 6222173"/>
              <a:gd name="connsiteY318" fmla="*/ 2534311 h 6089135"/>
              <a:gd name="connsiteX319" fmla="*/ 61958 w 6222173"/>
              <a:gd name="connsiteY319" fmla="*/ 2487234 h 6089135"/>
              <a:gd name="connsiteX320" fmla="*/ 82888 w 6222173"/>
              <a:gd name="connsiteY320" fmla="*/ 2466311 h 6089135"/>
              <a:gd name="connsiteX321" fmla="*/ 61958 w 6222173"/>
              <a:gd name="connsiteY321" fmla="*/ 2434926 h 6089135"/>
              <a:gd name="connsiteX322" fmla="*/ 22715 w 6222173"/>
              <a:gd name="connsiteY322" fmla="*/ 2427080 h 6089135"/>
              <a:gd name="connsiteX323" fmla="*/ 75039 w 6222173"/>
              <a:gd name="connsiteY323" fmla="*/ 2387849 h 6089135"/>
              <a:gd name="connsiteX324" fmla="*/ 95969 w 6222173"/>
              <a:gd name="connsiteY324" fmla="*/ 2366926 h 6089135"/>
              <a:gd name="connsiteX325" fmla="*/ 150910 w 6222173"/>
              <a:gd name="connsiteY325" fmla="*/ 2372157 h 6089135"/>
              <a:gd name="connsiteX326" fmla="*/ 95969 w 6222173"/>
              <a:gd name="connsiteY326" fmla="*/ 2359080 h 6089135"/>
              <a:gd name="connsiteX327" fmla="*/ 56726 w 6222173"/>
              <a:gd name="connsiteY327" fmla="*/ 2306772 h 6089135"/>
              <a:gd name="connsiteX328" fmla="*/ 169224 w 6222173"/>
              <a:gd name="connsiteY328" fmla="*/ 2246618 h 6089135"/>
              <a:gd name="connsiteX329" fmla="*/ 109050 w 6222173"/>
              <a:gd name="connsiteY329" fmla="*/ 2251849 h 6089135"/>
              <a:gd name="connsiteX330" fmla="*/ 109050 w 6222173"/>
              <a:gd name="connsiteY330" fmla="*/ 2225695 h 6089135"/>
              <a:gd name="connsiteX331" fmla="*/ 245094 w 6222173"/>
              <a:gd name="connsiteY331" fmla="*/ 2178618 h 6089135"/>
              <a:gd name="connsiteX332" fmla="*/ 357592 w 6222173"/>
              <a:gd name="connsiteY332" fmla="*/ 2139387 h 6089135"/>
              <a:gd name="connsiteX333" fmla="*/ 532879 w 6222173"/>
              <a:gd name="connsiteY333" fmla="*/ 2110618 h 6089135"/>
              <a:gd name="connsiteX334" fmla="*/ 464857 w 6222173"/>
              <a:gd name="connsiteY334" fmla="*/ 2139387 h 6089135"/>
              <a:gd name="connsiteX335" fmla="*/ 464857 w 6222173"/>
              <a:gd name="connsiteY335" fmla="*/ 2139387 h 6089135"/>
              <a:gd name="connsiteX336" fmla="*/ 640144 w 6222173"/>
              <a:gd name="connsiteY336" fmla="*/ 2105387 h 6089135"/>
              <a:gd name="connsiteX337" fmla="*/ 600901 w 6222173"/>
              <a:gd name="connsiteY337" fmla="*/ 2097541 h 6089135"/>
              <a:gd name="connsiteX338" fmla="*/ 2892716 w 6222173"/>
              <a:gd name="connsiteY338" fmla="*/ 1715695 h 6089135"/>
              <a:gd name="connsiteX339" fmla="*/ 2858705 w 6222173"/>
              <a:gd name="connsiteY339" fmla="*/ 1734002 h 6089135"/>
              <a:gd name="connsiteX340" fmla="*/ 2785450 w 6222173"/>
              <a:gd name="connsiteY340" fmla="*/ 1741848 h 6089135"/>
              <a:gd name="connsiteX341" fmla="*/ 2858705 w 6222173"/>
              <a:gd name="connsiteY341" fmla="*/ 1734002 h 6089135"/>
              <a:gd name="connsiteX342" fmla="*/ 2931959 w 6222173"/>
              <a:gd name="connsiteY342" fmla="*/ 1720925 h 6089135"/>
              <a:gd name="connsiteX343" fmla="*/ 2931959 w 6222173"/>
              <a:gd name="connsiteY343" fmla="*/ 1720925 h 6089135"/>
              <a:gd name="connsiteX344" fmla="*/ 2892716 w 6222173"/>
              <a:gd name="connsiteY344" fmla="*/ 1715695 h 6089135"/>
              <a:gd name="connsiteX345" fmla="*/ 3308696 w 6222173"/>
              <a:gd name="connsiteY345" fmla="*/ 1639848 h 6089135"/>
              <a:gd name="connsiteX346" fmla="*/ 3308696 w 6222173"/>
              <a:gd name="connsiteY346" fmla="*/ 1639848 h 6089135"/>
              <a:gd name="connsiteX347" fmla="*/ 3423810 w 6222173"/>
              <a:gd name="connsiteY347" fmla="*/ 1613694 h 6089135"/>
              <a:gd name="connsiteX348" fmla="*/ 3457821 w 6222173"/>
              <a:gd name="connsiteY348" fmla="*/ 1579694 h 6089135"/>
              <a:gd name="connsiteX349" fmla="*/ 3483983 w 6222173"/>
              <a:gd name="connsiteY349" fmla="*/ 1574464 h 6089135"/>
              <a:gd name="connsiteX350" fmla="*/ 3457821 w 6222173"/>
              <a:gd name="connsiteY350" fmla="*/ 1514310 h 6089135"/>
              <a:gd name="connsiteX351" fmla="*/ 3470902 w 6222173"/>
              <a:gd name="connsiteY351" fmla="*/ 1485540 h 6089135"/>
              <a:gd name="connsiteX352" fmla="*/ 3449972 w 6222173"/>
              <a:gd name="connsiteY352" fmla="*/ 1467233 h 6089135"/>
              <a:gd name="connsiteX353" fmla="*/ 3478750 w 6222173"/>
              <a:gd name="connsiteY353" fmla="*/ 1425386 h 6089135"/>
              <a:gd name="connsiteX354" fmla="*/ 3449972 w 6222173"/>
              <a:gd name="connsiteY354" fmla="*/ 1399233 h 6089135"/>
              <a:gd name="connsiteX355" fmla="*/ 3463053 w 6222173"/>
              <a:gd name="connsiteY355" fmla="*/ 1378310 h 6089135"/>
              <a:gd name="connsiteX356" fmla="*/ 3497064 w 6222173"/>
              <a:gd name="connsiteY356" fmla="*/ 1370463 h 6089135"/>
              <a:gd name="connsiteX357" fmla="*/ 3478750 w 6222173"/>
              <a:gd name="connsiteY357" fmla="*/ 1352156 h 6089135"/>
              <a:gd name="connsiteX358" fmla="*/ 3436891 w 6222173"/>
              <a:gd name="connsiteY358" fmla="*/ 1244925 h 6089135"/>
              <a:gd name="connsiteX359" fmla="*/ 3470902 w 6222173"/>
              <a:gd name="connsiteY359" fmla="*/ 1244925 h 6089135"/>
              <a:gd name="connsiteX360" fmla="*/ 3478750 w 6222173"/>
              <a:gd name="connsiteY360" fmla="*/ 1231848 h 6089135"/>
              <a:gd name="connsiteX361" fmla="*/ 3447356 w 6222173"/>
              <a:gd name="connsiteY361" fmla="*/ 1226617 h 6089135"/>
              <a:gd name="connsiteX362" fmla="*/ 3444739 w 6222173"/>
              <a:gd name="connsiteY362" fmla="*/ 1224002 h 6089135"/>
              <a:gd name="connsiteX363" fmla="*/ 3415961 w 6222173"/>
              <a:gd name="connsiteY363" fmla="*/ 1122002 h 6089135"/>
              <a:gd name="connsiteX364" fmla="*/ 3436891 w 6222173"/>
              <a:gd name="connsiteY364" fmla="*/ 1069694 h 6089135"/>
              <a:gd name="connsiteX365" fmla="*/ 3436891 w 6222173"/>
              <a:gd name="connsiteY365" fmla="*/ 1022617 h 6089135"/>
              <a:gd name="connsiteX366" fmla="*/ 3415961 w 6222173"/>
              <a:gd name="connsiteY366" fmla="*/ 996463 h 6089135"/>
              <a:gd name="connsiteX367" fmla="*/ 3421193 w 6222173"/>
              <a:gd name="connsiteY367" fmla="*/ 944155 h 6089135"/>
              <a:gd name="connsiteX368" fmla="*/ 3449972 w 6222173"/>
              <a:gd name="connsiteY368" fmla="*/ 920617 h 6089135"/>
              <a:gd name="connsiteX369" fmla="*/ 3439507 w 6222173"/>
              <a:gd name="connsiteY369" fmla="*/ 918001 h 6089135"/>
              <a:gd name="connsiteX370" fmla="*/ 3444739 w 6222173"/>
              <a:gd name="connsiteY370" fmla="*/ 915386 h 6089135"/>
              <a:gd name="connsiteX371" fmla="*/ 3389799 w 6222173"/>
              <a:gd name="connsiteY371" fmla="*/ 855232 h 6089135"/>
              <a:gd name="connsiteX372" fmla="*/ 3410728 w 6222173"/>
              <a:gd name="connsiteY372" fmla="*/ 813386 h 6089135"/>
              <a:gd name="connsiteX373" fmla="*/ 3350555 w 6222173"/>
              <a:gd name="connsiteY373" fmla="*/ 787232 h 6089135"/>
              <a:gd name="connsiteX374" fmla="*/ 3431658 w 6222173"/>
              <a:gd name="connsiteY374" fmla="*/ 787232 h 6089135"/>
              <a:gd name="connsiteX375" fmla="*/ 3384566 w 6222173"/>
              <a:gd name="connsiteY375" fmla="*/ 748001 h 6089135"/>
              <a:gd name="connsiteX376" fmla="*/ 3402880 w 6222173"/>
              <a:gd name="connsiteY376" fmla="*/ 740155 h 6089135"/>
              <a:gd name="connsiteX377" fmla="*/ 3426032 w 6222173"/>
              <a:gd name="connsiteY377" fmla="*/ 738091 h 6089135"/>
              <a:gd name="connsiteX378" fmla="*/ 3435782 w 6222173"/>
              <a:gd name="connsiteY378" fmla="*/ 737427 h 6089135"/>
              <a:gd name="connsiteX379" fmla="*/ 3437141 w 6222173"/>
              <a:gd name="connsiteY379" fmla="*/ 737396 h 6089135"/>
              <a:gd name="connsiteX380" fmla="*/ 3436523 w 6222173"/>
              <a:gd name="connsiteY380" fmla="*/ 737376 h 6089135"/>
              <a:gd name="connsiteX381" fmla="*/ 3435782 w 6222173"/>
              <a:gd name="connsiteY381" fmla="*/ 737427 h 6089135"/>
              <a:gd name="connsiteX382" fmla="*/ 3430677 w 6222173"/>
              <a:gd name="connsiteY382" fmla="*/ 737539 h 6089135"/>
              <a:gd name="connsiteX383" fmla="*/ 3389799 w 6222173"/>
              <a:gd name="connsiteY383" fmla="*/ 727078 h 6089135"/>
              <a:gd name="connsiteX384" fmla="*/ 3423810 w 6222173"/>
              <a:gd name="connsiteY384" fmla="*/ 700924 h 6089135"/>
              <a:gd name="connsiteX385" fmla="*/ 3491832 w 6222173"/>
              <a:gd name="connsiteY385" fmla="*/ 700924 h 6089135"/>
              <a:gd name="connsiteX386" fmla="*/ 3389799 w 6222173"/>
              <a:gd name="connsiteY386" fmla="*/ 680001 h 6089135"/>
              <a:gd name="connsiteX387" fmla="*/ 3384566 w 6222173"/>
              <a:gd name="connsiteY387" fmla="*/ 653847 h 6089135"/>
              <a:gd name="connsiteX388" fmla="*/ 3381950 w 6222173"/>
              <a:gd name="connsiteY388" fmla="*/ 651232 h 6089135"/>
              <a:gd name="connsiteX389" fmla="*/ 3384566 w 6222173"/>
              <a:gd name="connsiteY389" fmla="*/ 646001 h 6089135"/>
              <a:gd name="connsiteX390" fmla="*/ 3350555 w 6222173"/>
              <a:gd name="connsiteY390" fmla="*/ 619847 h 6089135"/>
              <a:gd name="connsiteX391" fmla="*/ 3402880 w 6222173"/>
              <a:gd name="connsiteY391" fmla="*/ 591078 h 6089135"/>
              <a:gd name="connsiteX392" fmla="*/ 3434275 w 6222173"/>
              <a:gd name="connsiteY392" fmla="*/ 567539 h 6089135"/>
              <a:gd name="connsiteX393" fmla="*/ 3402880 w 6222173"/>
              <a:gd name="connsiteY393" fmla="*/ 559693 h 6089135"/>
              <a:gd name="connsiteX394" fmla="*/ 3415961 w 6222173"/>
              <a:gd name="connsiteY394" fmla="*/ 512616 h 6089135"/>
              <a:gd name="connsiteX395" fmla="*/ 3415961 w 6222173"/>
              <a:gd name="connsiteY395" fmla="*/ 478616 h 6089135"/>
              <a:gd name="connsiteX396" fmla="*/ 3457821 w 6222173"/>
              <a:gd name="connsiteY396" fmla="*/ 465539 h 6089135"/>
              <a:gd name="connsiteX397" fmla="*/ 3431658 w 6222173"/>
              <a:gd name="connsiteY397" fmla="*/ 444616 h 6089135"/>
              <a:gd name="connsiteX398" fmla="*/ 3368869 w 6222173"/>
              <a:gd name="connsiteY398" fmla="*/ 423693 h 6089135"/>
              <a:gd name="connsiteX399" fmla="*/ 3415961 w 6222173"/>
              <a:gd name="connsiteY399" fmla="*/ 384462 h 6089135"/>
              <a:gd name="connsiteX400" fmla="*/ 3389799 w 6222173"/>
              <a:gd name="connsiteY400" fmla="*/ 376616 h 6089135"/>
              <a:gd name="connsiteX401" fmla="*/ 3415961 w 6222173"/>
              <a:gd name="connsiteY401" fmla="*/ 358308 h 6089135"/>
              <a:gd name="connsiteX402" fmla="*/ 3384566 w 6222173"/>
              <a:gd name="connsiteY402" fmla="*/ 350462 h 6089135"/>
              <a:gd name="connsiteX403" fmla="*/ 3384566 w 6222173"/>
              <a:gd name="connsiteY403" fmla="*/ 324308 h 6089135"/>
              <a:gd name="connsiteX404" fmla="*/ 3402880 w 6222173"/>
              <a:gd name="connsiteY404" fmla="*/ 295539 h 6089135"/>
              <a:gd name="connsiteX405" fmla="*/ 3415961 w 6222173"/>
              <a:gd name="connsiteY405" fmla="*/ 269385 h 6089135"/>
              <a:gd name="connsiteX406" fmla="*/ 3444739 w 6222173"/>
              <a:gd name="connsiteY406" fmla="*/ 277231 h 6089135"/>
              <a:gd name="connsiteX407" fmla="*/ 3402880 w 6222173"/>
              <a:gd name="connsiteY407" fmla="*/ 243231 h 6089135"/>
              <a:gd name="connsiteX408" fmla="*/ 3400264 w 6222173"/>
              <a:gd name="connsiteY408" fmla="*/ 238000 h 6089135"/>
              <a:gd name="connsiteX409" fmla="*/ 3355788 w 6222173"/>
              <a:gd name="connsiteY409" fmla="*/ 235385 h 6089135"/>
              <a:gd name="connsiteX410" fmla="*/ 3397647 w 6222173"/>
              <a:gd name="connsiteY410" fmla="*/ 230154 h 6089135"/>
              <a:gd name="connsiteX411" fmla="*/ 3400264 w 6222173"/>
              <a:gd name="connsiteY411" fmla="*/ 230154 h 6089135"/>
              <a:gd name="connsiteX412" fmla="*/ 3389799 w 6222173"/>
              <a:gd name="connsiteY412" fmla="*/ 183077 h 6089135"/>
              <a:gd name="connsiteX413" fmla="*/ 3363636 w 6222173"/>
              <a:gd name="connsiteY413" fmla="*/ 149077 h 6089135"/>
              <a:gd name="connsiteX414" fmla="*/ 3366253 w 6222173"/>
              <a:gd name="connsiteY414" fmla="*/ 112462 h 6089135"/>
              <a:gd name="connsiteX415" fmla="*/ 3449972 w 6222173"/>
              <a:gd name="connsiteY415" fmla="*/ 141231 h 6089135"/>
              <a:gd name="connsiteX416" fmla="*/ 3481367 w 6222173"/>
              <a:gd name="connsiteY416" fmla="*/ 117693 h 6089135"/>
              <a:gd name="connsiteX417" fmla="*/ 3470902 w 6222173"/>
              <a:gd name="connsiteY417" fmla="*/ 107231 h 6089135"/>
              <a:gd name="connsiteX418" fmla="*/ 3460437 w 6222173"/>
              <a:gd name="connsiteY418" fmla="*/ 104616 h 6089135"/>
              <a:gd name="connsiteX419" fmla="*/ 3463053 w 6222173"/>
              <a:gd name="connsiteY419" fmla="*/ 102000 h 6089135"/>
              <a:gd name="connsiteX420" fmla="*/ 3449972 w 6222173"/>
              <a:gd name="connsiteY420" fmla="*/ 75846 h 6089135"/>
              <a:gd name="connsiteX421" fmla="*/ 3431658 w 6222173"/>
              <a:gd name="connsiteY421" fmla="*/ 60154 h 6089135"/>
              <a:gd name="connsiteX422" fmla="*/ 3436891 w 6222173"/>
              <a:gd name="connsiteY422" fmla="*/ 41846 h 6089135"/>
              <a:gd name="connsiteX423" fmla="*/ 3402880 w 6222173"/>
              <a:gd name="connsiteY423" fmla="*/ 20923 h 6089135"/>
              <a:gd name="connsiteX424" fmla="*/ 3517994 w 6222173"/>
              <a:gd name="connsiteY424" fmla="*/ 41846 h 6089135"/>
              <a:gd name="connsiteX425" fmla="*/ 3517994 w 6222173"/>
              <a:gd name="connsiteY425" fmla="*/ 20923 h 6089135"/>
              <a:gd name="connsiteX426" fmla="*/ 3599097 w 6222173"/>
              <a:gd name="connsiteY426" fmla="*/ 20923 h 6089135"/>
              <a:gd name="connsiteX427" fmla="*/ 3620027 w 6222173"/>
              <a:gd name="connsiteY427" fmla="*/ 0 h 6089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</a:cxnLst>
            <a:rect l="l" t="t" r="r" b="b"/>
            <a:pathLst>
              <a:path w="6222173" h="6089135">
                <a:moveTo>
                  <a:pt x="3620027" y="0"/>
                </a:moveTo>
                <a:cubicBezTo>
                  <a:pt x="3627875" y="0"/>
                  <a:pt x="3630492" y="13077"/>
                  <a:pt x="3646189" y="13077"/>
                </a:cubicBezTo>
                <a:cubicBezTo>
                  <a:pt x="3659270" y="15692"/>
                  <a:pt x="3661886" y="5231"/>
                  <a:pt x="3672351" y="7846"/>
                </a:cubicBezTo>
                <a:cubicBezTo>
                  <a:pt x="3740373" y="20923"/>
                  <a:pt x="3826709" y="47077"/>
                  <a:pt x="3928741" y="60154"/>
                </a:cubicBezTo>
                <a:cubicBezTo>
                  <a:pt x="4098796" y="83693"/>
                  <a:pt x="4323792" y="107231"/>
                  <a:pt x="4451987" y="136000"/>
                </a:cubicBezTo>
                <a:cubicBezTo>
                  <a:pt x="4391814" y="151693"/>
                  <a:pt x="4237456" y="109846"/>
                  <a:pt x="4156353" y="102000"/>
                </a:cubicBezTo>
                <a:cubicBezTo>
                  <a:pt x="4111877" y="96769"/>
                  <a:pt x="4098796" y="107231"/>
                  <a:pt x="4122342" y="115077"/>
                </a:cubicBezTo>
                <a:cubicBezTo>
                  <a:pt x="4182515" y="133385"/>
                  <a:pt x="4232224" y="125539"/>
                  <a:pt x="4289781" y="136000"/>
                </a:cubicBezTo>
                <a:cubicBezTo>
                  <a:pt x="4433673" y="156923"/>
                  <a:pt x="4653436" y="206616"/>
                  <a:pt x="4789480" y="235385"/>
                </a:cubicBezTo>
                <a:cubicBezTo>
                  <a:pt x="4949070" y="272000"/>
                  <a:pt x="5077265" y="285077"/>
                  <a:pt x="5218541" y="316462"/>
                </a:cubicBezTo>
                <a:cubicBezTo>
                  <a:pt x="5388596" y="355693"/>
                  <a:pt x="5563883" y="394924"/>
                  <a:pt x="5723473" y="452462"/>
                </a:cubicBezTo>
                <a:cubicBezTo>
                  <a:pt x="5752252" y="460308"/>
                  <a:pt x="5872598" y="491693"/>
                  <a:pt x="5796727" y="491693"/>
                </a:cubicBezTo>
                <a:cubicBezTo>
                  <a:pt x="5794111" y="481232"/>
                  <a:pt x="5781030" y="486462"/>
                  <a:pt x="5770565" y="483847"/>
                </a:cubicBezTo>
                <a:cubicBezTo>
                  <a:pt x="5767949" y="465539"/>
                  <a:pt x="5741787" y="491693"/>
                  <a:pt x="5770565" y="483847"/>
                </a:cubicBezTo>
                <a:cubicBezTo>
                  <a:pt x="5773181" y="494308"/>
                  <a:pt x="5786262" y="489078"/>
                  <a:pt x="5796727" y="491693"/>
                </a:cubicBezTo>
                <a:cubicBezTo>
                  <a:pt x="5849052" y="520462"/>
                  <a:pt x="5927539" y="528308"/>
                  <a:pt x="5992944" y="559693"/>
                </a:cubicBezTo>
                <a:cubicBezTo>
                  <a:pt x="6040036" y="580616"/>
                  <a:pt x="6149918" y="646001"/>
                  <a:pt x="6173464" y="672155"/>
                </a:cubicBezTo>
                <a:cubicBezTo>
                  <a:pt x="6215324" y="727078"/>
                  <a:pt x="6147302" y="656462"/>
                  <a:pt x="6118523" y="659078"/>
                </a:cubicBezTo>
                <a:cubicBezTo>
                  <a:pt x="6097593" y="661693"/>
                  <a:pt x="6176080" y="695693"/>
                  <a:pt x="6181313" y="700924"/>
                </a:cubicBezTo>
                <a:cubicBezTo>
                  <a:pt x="6223172" y="724463"/>
                  <a:pt x="6178696" y="745386"/>
                  <a:pt x="6152534" y="748001"/>
                </a:cubicBezTo>
                <a:cubicBezTo>
                  <a:pt x="6147302" y="748001"/>
                  <a:pt x="6102826" y="711386"/>
                  <a:pt x="6105442" y="740155"/>
                </a:cubicBezTo>
                <a:cubicBezTo>
                  <a:pt x="6108058" y="755847"/>
                  <a:pt x="6136837" y="748001"/>
                  <a:pt x="6160383" y="766309"/>
                </a:cubicBezTo>
                <a:cubicBezTo>
                  <a:pt x="6168232" y="774155"/>
                  <a:pt x="6191778" y="813386"/>
                  <a:pt x="6194394" y="808155"/>
                </a:cubicBezTo>
                <a:cubicBezTo>
                  <a:pt x="6194394" y="821232"/>
                  <a:pt x="6170848" y="826463"/>
                  <a:pt x="6173464" y="826463"/>
                </a:cubicBezTo>
                <a:cubicBezTo>
                  <a:pt x="6134221" y="808155"/>
                  <a:pt x="6160383" y="818617"/>
                  <a:pt x="6160383" y="842155"/>
                </a:cubicBezTo>
                <a:cubicBezTo>
                  <a:pt x="6160383" y="847386"/>
                  <a:pt x="6142069" y="876155"/>
                  <a:pt x="6139453" y="868309"/>
                </a:cubicBezTo>
                <a:cubicBezTo>
                  <a:pt x="6149918" y="907540"/>
                  <a:pt x="6199626" y="915386"/>
                  <a:pt x="6194394" y="936309"/>
                </a:cubicBezTo>
                <a:cubicBezTo>
                  <a:pt x="6183929" y="965078"/>
                  <a:pt x="6102826" y="910155"/>
                  <a:pt x="6100210" y="915386"/>
                </a:cubicBezTo>
                <a:cubicBezTo>
                  <a:pt x="6087129" y="928463"/>
                  <a:pt x="6165615" y="967694"/>
                  <a:pt x="6176080" y="972924"/>
                </a:cubicBezTo>
                <a:cubicBezTo>
                  <a:pt x="6183929" y="978155"/>
                  <a:pt x="6191778" y="986001"/>
                  <a:pt x="6194394" y="996463"/>
                </a:cubicBezTo>
                <a:cubicBezTo>
                  <a:pt x="6202243" y="1027848"/>
                  <a:pt x="6168232" y="999078"/>
                  <a:pt x="6165615" y="1022617"/>
                </a:cubicBezTo>
                <a:cubicBezTo>
                  <a:pt x="6162999" y="1048771"/>
                  <a:pt x="6233637" y="1056617"/>
                  <a:pt x="6220556" y="1090617"/>
                </a:cubicBezTo>
                <a:cubicBezTo>
                  <a:pt x="6220556" y="1088001"/>
                  <a:pt x="6189161" y="1069694"/>
                  <a:pt x="6186545" y="1064463"/>
                </a:cubicBezTo>
                <a:cubicBezTo>
                  <a:pt x="6181313" y="1069694"/>
                  <a:pt x="6160383" y="1077540"/>
                  <a:pt x="6160383" y="1082771"/>
                </a:cubicBezTo>
                <a:cubicBezTo>
                  <a:pt x="6149918" y="1122002"/>
                  <a:pt x="6233637" y="1166463"/>
                  <a:pt x="6181313" y="1169078"/>
                </a:cubicBezTo>
                <a:cubicBezTo>
                  <a:pt x="6155150" y="1124617"/>
                  <a:pt x="6115907" y="1153386"/>
                  <a:pt x="6181313" y="1169078"/>
                </a:cubicBezTo>
                <a:cubicBezTo>
                  <a:pt x="6183929" y="1190002"/>
                  <a:pt x="6220556" y="1216155"/>
                  <a:pt x="6186545" y="1231848"/>
                </a:cubicBezTo>
                <a:cubicBezTo>
                  <a:pt x="6191778" y="1190002"/>
                  <a:pt x="6149918" y="1153386"/>
                  <a:pt x="6147302" y="1184771"/>
                </a:cubicBezTo>
                <a:cubicBezTo>
                  <a:pt x="6147302" y="1179540"/>
                  <a:pt x="6144686" y="1195232"/>
                  <a:pt x="6142069" y="1192617"/>
                </a:cubicBezTo>
                <a:cubicBezTo>
                  <a:pt x="6147302" y="1208309"/>
                  <a:pt x="6176080" y="1218771"/>
                  <a:pt x="6186545" y="1231848"/>
                </a:cubicBezTo>
                <a:cubicBezTo>
                  <a:pt x="6178696" y="1271079"/>
                  <a:pt x="6217940" y="1284156"/>
                  <a:pt x="6207475" y="1339079"/>
                </a:cubicBezTo>
                <a:cubicBezTo>
                  <a:pt x="6207475" y="1341694"/>
                  <a:pt x="6194394" y="1326002"/>
                  <a:pt x="6194394" y="1326002"/>
                </a:cubicBezTo>
                <a:cubicBezTo>
                  <a:pt x="6181313" y="1284156"/>
                  <a:pt x="6186545" y="1310309"/>
                  <a:pt x="6181313" y="1331233"/>
                </a:cubicBezTo>
                <a:cubicBezTo>
                  <a:pt x="6168232" y="1375694"/>
                  <a:pt x="6173464" y="1378310"/>
                  <a:pt x="6181313" y="1404463"/>
                </a:cubicBezTo>
                <a:cubicBezTo>
                  <a:pt x="6186545" y="1425386"/>
                  <a:pt x="6181313" y="1448925"/>
                  <a:pt x="6181313" y="1459387"/>
                </a:cubicBezTo>
                <a:cubicBezTo>
                  <a:pt x="6178696" y="1462002"/>
                  <a:pt x="6168232" y="1438463"/>
                  <a:pt x="6165615" y="1438463"/>
                </a:cubicBezTo>
                <a:cubicBezTo>
                  <a:pt x="6136837" y="1441079"/>
                  <a:pt x="6202243" y="1511694"/>
                  <a:pt x="6207475" y="1532617"/>
                </a:cubicBezTo>
                <a:cubicBezTo>
                  <a:pt x="6212707" y="1566617"/>
                  <a:pt x="6199626" y="1587540"/>
                  <a:pt x="6199626" y="1613694"/>
                </a:cubicBezTo>
                <a:cubicBezTo>
                  <a:pt x="6199626" y="1626771"/>
                  <a:pt x="6212707" y="1634618"/>
                  <a:pt x="6212707" y="1647694"/>
                </a:cubicBezTo>
                <a:cubicBezTo>
                  <a:pt x="6217940" y="1692156"/>
                  <a:pt x="6176080" y="1718310"/>
                  <a:pt x="6173464" y="1754925"/>
                </a:cubicBezTo>
                <a:cubicBezTo>
                  <a:pt x="6173464" y="1762772"/>
                  <a:pt x="6183929" y="1773233"/>
                  <a:pt x="6186545" y="1781079"/>
                </a:cubicBezTo>
                <a:cubicBezTo>
                  <a:pt x="6191778" y="1807233"/>
                  <a:pt x="6178696" y="1838618"/>
                  <a:pt x="6181313" y="1862156"/>
                </a:cubicBezTo>
                <a:cubicBezTo>
                  <a:pt x="6181313" y="1875233"/>
                  <a:pt x="6191778" y="1888310"/>
                  <a:pt x="6194394" y="1904003"/>
                </a:cubicBezTo>
                <a:cubicBezTo>
                  <a:pt x="6197010" y="1956310"/>
                  <a:pt x="6194394" y="2040003"/>
                  <a:pt x="6186545" y="2097541"/>
                </a:cubicBezTo>
                <a:cubicBezTo>
                  <a:pt x="6183929" y="2128926"/>
                  <a:pt x="6165615" y="2157695"/>
                  <a:pt x="6165615" y="2186465"/>
                </a:cubicBezTo>
                <a:cubicBezTo>
                  <a:pt x="6168232" y="2207387"/>
                  <a:pt x="6183929" y="2228310"/>
                  <a:pt x="6186545" y="2246618"/>
                </a:cubicBezTo>
                <a:cubicBezTo>
                  <a:pt x="6202243" y="2346003"/>
                  <a:pt x="6162999" y="2453234"/>
                  <a:pt x="6160383" y="2534311"/>
                </a:cubicBezTo>
                <a:cubicBezTo>
                  <a:pt x="6139453" y="2536926"/>
                  <a:pt x="6165615" y="2563080"/>
                  <a:pt x="6160383" y="2534311"/>
                </a:cubicBezTo>
                <a:cubicBezTo>
                  <a:pt x="6202243" y="2557849"/>
                  <a:pt x="6170848" y="2638926"/>
                  <a:pt x="6165615" y="2662465"/>
                </a:cubicBezTo>
                <a:cubicBezTo>
                  <a:pt x="6157767" y="2701696"/>
                  <a:pt x="6160383" y="2743542"/>
                  <a:pt x="6134221" y="2782773"/>
                </a:cubicBezTo>
                <a:cubicBezTo>
                  <a:pt x="6071431" y="2871696"/>
                  <a:pt x="5896144" y="2999850"/>
                  <a:pt x="5804576" y="3026004"/>
                </a:cubicBezTo>
                <a:cubicBezTo>
                  <a:pt x="5765333" y="3036465"/>
                  <a:pt x="5665916" y="3086158"/>
                  <a:pt x="5621440" y="3107081"/>
                </a:cubicBezTo>
                <a:cubicBezTo>
                  <a:pt x="5540337" y="3141081"/>
                  <a:pt x="5660684" y="3075696"/>
                  <a:pt x="5663300" y="3073081"/>
                </a:cubicBezTo>
                <a:cubicBezTo>
                  <a:pt x="5673765" y="3062619"/>
                  <a:pt x="5676381" y="3039081"/>
                  <a:pt x="5681613" y="3031234"/>
                </a:cubicBezTo>
                <a:cubicBezTo>
                  <a:pt x="5681613" y="3033850"/>
                  <a:pt x="5723473" y="3015542"/>
                  <a:pt x="5715624" y="3018158"/>
                </a:cubicBezTo>
                <a:cubicBezTo>
                  <a:pt x="5731322" y="3010311"/>
                  <a:pt x="5747019" y="2992004"/>
                  <a:pt x="5757484" y="2984158"/>
                </a:cubicBezTo>
                <a:cubicBezTo>
                  <a:pt x="5801960" y="2947542"/>
                  <a:pt x="5694695" y="3005081"/>
                  <a:pt x="5663300" y="3012927"/>
                </a:cubicBezTo>
                <a:cubicBezTo>
                  <a:pt x="5642370" y="3015542"/>
                  <a:pt x="5595278" y="3012927"/>
                  <a:pt x="5587429" y="3012927"/>
                </a:cubicBezTo>
                <a:cubicBezTo>
                  <a:pt x="5597894" y="3007696"/>
                  <a:pt x="5587429" y="3002465"/>
                  <a:pt x="5587429" y="3012927"/>
                </a:cubicBezTo>
                <a:cubicBezTo>
                  <a:pt x="5540337" y="3005081"/>
                  <a:pt x="5503710" y="3060004"/>
                  <a:pt x="5467083" y="3044311"/>
                </a:cubicBezTo>
                <a:cubicBezTo>
                  <a:pt x="5472315" y="3046927"/>
                  <a:pt x="5516791" y="3012927"/>
                  <a:pt x="5474932" y="3026004"/>
                </a:cubicBezTo>
                <a:cubicBezTo>
                  <a:pt x="5498478" y="3012927"/>
                  <a:pt x="5626673" y="2947542"/>
                  <a:pt x="5569116" y="2965850"/>
                </a:cubicBezTo>
                <a:cubicBezTo>
                  <a:pt x="5522024" y="2978927"/>
                  <a:pt x="5446153" y="2997234"/>
                  <a:pt x="5414758" y="3012927"/>
                </a:cubicBezTo>
                <a:cubicBezTo>
                  <a:pt x="5391212" y="3023388"/>
                  <a:pt x="5393828" y="3036465"/>
                  <a:pt x="5385980" y="3039081"/>
                </a:cubicBezTo>
                <a:cubicBezTo>
                  <a:pt x="5391212" y="3036465"/>
                  <a:pt x="5357201" y="3031234"/>
                  <a:pt x="5351969" y="3039081"/>
                </a:cubicBezTo>
                <a:cubicBezTo>
                  <a:pt x="5338888" y="3062619"/>
                  <a:pt x="5362434" y="3073081"/>
                  <a:pt x="5359818" y="3091388"/>
                </a:cubicBezTo>
                <a:cubicBezTo>
                  <a:pt x="5359818" y="3101850"/>
                  <a:pt x="5346736" y="3107081"/>
                  <a:pt x="5346736" y="3120158"/>
                </a:cubicBezTo>
                <a:cubicBezTo>
                  <a:pt x="5346736" y="3128004"/>
                  <a:pt x="5359818" y="3146312"/>
                  <a:pt x="5359818" y="3154158"/>
                </a:cubicBezTo>
                <a:cubicBezTo>
                  <a:pt x="5367666" y="3196004"/>
                  <a:pt x="5331039" y="3230004"/>
                  <a:pt x="5333655" y="3248312"/>
                </a:cubicBezTo>
                <a:cubicBezTo>
                  <a:pt x="5336271" y="3284927"/>
                  <a:pt x="5370282" y="3277081"/>
                  <a:pt x="5372899" y="3313696"/>
                </a:cubicBezTo>
                <a:cubicBezTo>
                  <a:pt x="5375515" y="3326773"/>
                  <a:pt x="5354585" y="3329389"/>
                  <a:pt x="5346736" y="3355543"/>
                </a:cubicBezTo>
                <a:cubicBezTo>
                  <a:pt x="5336271" y="3384312"/>
                  <a:pt x="5351969" y="3454927"/>
                  <a:pt x="5346736" y="3481081"/>
                </a:cubicBezTo>
                <a:cubicBezTo>
                  <a:pt x="5341504" y="3507235"/>
                  <a:pt x="5312725" y="3528158"/>
                  <a:pt x="5312725" y="3549081"/>
                </a:cubicBezTo>
                <a:cubicBezTo>
                  <a:pt x="5312725" y="3570004"/>
                  <a:pt x="5336271" y="3596158"/>
                  <a:pt x="5338888" y="3622312"/>
                </a:cubicBezTo>
                <a:cubicBezTo>
                  <a:pt x="5346736" y="3666774"/>
                  <a:pt x="5328423" y="3695543"/>
                  <a:pt x="5325807" y="3716466"/>
                </a:cubicBezTo>
                <a:cubicBezTo>
                  <a:pt x="5320574" y="3771389"/>
                  <a:pt x="5333655" y="3831543"/>
                  <a:pt x="5333655" y="3878620"/>
                </a:cubicBezTo>
                <a:cubicBezTo>
                  <a:pt x="5333655" y="3891697"/>
                  <a:pt x="5320574" y="3904774"/>
                  <a:pt x="5320574" y="3917851"/>
                </a:cubicBezTo>
                <a:cubicBezTo>
                  <a:pt x="5317958" y="3938774"/>
                  <a:pt x="5328423" y="3957082"/>
                  <a:pt x="5325807" y="3972774"/>
                </a:cubicBezTo>
                <a:cubicBezTo>
                  <a:pt x="5325807" y="3988466"/>
                  <a:pt x="5310109" y="3988466"/>
                  <a:pt x="5312725" y="4006774"/>
                </a:cubicBezTo>
                <a:cubicBezTo>
                  <a:pt x="5317958" y="4025082"/>
                  <a:pt x="5336271" y="4014620"/>
                  <a:pt x="5346736" y="4032928"/>
                </a:cubicBezTo>
                <a:cubicBezTo>
                  <a:pt x="5359818" y="4061697"/>
                  <a:pt x="5346736" y="4134928"/>
                  <a:pt x="5338888" y="4168928"/>
                </a:cubicBezTo>
                <a:cubicBezTo>
                  <a:pt x="5333655" y="4202928"/>
                  <a:pt x="5304877" y="4236928"/>
                  <a:pt x="5307493" y="4263082"/>
                </a:cubicBezTo>
                <a:cubicBezTo>
                  <a:pt x="5307493" y="4276159"/>
                  <a:pt x="5338888" y="4310159"/>
                  <a:pt x="5338888" y="4328467"/>
                </a:cubicBezTo>
                <a:cubicBezTo>
                  <a:pt x="5341504" y="4370313"/>
                  <a:pt x="5297028" y="4414775"/>
                  <a:pt x="5291796" y="4435698"/>
                </a:cubicBezTo>
                <a:cubicBezTo>
                  <a:pt x="5291796" y="4440929"/>
                  <a:pt x="5312725" y="4467082"/>
                  <a:pt x="5312725" y="4464467"/>
                </a:cubicBezTo>
                <a:cubicBezTo>
                  <a:pt x="5315342" y="4488006"/>
                  <a:pt x="5276098" y="4542929"/>
                  <a:pt x="5273482" y="4550775"/>
                </a:cubicBezTo>
                <a:cubicBezTo>
                  <a:pt x="5265633" y="4522006"/>
                  <a:pt x="5239471" y="4574313"/>
                  <a:pt x="5213309" y="4590006"/>
                </a:cubicBezTo>
                <a:cubicBezTo>
                  <a:pt x="5168833" y="4616160"/>
                  <a:pt x="5072033" y="4639698"/>
                  <a:pt x="5137438" y="4597852"/>
                </a:cubicBezTo>
                <a:cubicBezTo>
                  <a:pt x="5171449" y="4576929"/>
                  <a:pt x="5244704" y="4511544"/>
                  <a:pt x="5252552" y="4495852"/>
                </a:cubicBezTo>
                <a:cubicBezTo>
                  <a:pt x="5257785" y="4485390"/>
                  <a:pt x="5247320" y="4459236"/>
                  <a:pt x="5252552" y="4456621"/>
                </a:cubicBezTo>
                <a:cubicBezTo>
                  <a:pt x="5257785" y="4459236"/>
                  <a:pt x="5257785" y="4454006"/>
                  <a:pt x="5260401" y="4451390"/>
                </a:cubicBezTo>
                <a:cubicBezTo>
                  <a:pt x="5273482" y="4451390"/>
                  <a:pt x="5281331" y="4443544"/>
                  <a:pt x="5278714" y="4430467"/>
                </a:cubicBezTo>
                <a:cubicBezTo>
                  <a:pt x="5289179" y="4425236"/>
                  <a:pt x="5278714" y="4422621"/>
                  <a:pt x="5278714" y="4430467"/>
                </a:cubicBezTo>
                <a:cubicBezTo>
                  <a:pt x="5270866" y="4433082"/>
                  <a:pt x="5263017" y="4440929"/>
                  <a:pt x="5260401" y="4451390"/>
                </a:cubicBezTo>
                <a:cubicBezTo>
                  <a:pt x="5252552" y="4448775"/>
                  <a:pt x="5252552" y="4451390"/>
                  <a:pt x="5252552" y="4456621"/>
                </a:cubicBezTo>
                <a:cubicBezTo>
                  <a:pt x="5181914" y="4501083"/>
                  <a:pt x="5116508" y="4516775"/>
                  <a:pt x="5043254" y="4550775"/>
                </a:cubicBezTo>
                <a:cubicBezTo>
                  <a:pt x="4988313" y="4576929"/>
                  <a:pt x="4951686" y="4608313"/>
                  <a:pt x="4909827" y="4624006"/>
                </a:cubicBezTo>
                <a:cubicBezTo>
                  <a:pt x="4888897" y="4634467"/>
                  <a:pt x="4708377" y="4697237"/>
                  <a:pt x="4760702" y="4665852"/>
                </a:cubicBezTo>
                <a:cubicBezTo>
                  <a:pt x="4805177" y="4637083"/>
                  <a:pt x="4954302" y="4603083"/>
                  <a:pt x="4867967" y="4610929"/>
                </a:cubicBezTo>
                <a:cubicBezTo>
                  <a:pt x="4789480" y="4618775"/>
                  <a:pt x="4839188" y="4605698"/>
                  <a:pt x="4862734" y="4590006"/>
                </a:cubicBezTo>
                <a:cubicBezTo>
                  <a:pt x="4935989" y="4545544"/>
                  <a:pt x="4867967" y="4576929"/>
                  <a:pt x="4849653" y="4563852"/>
                </a:cubicBezTo>
                <a:cubicBezTo>
                  <a:pt x="4852270" y="4566467"/>
                  <a:pt x="4878432" y="4545544"/>
                  <a:pt x="4875816" y="4542929"/>
                </a:cubicBezTo>
                <a:cubicBezTo>
                  <a:pt x="4854886" y="4527236"/>
                  <a:pt x="4742388" y="4600467"/>
                  <a:pt x="4729307" y="4584775"/>
                </a:cubicBezTo>
                <a:cubicBezTo>
                  <a:pt x="4734539" y="4590006"/>
                  <a:pt x="4844421" y="4511544"/>
                  <a:pt x="4841805" y="4529852"/>
                </a:cubicBezTo>
                <a:cubicBezTo>
                  <a:pt x="4844421" y="4522006"/>
                  <a:pt x="4818259" y="4514159"/>
                  <a:pt x="4807794" y="4524621"/>
                </a:cubicBezTo>
                <a:cubicBezTo>
                  <a:pt x="4823491" y="4508929"/>
                  <a:pt x="4917675" y="4474929"/>
                  <a:pt x="4862734" y="4482775"/>
                </a:cubicBezTo>
                <a:cubicBezTo>
                  <a:pt x="4805177" y="4493236"/>
                  <a:pt x="4703145" y="4540313"/>
                  <a:pt x="4653436" y="4542929"/>
                </a:cubicBezTo>
                <a:cubicBezTo>
                  <a:pt x="4506928" y="4558621"/>
                  <a:pt x="4394430" y="4587390"/>
                  <a:pt x="4250537" y="4605698"/>
                </a:cubicBezTo>
                <a:cubicBezTo>
                  <a:pt x="4009844" y="4634467"/>
                  <a:pt x="3748222" y="4702467"/>
                  <a:pt x="3510145" y="4739083"/>
                </a:cubicBezTo>
                <a:cubicBezTo>
                  <a:pt x="3415961" y="4754775"/>
                  <a:pt x="3334858" y="4778314"/>
                  <a:pt x="3256371" y="4794006"/>
                </a:cubicBezTo>
                <a:cubicBezTo>
                  <a:pt x="3468285" y="4723390"/>
                  <a:pt x="3714211" y="4686775"/>
                  <a:pt x="3947055" y="4637083"/>
                </a:cubicBezTo>
                <a:cubicBezTo>
                  <a:pt x="3994147" y="4637083"/>
                  <a:pt x="4033390" y="4629237"/>
                  <a:pt x="4070018" y="4618775"/>
                </a:cubicBezTo>
                <a:cubicBezTo>
                  <a:pt x="4182515" y="4613544"/>
                  <a:pt x="4268851" y="4579544"/>
                  <a:pt x="4357803" y="4550775"/>
                </a:cubicBezTo>
                <a:cubicBezTo>
                  <a:pt x="4394430" y="4558621"/>
                  <a:pt x="4365651" y="4529852"/>
                  <a:pt x="4357803" y="4550775"/>
                </a:cubicBezTo>
                <a:cubicBezTo>
                  <a:pt x="4036007" y="4597852"/>
                  <a:pt x="3722059" y="4655390"/>
                  <a:pt x="3415961" y="4718160"/>
                </a:cubicBezTo>
                <a:cubicBezTo>
                  <a:pt x="3415961" y="4718160"/>
                  <a:pt x="3415961" y="4718160"/>
                  <a:pt x="3415961" y="4712929"/>
                </a:cubicBezTo>
                <a:cubicBezTo>
                  <a:pt x="3460437" y="4720775"/>
                  <a:pt x="3431658" y="4692006"/>
                  <a:pt x="3415961" y="4712929"/>
                </a:cubicBezTo>
                <a:cubicBezTo>
                  <a:pt x="3405496" y="4712929"/>
                  <a:pt x="3392415" y="4707698"/>
                  <a:pt x="3389799" y="4718160"/>
                </a:cubicBezTo>
                <a:cubicBezTo>
                  <a:pt x="3389799" y="4718160"/>
                  <a:pt x="3389799" y="4718160"/>
                  <a:pt x="3363636" y="4718160"/>
                </a:cubicBezTo>
                <a:cubicBezTo>
                  <a:pt x="3554621" y="4647544"/>
                  <a:pt x="3831941" y="4631852"/>
                  <a:pt x="4028158" y="4584775"/>
                </a:cubicBezTo>
                <a:cubicBezTo>
                  <a:pt x="4033390" y="4582160"/>
                  <a:pt x="4046472" y="4571698"/>
                  <a:pt x="4049088" y="4571698"/>
                </a:cubicBezTo>
                <a:cubicBezTo>
                  <a:pt x="4067401" y="4566467"/>
                  <a:pt x="4088331" y="4576929"/>
                  <a:pt x="4104029" y="4563852"/>
                </a:cubicBezTo>
                <a:cubicBezTo>
                  <a:pt x="4132807" y="4556006"/>
                  <a:pt x="4158969" y="4545544"/>
                  <a:pt x="4211294" y="4537698"/>
                </a:cubicBezTo>
                <a:cubicBezTo>
                  <a:pt x="4295013" y="4524621"/>
                  <a:pt x="4420592" y="4501083"/>
                  <a:pt x="4506928" y="4482775"/>
                </a:cubicBezTo>
                <a:cubicBezTo>
                  <a:pt x="4572333" y="4469698"/>
                  <a:pt x="4650820" y="4456621"/>
                  <a:pt x="4567101" y="4464467"/>
                </a:cubicBezTo>
                <a:cubicBezTo>
                  <a:pt x="4499079" y="4469698"/>
                  <a:pt x="4297629" y="4511544"/>
                  <a:pt x="4182515" y="4529852"/>
                </a:cubicBezTo>
                <a:cubicBezTo>
                  <a:pt x="3855487" y="4584775"/>
                  <a:pt x="3468285" y="4658006"/>
                  <a:pt x="3201430" y="4731237"/>
                </a:cubicBezTo>
                <a:cubicBezTo>
                  <a:pt x="3201430" y="4731237"/>
                  <a:pt x="3201430" y="4731237"/>
                  <a:pt x="3201430" y="4726006"/>
                </a:cubicBezTo>
                <a:cubicBezTo>
                  <a:pt x="3238058" y="4733852"/>
                  <a:pt x="3209279" y="4705083"/>
                  <a:pt x="3201430" y="4726006"/>
                </a:cubicBezTo>
                <a:cubicBezTo>
                  <a:pt x="3177884" y="4720775"/>
                  <a:pt x="3177884" y="4736467"/>
                  <a:pt x="3201430" y="4731237"/>
                </a:cubicBezTo>
                <a:cubicBezTo>
                  <a:pt x="3177884" y="4744314"/>
                  <a:pt x="3151722" y="4757391"/>
                  <a:pt x="3115095" y="4760006"/>
                </a:cubicBezTo>
                <a:cubicBezTo>
                  <a:pt x="3156954" y="4741698"/>
                  <a:pt x="3099398" y="4741698"/>
                  <a:pt x="3088933" y="4760006"/>
                </a:cubicBezTo>
                <a:cubicBezTo>
                  <a:pt x="3036608" y="4762621"/>
                  <a:pt x="3007830" y="4788775"/>
                  <a:pt x="2960737" y="4794006"/>
                </a:cubicBezTo>
                <a:cubicBezTo>
                  <a:pt x="3151722" y="4715544"/>
                  <a:pt x="3347939" y="4652775"/>
                  <a:pt x="3557237" y="4610929"/>
                </a:cubicBezTo>
                <a:cubicBezTo>
                  <a:pt x="3750838" y="4574313"/>
                  <a:pt x="3936590" y="4556006"/>
                  <a:pt x="4156353" y="4511544"/>
                </a:cubicBezTo>
                <a:cubicBezTo>
                  <a:pt x="4177283" y="4506313"/>
                  <a:pt x="4397046" y="4464467"/>
                  <a:pt x="4271467" y="4477544"/>
                </a:cubicBezTo>
                <a:cubicBezTo>
                  <a:pt x="3967985" y="4508929"/>
                  <a:pt x="3627875" y="4595236"/>
                  <a:pt x="3368869" y="4624006"/>
                </a:cubicBezTo>
                <a:cubicBezTo>
                  <a:pt x="3355788" y="4626621"/>
                  <a:pt x="3193582" y="4676313"/>
                  <a:pt x="3243290" y="4637083"/>
                </a:cubicBezTo>
                <a:cubicBezTo>
                  <a:pt x="3277301" y="4608313"/>
                  <a:pt x="3371485" y="4603083"/>
                  <a:pt x="3444739" y="4584775"/>
                </a:cubicBezTo>
                <a:cubicBezTo>
                  <a:pt x="3612178" y="4542929"/>
                  <a:pt x="3816244" y="4503698"/>
                  <a:pt x="3981066" y="4477544"/>
                </a:cubicBezTo>
                <a:cubicBezTo>
                  <a:pt x="4111877" y="4454006"/>
                  <a:pt x="4224375" y="4451390"/>
                  <a:pt x="4323792" y="4422621"/>
                </a:cubicBezTo>
                <a:cubicBezTo>
                  <a:pt x="4329024" y="4422621"/>
                  <a:pt x="4331640" y="4404313"/>
                  <a:pt x="4344722" y="4404313"/>
                </a:cubicBezTo>
                <a:cubicBezTo>
                  <a:pt x="4415360" y="4391236"/>
                  <a:pt x="4512160" y="4378159"/>
                  <a:pt x="4572333" y="4362467"/>
                </a:cubicBezTo>
                <a:cubicBezTo>
                  <a:pt x="4601112" y="4354621"/>
                  <a:pt x="4640355" y="4352005"/>
                  <a:pt x="4653436" y="4328467"/>
                </a:cubicBezTo>
                <a:cubicBezTo>
                  <a:pt x="4682215" y="4336313"/>
                  <a:pt x="4656053" y="4310159"/>
                  <a:pt x="4653436" y="4328467"/>
                </a:cubicBezTo>
                <a:cubicBezTo>
                  <a:pt x="4499079" y="4357236"/>
                  <a:pt x="4334257" y="4396467"/>
                  <a:pt x="4182515" y="4417390"/>
                </a:cubicBezTo>
                <a:cubicBezTo>
                  <a:pt x="3711595" y="4474929"/>
                  <a:pt x="3183117" y="4592621"/>
                  <a:pt x="2785450" y="4752160"/>
                </a:cubicBezTo>
                <a:cubicBezTo>
                  <a:pt x="2670336" y="4799237"/>
                  <a:pt x="2822078" y="4720775"/>
                  <a:pt x="2832542" y="4712929"/>
                </a:cubicBezTo>
                <a:cubicBezTo>
                  <a:pt x="2835159" y="4710314"/>
                  <a:pt x="2837775" y="4692006"/>
                  <a:pt x="2837775" y="4692006"/>
                </a:cubicBezTo>
                <a:cubicBezTo>
                  <a:pt x="2848240" y="4686775"/>
                  <a:pt x="2877018" y="4681544"/>
                  <a:pt x="2900565" y="4671083"/>
                </a:cubicBezTo>
                <a:cubicBezTo>
                  <a:pt x="2918878" y="4663237"/>
                  <a:pt x="2937191" y="4642313"/>
                  <a:pt x="2939808" y="4644929"/>
                </a:cubicBezTo>
                <a:cubicBezTo>
                  <a:pt x="2918878" y="4624006"/>
                  <a:pt x="2816845" y="4671083"/>
                  <a:pt x="2772369" y="4692006"/>
                </a:cubicBezTo>
                <a:cubicBezTo>
                  <a:pt x="2670336" y="4736467"/>
                  <a:pt x="2625860" y="4773083"/>
                  <a:pt x="2536909" y="4794006"/>
                </a:cubicBezTo>
                <a:cubicBezTo>
                  <a:pt x="2536909" y="4786160"/>
                  <a:pt x="2542141" y="4783544"/>
                  <a:pt x="2542141" y="4778314"/>
                </a:cubicBezTo>
                <a:cubicBezTo>
                  <a:pt x="2549990" y="4780929"/>
                  <a:pt x="2555223" y="4778314"/>
                  <a:pt x="2555223" y="4773083"/>
                </a:cubicBezTo>
                <a:cubicBezTo>
                  <a:pt x="2549990" y="4770467"/>
                  <a:pt x="2544757" y="4773083"/>
                  <a:pt x="2542141" y="4778314"/>
                </a:cubicBezTo>
                <a:cubicBezTo>
                  <a:pt x="2502898" y="4783544"/>
                  <a:pt x="2474120" y="4812314"/>
                  <a:pt x="2429643" y="4841083"/>
                </a:cubicBezTo>
                <a:cubicBezTo>
                  <a:pt x="2408714" y="4851544"/>
                  <a:pt x="2270054" y="4930006"/>
                  <a:pt x="2335459" y="4880314"/>
                </a:cubicBezTo>
                <a:cubicBezTo>
                  <a:pt x="2461038" y="4786160"/>
                  <a:pt x="2581385" y="4707698"/>
                  <a:pt x="2730510" y="4637083"/>
                </a:cubicBezTo>
                <a:cubicBezTo>
                  <a:pt x="2816845" y="4597852"/>
                  <a:pt x="2688650" y="4644929"/>
                  <a:pt x="2691266" y="4644929"/>
                </a:cubicBezTo>
                <a:cubicBezTo>
                  <a:pt x="2683417" y="4647544"/>
                  <a:pt x="2563071" y="4718160"/>
                  <a:pt x="2549990" y="4726006"/>
                </a:cubicBezTo>
                <a:cubicBezTo>
                  <a:pt x="2518595" y="4741698"/>
                  <a:pt x="2481968" y="4765237"/>
                  <a:pt x="2476736" y="4765237"/>
                </a:cubicBezTo>
                <a:cubicBezTo>
                  <a:pt x="2461038" y="4767852"/>
                  <a:pt x="2461038" y="4749544"/>
                  <a:pt x="2447957" y="4752160"/>
                </a:cubicBezTo>
                <a:cubicBezTo>
                  <a:pt x="2434876" y="4757391"/>
                  <a:pt x="2395633" y="4801852"/>
                  <a:pt x="2382551" y="4799237"/>
                </a:cubicBezTo>
                <a:cubicBezTo>
                  <a:pt x="2340692" y="4791391"/>
                  <a:pt x="2419179" y="4775698"/>
                  <a:pt x="2416562" y="4760006"/>
                </a:cubicBezTo>
                <a:cubicBezTo>
                  <a:pt x="2408714" y="4739083"/>
                  <a:pt x="2353773" y="4778314"/>
                  <a:pt x="2335459" y="4794006"/>
                </a:cubicBezTo>
                <a:cubicBezTo>
                  <a:pt x="2309297" y="4809698"/>
                  <a:pt x="2212497" y="4872468"/>
                  <a:pt x="2280519" y="4820160"/>
                </a:cubicBezTo>
                <a:cubicBezTo>
                  <a:pt x="2317146" y="4791391"/>
                  <a:pt x="2343308" y="4775698"/>
                  <a:pt x="2369471" y="4746929"/>
                </a:cubicBezTo>
                <a:cubicBezTo>
                  <a:pt x="2238659" y="4833237"/>
                  <a:pt x="2113080" y="4919545"/>
                  <a:pt x="2018896" y="5021545"/>
                </a:cubicBezTo>
                <a:cubicBezTo>
                  <a:pt x="1982269" y="5063391"/>
                  <a:pt x="1940409" y="5123545"/>
                  <a:pt x="1932560" y="5120929"/>
                </a:cubicBezTo>
                <a:cubicBezTo>
                  <a:pt x="1909014" y="5120929"/>
                  <a:pt x="1977036" y="5050314"/>
                  <a:pt x="1979653" y="5047699"/>
                </a:cubicBezTo>
                <a:cubicBezTo>
                  <a:pt x="2039826" y="4979698"/>
                  <a:pt x="2047674" y="4958775"/>
                  <a:pt x="2105232" y="4906468"/>
                </a:cubicBezTo>
                <a:cubicBezTo>
                  <a:pt x="2118312" y="4896006"/>
                  <a:pt x="2217729" y="4807083"/>
                  <a:pt x="2152323" y="4854160"/>
                </a:cubicBezTo>
                <a:cubicBezTo>
                  <a:pt x="2047674" y="4924775"/>
                  <a:pt x="2000582" y="5029391"/>
                  <a:pt x="1903782" y="5102622"/>
                </a:cubicBezTo>
                <a:cubicBezTo>
                  <a:pt x="1922096" y="5086929"/>
                  <a:pt x="1966571" y="4995391"/>
                  <a:pt x="1937793" y="5013699"/>
                </a:cubicBezTo>
                <a:cubicBezTo>
                  <a:pt x="1903782" y="5037237"/>
                  <a:pt x="1869771" y="5105237"/>
                  <a:pt x="1843609" y="5115699"/>
                </a:cubicBezTo>
                <a:cubicBezTo>
                  <a:pt x="1924712" y="4995391"/>
                  <a:pt x="2018896" y="4888160"/>
                  <a:pt x="2118312" y="4786160"/>
                </a:cubicBezTo>
                <a:cubicBezTo>
                  <a:pt x="2126161" y="4786160"/>
                  <a:pt x="2126161" y="4783544"/>
                  <a:pt x="2126161" y="4778314"/>
                </a:cubicBezTo>
                <a:cubicBezTo>
                  <a:pt x="2131394" y="4780929"/>
                  <a:pt x="2131394" y="4775698"/>
                  <a:pt x="2134010" y="4773083"/>
                </a:cubicBezTo>
                <a:cubicBezTo>
                  <a:pt x="2139242" y="4773083"/>
                  <a:pt x="2139242" y="4770467"/>
                  <a:pt x="2139242" y="4765237"/>
                </a:cubicBezTo>
                <a:cubicBezTo>
                  <a:pt x="2168021" y="4773083"/>
                  <a:pt x="2141859" y="4746929"/>
                  <a:pt x="2139242" y="4765237"/>
                </a:cubicBezTo>
                <a:cubicBezTo>
                  <a:pt x="2134010" y="4765237"/>
                  <a:pt x="2134010" y="4767852"/>
                  <a:pt x="2134010" y="4773083"/>
                </a:cubicBezTo>
                <a:cubicBezTo>
                  <a:pt x="2126161" y="4770467"/>
                  <a:pt x="2126161" y="4775698"/>
                  <a:pt x="2126161" y="4778314"/>
                </a:cubicBezTo>
                <a:cubicBezTo>
                  <a:pt x="2120929" y="4778314"/>
                  <a:pt x="2120929" y="4780929"/>
                  <a:pt x="2118312" y="4786160"/>
                </a:cubicBezTo>
                <a:cubicBezTo>
                  <a:pt x="2081686" y="4809698"/>
                  <a:pt x="2026745" y="4851544"/>
                  <a:pt x="1992734" y="4888160"/>
                </a:cubicBezTo>
                <a:cubicBezTo>
                  <a:pt x="1935177" y="4945698"/>
                  <a:pt x="1885468" y="5032006"/>
                  <a:pt x="1830528" y="5094776"/>
                </a:cubicBezTo>
                <a:cubicBezTo>
                  <a:pt x="1791284" y="5139237"/>
                  <a:pt x="1846225" y="5029391"/>
                  <a:pt x="1851457" y="5034622"/>
                </a:cubicBezTo>
                <a:cubicBezTo>
                  <a:pt x="1838376" y="5024160"/>
                  <a:pt x="1775587" y="5128776"/>
                  <a:pt x="1770354" y="5136622"/>
                </a:cubicBezTo>
                <a:cubicBezTo>
                  <a:pt x="1775587" y="5126160"/>
                  <a:pt x="1746808" y="5170622"/>
                  <a:pt x="1744192" y="5168006"/>
                </a:cubicBezTo>
                <a:cubicBezTo>
                  <a:pt x="1718030" y="5168006"/>
                  <a:pt x="1838376" y="5032006"/>
                  <a:pt x="1791284" y="5060775"/>
                </a:cubicBezTo>
                <a:cubicBezTo>
                  <a:pt x="1791284" y="5060775"/>
                  <a:pt x="1788668" y="5042468"/>
                  <a:pt x="1791284" y="5042468"/>
                </a:cubicBezTo>
                <a:cubicBezTo>
                  <a:pt x="1765122" y="5047699"/>
                  <a:pt x="1725879" y="5128776"/>
                  <a:pt x="1702333" y="5162776"/>
                </a:cubicBezTo>
                <a:cubicBezTo>
                  <a:pt x="1673554" y="5209853"/>
                  <a:pt x="1650008" y="5264776"/>
                  <a:pt x="1629078" y="5296160"/>
                </a:cubicBezTo>
                <a:cubicBezTo>
                  <a:pt x="1621229" y="5306622"/>
                  <a:pt x="1595067" y="5340622"/>
                  <a:pt x="1587218" y="5343237"/>
                </a:cubicBezTo>
                <a:cubicBezTo>
                  <a:pt x="1579370" y="5351084"/>
                  <a:pt x="1563672" y="5340622"/>
                  <a:pt x="1561056" y="5343237"/>
                </a:cubicBezTo>
                <a:cubicBezTo>
                  <a:pt x="1550591" y="5356314"/>
                  <a:pt x="1540126" y="5395545"/>
                  <a:pt x="1527045" y="5424314"/>
                </a:cubicBezTo>
                <a:cubicBezTo>
                  <a:pt x="1511348" y="5463545"/>
                  <a:pt x="1493034" y="5494930"/>
                  <a:pt x="1479953" y="5526315"/>
                </a:cubicBezTo>
                <a:cubicBezTo>
                  <a:pt x="1477337" y="5536776"/>
                  <a:pt x="1469488" y="5544622"/>
                  <a:pt x="1466872" y="5552468"/>
                </a:cubicBezTo>
                <a:cubicBezTo>
                  <a:pt x="1432861" y="5664930"/>
                  <a:pt x="1448559" y="5798315"/>
                  <a:pt x="1427629" y="5908161"/>
                </a:cubicBezTo>
                <a:cubicBezTo>
                  <a:pt x="1422396" y="5931700"/>
                  <a:pt x="1380537" y="6091238"/>
                  <a:pt x="1380537" y="6088623"/>
                </a:cubicBezTo>
                <a:cubicBezTo>
                  <a:pt x="1375304" y="6091238"/>
                  <a:pt x="1338677" y="6083392"/>
                  <a:pt x="1333445" y="6075546"/>
                </a:cubicBezTo>
                <a:cubicBezTo>
                  <a:pt x="1320363" y="6059854"/>
                  <a:pt x="1330828" y="6031084"/>
                  <a:pt x="1325596" y="6015392"/>
                </a:cubicBezTo>
                <a:cubicBezTo>
                  <a:pt x="1320363" y="5999700"/>
                  <a:pt x="1288969" y="5986623"/>
                  <a:pt x="1286352" y="5968315"/>
                </a:cubicBezTo>
                <a:cubicBezTo>
                  <a:pt x="1265423" y="5832315"/>
                  <a:pt x="1278504" y="5991854"/>
                  <a:pt x="1273271" y="6023238"/>
                </a:cubicBezTo>
                <a:cubicBezTo>
                  <a:pt x="1265423" y="6070315"/>
                  <a:pt x="1215714" y="5963084"/>
                  <a:pt x="1226179" y="5963084"/>
                </a:cubicBezTo>
                <a:cubicBezTo>
                  <a:pt x="1213098" y="5963084"/>
                  <a:pt x="1220947" y="5984007"/>
                  <a:pt x="1218330" y="6002315"/>
                </a:cubicBezTo>
                <a:cubicBezTo>
                  <a:pt x="1210482" y="6086007"/>
                  <a:pt x="1197401" y="6002315"/>
                  <a:pt x="1184320" y="5942161"/>
                </a:cubicBezTo>
                <a:cubicBezTo>
                  <a:pt x="1171238" y="5868930"/>
                  <a:pt x="1160774" y="5756469"/>
                  <a:pt x="1166006" y="5685853"/>
                </a:cubicBezTo>
                <a:cubicBezTo>
                  <a:pt x="1163390" y="5693699"/>
                  <a:pt x="1184320" y="5570776"/>
                  <a:pt x="1179087" y="5565545"/>
                </a:cubicBezTo>
                <a:cubicBezTo>
                  <a:pt x="1160774" y="5547238"/>
                  <a:pt x="1168622" y="5594315"/>
                  <a:pt x="1166006" y="5612622"/>
                </a:cubicBezTo>
                <a:cubicBezTo>
                  <a:pt x="1163390" y="5617853"/>
                  <a:pt x="1142460" y="5680622"/>
                  <a:pt x="1145076" y="5680622"/>
                </a:cubicBezTo>
                <a:cubicBezTo>
                  <a:pt x="1139844" y="5680622"/>
                  <a:pt x="1139844" y="5633545"/>
                  <a:pt x="1142460" y="5625699"/>
                </a:cubicBezTo>
                <a:cubicBezTo>
                  <a:pt x="1142460" y="5636161"/>
                  <a:pt x="1145076" y="5644007"/>
                  <a:pt x="1145076" y="5651853"/>
                </a:cubicBezTo>
                <a:cubicBezTo>
                  <a:pt x="1145076" y="5625699"/>
                  <a:pt x="1142460" y="5620468"/>
                  <a:pt x="1142460" y="5625699"/>
                </a:cubicBezTo>
                <a:cubicBezTo>
                  <a:pt x="1139844" y="5602161"/>
                  <a:pt x="1134611" y="5568161"/>
                  <a:pt x="1137227" y="5513238"/>
                </a:cubicBezTo>
                <a:cubicBezTo>
                  <a:pt x="1139844" y="5479238"/>
                  <a:pt x="1152925" y="5411237"/>
                  <a:pt x="1147692" y="5390314"/>
                </a:cubicBezTo>
                <a:cubicBezTo>
                  <a:pt x="1147692" y="5403391"/>
                  <a:pt x="1129379" y="5421699"/>
                  <a:pt x="1131995" y="5411237"/>
                </a:cubicBezTo>
                <a:cubicBezTo>
                  <a:pt x="1129379" y="5426930"/>
                  <a:pt x="1145076" y="5489699"/>
                  <a:pt x="1124146" y="5505391"/>
                </a:cubicBezTo>
                <a:cubicBezTo>
                  <a:pt x="1126763" y="5502776"/>
                  <a:pt x="1116298" y="5442622"/>
                  <a:pt x="1118914" y="5437391"/>
                </a:cubicBezTo>
                <a:cubicBezTo>
                  <a:pt x="1118914" y="5411237"/>
                  <a:pt x="1139844" y="5366776"/>
                  <a:pt x="1145076" y="5343237"/>
                </a:cubicBezTo>
                <a:cubicBezTo>
                  <a:pt x="1150309" y="5311853"/>
                  <a:pt x="1147692" y="5280468"/>
                  <a:pt x="1150309" y="5249083"/>
                </a:cubicBezTo>
                <a:cubicBezTo>
                  <a:pt x="1166006" y="5160160"/>
                  <a:pt x="1194785" y="5068622"/>
                  <a:pt x="1218330" y="4982314"/>
                </a:cubicBezTo>
                <a:cubicBezTo>
                  <a:pt x="1283736" y="4744314"/>
                  <a:pt x="1372688" y="4561236"/>
                  <a:pt x="1493034" y="4375544"/>
                </a:cubicBezTo>
                <a:cubicBezTo>
                  <a:pt x="1503499" y="4362467"/>
                  <a:pt x="1568905" y="4284005"/>
                  <a:pt x="1574137" y="4270928"/>
                </a:cubicBezTo>
                <a:cubicBezTo>
                  <a:pt x="1571521" y="4270928"/>
                  <a:pt x="1553208" y="4247390"/>
                  <a:pt x="1555824" y="4247390"/>
                </a:cubicBezTo>
                <a:cubicBezTo>
                  <a:pt x="1469488" y="4213390"/>
                  <a:pt x="1312515" y="4252621"/>
                  <a:pt x="1192168" y="4255236"/>
                </a:cubicBezTo>
                <a:cubicBezTo>
                  <a:pt x="1027346" y="4257851"/>
                  <a:pt x="828513" y="4255236"/>
                  <a:pt x="721247" y="4255236"/>
                </a:cubicBezTo>
                <a:cubicBezTo>
                  <a:pt x="708166" y="4255236"/>
                  <a:pt x="702934" y="4250005"/>
                  <a:pt x="695085" y="4247390"/>
                </a:cubicBezTo>
                <a:cubicBezTo>
                  <a:pt x="645377" y="4242159"/>
                  <a:pt x="676772" y="4260467"/>
                  <a:pt x="687237" y="4263082"/>
                </a:cubicBezTo>
                <a:cubicBezTo>
                  <a:pt x="721247" y="4268313"/>
                  <a:pt x="739561" y="4263082"/>
                  <a:pt x="760491" y="4263082"/>
                </a:cubicBezTo>
                <a:cubicBezTo>
                  <a:pt x="760491" y="4263082"/>
                  <a:pt x="760491" y="4263082"/>
                  <a:pt x="763107" y="4263082"/>
                </a:cubicBezTo>
                <a:cubicBezTo>
                  <a:pt x="763107" y="4263082"/>
                  <a:pt x="770956" y="4263082"/>
                  <a:pt x="773572" y="4263082"/>
                </a:cubicBezTo>
                <a:cubicBezTo>
                  <a:pt x="773572" y="4263082"/>
                  <a:pt x="773572" y="4263082"/>
                  <a:pt x="802350" y="4263082"/>
                </a:cubicBezTo>
                <a:cubicBezTo>
                  <a:pt x="888686" y="4263082"/>
                  <a:pt x="789269" y="4268313"/>
                  <a:pt x="768339" y="4268313"/>
                </a:cubicBezTo>
                <a:cubicBezTo>
                  <a:pt x="736945" y="4268313"/>
                  <a:pt x="637528" y="4257851"/>
                  <a:pt x="634912" y="4263082"/>
                </a:cubicBezTo>
                <a:cubicBezTo>
                  <a:pt x="632296" y="4263082"/>
                  <a:pt x="663690" y="4291851"/>
                  <a:pt x="674155" y="4281390"/>
                </a:cubicBezTo>
                <a:cubicBezTo>
                  <a:pt x="634912" y="4320621"/>
                  <a:pt x="530263" y="4284005"/>
                  <a:pt x="498868" y="4281390"/>
                </a:cubicBezTo>
                <a:cubicBezTo>
                  <a:pt x="475322" y="4278775"/>
                  <a:pt x="449160" y="4284005"/>
                  <a:pt x="438695" y="4281390"/>
                </a:cubicBezTo>
                <a:cubicBezTo>
                  <a:pt x="383754" y="4276159"/>
                  <a:pt x="190153" y="4252621"/>
                  <a:pt x="177072" y="4216005"/>
                </a:cubicBezTo>
                <a:cubicBezTo>
                  <a:pt x="174456" y="4205544"/>
                  <a:pt x="198002" y="4174159"/>
                  <a:pt x="198002" y="4174159"/>
                </a:cubicBezTo>
                <a:cubicBezTo>
                  <a:pt x="247710" y="4161082"/>
                  <a:pt x="174456" y="4166313"/>
                  <a:pt x="169224" y="4140159"/>
                </a:cubicBezTo>
                <a:cubicBezTo>
                  <a:pt x="166607" y="4116620"/>
                  <a:pt x="216316" y="4100928"/>
                  <a:pt x="216316" y="4100928"/>
                </a:cubicBezTo>
                <a:cubicBezTo>
                  <a:pt x="211083" y="4085236"/>
                  <a:pt x="163991" y="4095697"/>
                  <a:pt x="135213" y="4074774"/>
                </a:cubicBezTo>
                <a:cubicBezTo>
                  <a:pt x="132596" y="4069543"/>
                  <a:pt x="143061" y="4059082"/>
                  <a:pt x="143061" y="4059082"/>
                </a:cubicBezTo>
                <a:cubicBezTo>
                  <a:pt x="143061" y="4043390"/>
                  <a:pt x="116899" y="4053851"/>
                  <a:pt x="116899" y="4046005"/>
                </a:cubicBezTo>
                <a:cubicBezTo>
                  <a:pt x="116899" y="4046005"/>
                  <a:pt x="122132" y="4004159"/>
                  <a:pt x="122132" y="4006774"/>
                </a:cubicBezTo>
                <a:cubicBezTo>
                  <a:pt x="122132" y="4004159"/>
                  <a:pt x="135213" y="4001543"/>
                  <a:pt x="135213" y="3993697"/>
                </a:cubicBezTo>
                <a:cubicBezTo>
                  <a:pt x="137829" y="3980620"/>
                  <a:pt x="127364" y="3978005"/>
                  <a:pt x="129980" y="3964928"/>
                </a:cubicBezTo>
                <a:cubicBezTo>
                  <a:pt x="82888" y="4213390"/>
                  <a:pt x="119515" y="3925697"/>
                  <a:pt x="145678" y="3941389"/>
                </a:cubicBezTo>
                <a:cubicBezTo>
                  <a:pt x="132596" y="3928312"/>
                  <a:pt x="95969" y="3936159"/>
                  <a:pt x="95969" y="3925697"/>
                </a:cubicBezTo>
                <a:cubicBezTo>
                  <a:pt x="93353" y="3896928"/>
                  <a:pt x="137829" y="3910005"/>
                  <a:pt x="143061" y="3899543"/>
                </a:cubicBezTo>
                <a:cubicBezTo>
                  <a:pt x="156142" y="3865543"/>
                  <a:pt x="51493" y="3847235"/>
                  <a:pt x="48877" y="3839389"/>
                </a:cubicBezTo>
                <a:cubicBezTo>
                  <a:pt x="35796" y="3800158"/>
                  <a:pt x="88121" y="3800158"/>
                  <a:pt x="95969" y="3792312"/>
                </a:cubicBezTo>
                <a:cubicBezTo>
                  <a:pt x="98585" y="3789697"/>
                  <a:pt x="80272" y="3768774"/>
                  <a:pt x="88121" y="3763543"/>
                </a:cubicBezTo>
                <a:cubicBezTo>
                  <a:pt x="85504" y="3766158"/>
                  <a:pt x="161375" y="3760928"/>
                  <a:pt x="163991" y="3758312"/>
                </a:cubicBezTo>
                <a:cubicBezTo>
                  <a:pt x="171840" y="3732158"/>
                  <a:pt x="137829" y="3745235"/>
                  <a:pt x="122132" y="3737389"/>
                </a:cubicBezTo>
                <a:cubicBezTo>
                  <a:pt x="114283" y="3732158"/>
                  <a:pt x="109050" y="3713851"/>
                  <a:pt x="95969" y="3711235"/>
                </a:cubicBezTo>
                <a:cubicBezTo>
                  <a:pt x="33180" y="3698158"/>
                  <a:pt x="237246" y="3713851"/>
                  <a:pt x="143061" y="3651081"/>
                </a:cubicBezTo>
                <a:cubicBezTo>
                  <a:pt x="132596" y="3643235"/>
                  <a:pt x="103818" y="3630158"/>
                  <a:pt x="101202" y="3624928"/>
                </a:cubicBezTo>
                <a:cubicBezTo>
                  <a:pt x="103818" y="3624928"/>
                  <a:pt x="103818" y="3622312"/>
                  <a:pt x="103818" y="3622312"/>
                </a:cubicBezTo>
                <a:cubicBezTo>
                  <a:pt x="98585" y="3622312"/>
                  <a:pt x="98585" y="3624928"/>
                  <a:pt x="101202" y="3624928"/>
                </a:cubicBezTo>
                <a:cubicBezTo>
                  <a:pt x="93353" y="3627543"/>
                  <a:pt x="75039" y="3632774"/>
                  <a:pt x="75039" y="3638004"/>
                </a:cubicBezTo>
                <a:cubicBezTo>
                  <a:pt x="64574" y="3604004"/>
                  <a:pt x="101202" y="3585697"/>
                  <a:pt x="116899" y="3575235"/>
                </a:cubicBezTo>
                <a:cubicBezTo>
                  <a:pt x="129980" y="3567389"/>
                  <a:pt x="163991" y="3570004"/>
                  <a:pt x="163991" y="3570004"/>
                </a:cubicBezTo>
                <a:cubicBezTo>
                  <a:pt x="174456" y="3543850"/>
                  <a:pt x="109050" y="3562158"/>
                  <a:pt x="109050" y="3562158"/>
                </a:cubicBezTo>
                <a:cubicBezTo>
                  <a:pt x="93353" y="3549081"/>
                  <a:pt x="129980" y="3538620"/>
                  <a:pt x="129980" y="3536004"/>
                </a:cubicBezTo>
                <a:cubicBezTo>
                  <a:pt x="127364" y="3528158"/>
                  <a:pt x="27947" y="3504620"/>
                  <a:pt x="88121" y="3496774"/>
                </a:cubicBezTo>
                <a:cubicBezTo>
                  <a:pt x="137829" y="3491543"/>
                  <a:pt x="98585" y="3473235"/>
                  <a:pt x="109050" y="3454927"/>
                </a:cubicBezTo>
                <a:cubicBezTo>
                  <a:pt x="109050" y="3457543"/>
                  <a:pt x="156142" y="3434004"/>
                  <a:pt x="143061" y="3441850"/>
                </a:cubicBezTo>
                <a:cubicBezTo>
                  <a:pt x="153526" y="3436620"/>
                  <a:pt x="166607" y="3428773"/>
                  <a:pt x="169224" y="3420927"/>
                </a:cubicBezTo>
                <a:cubicBezTo>
                  <a:pt x="179689" y="3386927"/>
                  <a:pt x="127364" y="3400004"/>
                  <a:pt x="116899" y="3386927"/>
                </a:cubicBezTo>
                <a:cubicBezTo>
                  <a:pt x="111667" y="3384312"/>
                  <a:pt x="119515" y="3363389"/>
                  <a:pt x="116899" y="3360773"/>
                </a:cubicBezTo>
                <a:cubicBezTo>
                  <a:pt x="98585" y="3352927"/>
                  <a:pt x="54110" y="3371235"/>
                  <a:pt x="56726" y="3347696"/>
                </a:cubicBezTo>
                <a:cubicBezTo>
                  <a:pt x="59342" y="3318927"/>
                  <a:pt x="98585" y="3324158"/>
                  <a:pt x="116899" y="3321543"/>
                </a:cubicBezTo>
                <a:cubicBezTo>
                  <a:pt x="116899" y="3339850"/>
                  <a:pt x="143061" y="3313696"/>
                  <a:pt x="116899" y="3321543"/>
                </a:cubicBezTo>
                <a:cubicBezTo>
                  <a:pt x="85504" y="3305850"/>
                  <a:pt x="69807" y="3284927"/>
                  <a:pt x="75039" y="3266619"/>
                </a:cubicBezTo>
                <a:cubicBezTo>
                  <a:pt x="80272" y="3250927"/>
                  <a:pt x="122132" y="3248312"/>
                  <a:pt x="122132" y="3248312"/>
                </a:cubicBezTo>
                <a:cubicBezTo>
                  <a:pt x="129980" y="3227389"/>
                  <a:pt x="85504" y="3248312"/>
                  <a:pt x="82888" y="3240466"/>
                </a:cubicBezTo>
                <a:cubicBezTo>
                  <a:pt x="72423" y="3214312"/>
                  <a:pt x="143061" y="3232619"/>
                  <a:pt x="88121" y="3219542"/>
                </a:cubicBezTo>
                <a:cubicBezTo>
                  <a:pt x="41029" y="3209081"/>
                  <a:pt x="82888" y="3198619"/>
                  <a:pt x="103818" y="3193389"/>
                </a:cubicBezTo>
                <a:cubicBezTo>
                  <a:pt x="148294" y="3180312"/>
                  <a:pt x="56726" y="3162004"/>
                  <a:pt x="56726" y="3159388"/>
                </a:cubicBezTo>
                <a:cubicBezTo>
                  <a:pt x="43645" y="3125388"/>
                  <a:pt x="82888" y="3148927"/>
                  <a:pt x="88121" y="3138465"/>
                </a:cubicBezTo>
                <a:cubicBezTo>
                  <a:pt x="90737" y="3135850"/>
                  <a:pt x="85504" y="3091388"/>
                  <a:pt x="93353" y="3091388"/>
                </a:cubicBezTo>
                <a:cubicBezTo>
                  <a:pt x="85504" y="3086158"/>
                  <a:pt x="75039" y="3088773"/>
                  <a:pt x="61958" y="3086158"/>
                </a:cubicBezTo>
                <a:cubicBezTo>
                  <a:pt x="-11296" y="3070465"/>
                  <a:pt x="72423" y="3060004"/>
                  <a:pt x="95969" y="3052158"/>
                </a:cubicBezTo>
                <a:cubicBezTo>
                  <a:pt x="169224" y="3028619"/>
                  <a:pt x="35796" y="3031234"/>
                  <a:pt x="35796" y="3031234"/>
                </a:cubicBezTo>
                <a:cubicBezTo>
                  <a:pt x="33180" y="3018158"/>
                  <a:pt x="135213" y="2999850"/>
                  <a:pt x="135213" y="2992004"/>
                </a:cubicBezTo>
                <a:cubicBezTo>
                  <a:pt x="140445" y="2976312"/>
                  <a:pt x="85504" y="2981542"/>
                  <a:pt x="82888" y="2978927"/>
                </a:cubicBezTo>
                <a:cubicBezTo>
                  <a:pt x="80272" y="2976312"/>
                  <a:pt x="85504" y="2926619"/>
                  <a:pt x="98585" y="2929234"/>
                </a:cubicBezTo>
                <a:cubicBezTo>
                  <a:pt x="80272" y="2918773"/>
                  <a:pt x="33180" y="2937081"/>
                  <a:pt x="22715" y="2924004"/>
                </a:cubicBezTo>
                <a:cubicBezTo>
                  <a:pt x="17482" y="2918773"/>
                  <a:pt x="20099" y="2887388"/>
                  <a:pt x="27947" y="2871696"/>
                </a:cubicBezTo>
                <a:cubicBezTo>
                  <a:pt x="48877" y="2835081"/>
                  <a:pt x="80272" y="2858619"/>
                  <a:pt x="82888" y="2837696"/>
                </a:cubicBezTo>
                <a:cubicBezTo>
                  <a:pt x="82888" y="2816773"/>
                  <a:pt x="35796" y="2832465"/>
                  <a:pt x="56726" y="2808927"/>
                </a:cubicBezTo>
                <a:cubicBezTo>
                  <a:pt x="51493" y="2814157"/>
                  <a:pt x="122132" y="2795850"/>
                  <a:pt x="122132" y="2790619"/>
                </a:cubicBezTo>
                <a:cubicBezTo>
                  <a:pt x="122132" y="2772311"/>
                  <a:pt x="25331" y="2790619"/>
                  <a:pt x="27947" y="2756619"/>
                </a:cubicBezTo>
                <a:cubicBezTo>
                  <a:pt x="30564" y="2746157"/>
                  <a:pt x="59342" y="2751388"/>
                  <a:pt x="56726" y="2735696"/>
                </a:cubicBezTo>
                <a:cubicBezTo>
                  <a:pt x="48877" y="2714773"/>
                  <a:pt x="27947" y="2746157"/>
                  <a:pt x="22715" y="2735696"/>
                </a:cubicBezTo>
                <a:cubicBezTo>
                  <a:pt x="14866" y="2725234"/>
                  <a:pt x="25331" y="2706926"/>
                  <a:pt x="35796" y="2696465"/>
                </a:cubicBezTo>
                <a:cubicBezTo>
                  <a:pt x="46261" y="2683388"/>
                  <a:pt x="122132" y="2667696"/>
                  <a:pt x="122132" y="2662465"/>
                </a:cubicBezTo>
                <a:cubicBezTo>
                  <a:pt x="124748" y="2657234"/>
                  <a:pt x="93353" y="2633696"/>
                  <a:pt x="95969" y="2636311"/>
                </a:cubicBezTo>
                <a:cubicBezTo>
                  <a:pt x="93353" y="2633696"/>
                  <a:pt x="77656" y="2638926"/>
                  <a:pt x="75039" y="2636311"/>
                </a:cubicBezTo>
                <a:cubicBezTo>
                  <a:pt x="72423" y="2631080"/>
                  <a:pt x="80272" y="2604926"/>
                  <a:pt x="75039" y="2602311"/>
                </a:cubicBezTo>
                <a:cubicBezTo>
                  <a:pt x="75039" y="2602311"/>
                  <a:pt x="59342" y="2602311"/>
                  <a:pt x="48877" y="2604926"/>
                </a:cubicBezTo>
                <a:cubicBezTo>
                  <a:pt x="46261" y="2599696"/>
                  <a:pt x="38412" y="2589234"/>
                  <a:pt x="33180" y="2591849"/>
                </a:cubicBezTo>
                <a:cubicBezTo>
                  <a:pt x="46261" y="2584003"/>
                  <a:pt x="80272" y="2570926"/>
                  <a:pt x="82888" y="2560465"/>
                </a:cubicBezTo>
                <a:cubicBezTo>
                  <a:pt x="148294" y="2565695"/>
                  <a:pt x="116899" y="2531695"/>
                  <a:pt x="82888" y="2560465"/>
                </a:cubicBezTo>
                <a:cubicBezTo>
                  <a:pt x="54110" y="2576157"/>
                  <a:pt x="-26993" y="2565695"/>
                  <a:pt x="48877" y="2555234"/>
                </a:cubicBezTo>
                <a:cubicBezTo>
                  <a:pt x="88121" y="2550003"/>
                  <a:pt x="82888" y="2547388"/>
                  <a:pt x="61958" y="2534311"/>
                </a:cubicBezTo>
                <a:cubicBezTo>
                  <a:pt x="51493" y="2529080"/>
                  <a:pt x="7018" y="2547388"/>
                  <a:pt x="1785" y="2534311"/>
                </a:cubicBezTo>
                <a:cubicBezTo>
                  <a:pt x="-11296" y="2500311"/>
                  <a:pt x="51493" y="2495080"/>
                  <a:pt x="61958" y="2487234"/>
                </a:cubicBezTo>
                <a:cubicBezTo>
                  <a:pt x="82888" y="2474157"/>
                  <a:pt x="48877" y="2476773"/>
                  <a:pt x="82888" y="2466311"/>
                </a:cubicBezTo>
                <a:cubicBezTo>
                  <a:pt x="122132" y="2455849"/>
                  <a:pt x="75039" y="2424465"/>
                  <a:pt x="61958" y="2434926"/>
                </a:cubicBezTo>
                <a:cubicBezTo>
                  <a:pt x="38412" y="2450618"/>
                  <a:pt x="41029" y="2437541"/>
                  <a:pt x="22715" y="2427080"/>
                </a:cubicBezTo>
                <a:cubicBezTo>
                  <a:pt x="-32226" y="2398311"/>
                  <a:pt x="43645" y="2400926"/>
                  <a:pt x="75039" y="2387849"/>
                </a:cubicBezTo>
                <a:cubicBezTo>
                  <a:pt x="90737" y="2380003"/>
                  <a:pt x="93353" y="2366926"/>
                  <a:pt x="95969" y="2366926"/>
                </a:cubicBezTo>
                <a:cubicBezTo>
                  <a:pt x="127364" y="2361695"/>
                  <a:pt x="143061" y="2385234"/>
                  <a:pt x="150910" y="2372157"/>
                </a:cubicBezTo>
                <a:cubicBezTo>
                  <a:pt x="163991" y="2346003"/>
                  <a:pt x="90737" y="2359080"/>
                  <a:pt x="95969" y="2359080"/>
                </a:cubicBezTo>
                <a:cubicBezTo>
                  <a:pt x="56726" y="2348618"/>
                  <a:pt x="51493" y="2325080"/>
                  <a:pt x="56726" y="2306772"/>
                </a:cubicBezTo>
                <a:cubicBezTo>
                  <a:pt x="64574" y="2254465"/>
                  <a:pt x="158759" y="2270157"/>
                  <a:pt x="169224" y="2246618"/>
                </a:cubicBezTo>
                <a:cubicBezTo>
                  <a:pt x="184921" y="2210003"/>
                  <a:pt x="106434" y="2251849"/>
                  <a:pt x="109050" y="2251849"/>
                </a:cubicBezTo>
                <a:cubicBezTo>
                  <a:pt x="61958" y="2259695"/>
                  <a:pt x="101202" y="2228310"/>
                  <a:pt x="109050" y="2225695"/>
                </a:cubicBezTo>
                <a:cubicBezTo>
                  <a:pt x="156142" y="2215234"/>
                  <a:pt x="218932" y="2191695"/>
                  <a:pt x="245094" y="2178618"/>
                </a:cubicBezTo>
                <a:cubicBezTo>
                  <a:pt x="279105" y="2160310"/>
                  <a:pt x="347127" y="2162926"/>
                  <a:pt x="357592" y="2139387"/>
                </a:cubicBezTo>
                <a:cubicBezTo>
                  <a:pt x="428230" y="2142003"/>
                  <a:pt x="467473" y="2113234"/>
                  <a:pt x="532879" y="2110618"/>
                </a:cubicBezTo>
                <a:cubicBezTo>
                  <a:pt x="522414" y="2131541"/>
                  <a:pt x="477938" y="2118464"/>
                  <a:pt x="464857" y="2139387"/>
                </a:cubicBezTo>
                <a:cubicBezTo>
                  <a:pt x="415149" y="2128926"/>
                  <a:pt x="443927" y="2157695"/>
                  <a:pt x="464857" y="2139387"/>
                </a:cubicBezTo>
                <a:cubicBezTo>
                  <a:pt x="491020" y="2134157"/>
                  <a:pt x="595669" y="2115849"/>
                  <a:pt x="640144" y="2105387"/>
                </a:cubicBezTo>
                <a:cubicBezTo>
                  <a:pt x="684620" y="2092310"/>
                  <a:pt x="632296" y="2092310"/>
                  <a:pt x="600901" y="2097541"/>
                </a:cubicBezTo>
                <a:cubicBezTo>
                  <a:pt x="1354374" y="1961541"/>
                  <a:pt x="2136626" y="1851695"/>
                  <a:pt x="2892716" y="1715695"/>
                </a:cubicBezTo>
                <a:cubicBezTo>
                  <a:pt x="2890099" y="1731387"/>
                  <a:pt x="2863937" y="1720925"/>
                  <a:pt x="2858705" y="1734002"/>
                </a:cubicBezTo>
                <a:cubicBezTo>
                  <a:pt x="2827310" y="1744464"/>
                  <a:pt x="2798531" y="1726156"/>
                  <a:pt x="2785450" y="1741848"/>
                </a:cubicBezTo>
                <a:cubicBezTo>
                  <a:pt x="2785450" y="1739233"/>
                  <a:pt x="2837775" y="1757541"/>
                  <a:pt x="2858705" y="1734002"/>
                </a:cubicBezTo>
                <a:cubicBezTo>
                  <a:pt x="2887483" y="1734002"/>
                  <a:pt x="2913645" y="1731387"/>
                  <a:pt x="2931959" y="1720925"/>
                </a:cubicBezTo>
                <a:cubicBezTo>
                  <a:pt x="2984284" y="1728771"/>
                  <a:pt x="2955505" y="1700002"/>
                  <a:pt x="2931959" y="1720925"/>
                </a:cubicBezTo>
                <a:cubicBezTo>
                  <a:pt x="2913645" y="1726156"/>
                  <a:pt x="2908413" y="1715695"/>
                  <a:pt x="2892716" y="1715695"/>
                </a:cubicBezTo>
                <a:cubicBezTo>
                  <a:pt x="3026143" y="1684310"/>
                  <a:pt x="3164803" y="1660771"/>
                  <a:pt x="3308696" y="1639848"/>
                </a:cubicBezTo>
                <a:cubicBezTo>
                  <a:pt x="3222360" y="1681694"/>
                  <a:pt x="3418577" y="1637233"/>
                  <a:pt x="3308696" y="1639848"/>
                </a:cubicBezTo>
                <a:cubicBezTo>
                  <a:pt x="3337474" y="1624156"/>
                  <a:pt x="3384566" y="1632002"/>
                  <a:pt x="3423810" y="1613694"/>
                </a:cubicBezTo>
                <a:cubicBezTo>
                  <a:pt x="3431658" y="1611079"/>
                  <a:pt x="3444739" y="1590156"/>
                  <a:pt x="3457821" y="1579694"/>
                </a:cubicBezTo>
                <a:cubicBezTo>
                  <a:pt x="3457821" y="1579694"/>
                  <a:pt x="3483983" y="1571848"/>
                  <a:pt x="3483983" y="1574464"/>
                </a:cubicBezTo>
                <a:cubicBezTo>
                  <a:pt x="3494448" y="1540464"/>
                  <a:pt x="3460437" y="1558771"/>
                  <a:pt x="3457821" y="1514310"/>
                </a:cubicBezTo>
                <a:cubicBezTo>
                  <a:pt x="3455204" y="1496002"/>
                  <a:pt x="3470902" y="1477694"/>
                  <a:pt x="3470902" y="1485540"/>
                </a:cubicBezTo>
                <a:cubicBezTo>
                  <a:pt x="3468285" y="1464617"/>
                  <a:pt x="3457821" y="1490771"/>
                  <a:pt x="3449972" y="1467233"/>
                </a:cubicBezTo>
                <a:cubicBezTo>
                  <a:pt x="3447356" y="1454156"/>
                  <a:pt x="3476134" y="1417540"/>
                  <a:pt x="3478750" y="1425386"/>
                </a:cubicBezTo>
                <a:cubicBezTo>
                  <a:pt x="3470902" y="1396617"/>
                  <a:pt x="3439507" y="1422771"/>
                  <a:pt x="3449972" y="1399233"/>
                </a:cubicBezTo>
                <a:cubicBezTo>
                  <a:pt x="3455204" y="1388771"/>
                  <a:pt x="3455204" y="1380925"/>
                  <a:pt x="3463053" y="1378310"/>
                </a:cubicBezTo>
                <a:cubicBezTo>
                  <a:pt x="3483983" y="1370463"/>
                  <a:pt x="3494448" y="1370463"/>
                  <a:pt x="3497064" y="1370463"/>
                </a:cubicBezTo>
                <a:cubicBezTo>
                  <a:pt x="3494448" y="1370463"/>
                  <a:pt x="3486599" y="1365233"/>
                  <a:pt x="3478750" y="1352156"/>
                </a:cubicBezTo>
                <a:cubicBezTo>
                  <a:pt x="3470902" y="1341694"/>
                  <a:pt x="3429042" y="1250156"/>
                  <a:pt x="3436891" y="1244925"/>
                </a:cubicBezTo>
                <a:cubicBezTo>
                  <a:pt x="3442123" y="1239694"/>
                  <a:pt x="3463053" y="1244925"/>
                  <a:pt x="3470902" y="1244925"/>
                </a:cubicBezTo>
                <a:cubicBezTo>
                  <a:pt x="3515378" y="1244925"/>
                  <a:pt x="3499680" y="1237079"/>
                  <a:pt x="3478750" y="1231848"/>
                </a:cubicBezTo>
                <a:cubicBezTo>
                  <a:pt x="3452588" y="1224002"/>
                  <a:pt x="3447356" y="1224002"/>
                  <a:pt x="3447356" y="1226617"/>
                </a:cubicBezTo>
                <a:cubicBezTo>
                  <a:pt x="3447356" y="1226617"/>
                  <a:pt x="3444739" y="1226617"/>
                  <a:pt x="3444739" y="1224002"/>
                </a:cubicBezTo>
                <a:cubicBezTo>
                  <a:pt x="3413345" y="1197848"/>
                  <a:pt x="3439507" y="1132463"/>
                  <a:pt x="3415961" y="1122002"/>
                </a:cubicBezTo>
                <a:cubicBezTo>
                  <a:pt x="3384566" y="1108925"/>
                  <a:pt x="3439507" y="1090617"/>
                  <a:pt x="3436891" y="1069694"/>
                </a:cubicBezTo>
                <a:cubicBezTo>
                  <a:pt x="3436891" y="1040924"/>
                  <a:pt x="3389799" y="1040924"/>
                  <a:pt x="3436891" y="1022617"/>
                </a:cubicBezTo>
                <a:cubicBezTo>
                  <a:pt x="3510145" y="996463"/>
                  <a:pt x="3426426" y="1009540"/>
                  <a:pt x="3415961" y="996463"/>
                </a:cubicBezTo>
                <a:cubicBezTo>
                  <a:pt x="3426426" y="1006924"/>
                  <a:pt x="3429042" y="938924"/>
                  <a:pt x="3421193" y="944155"/>
                </a:cubicBezTo>
                <a:cubicBezTo>
                  <a:pt x="3431658" y="931078"/>
                  <a:pt x="3465669" y="928463"/>
                  <a:pt x="3449972" y="920617"/>
                </a:cubicBezTo>
                <a:cubicBezTo>
                  <a:pt x="3447356" y="920617"/>
                  <a:pt x="3442123" y="918001"/>
                  <a:pt x="3439507" y="918001"/>
                </a:cubicBezTo>
                <a:cubicBezTo>
                  <a:pt x="3442123" y="918001"/>
                  <a:pt x="3442123" y="915386"/>
                  <a:pt x="3444739" y="915386"/>
                </a:cubicBezTo>
                <a:cubicBezTo>
                  <a:pt x="3481367" y="878770"/>
                  <a:pt x="3392415" y="865693"/>
                  <a:pt x="3389799" y="855232"/>
                </a:cubicBezTo>
                <a:cubicBezTo>
                  <a:pt x="3384566" y="826463"/>
                  <a:pt x="3449972" y="842155"/>
                  <a:pt x="3410728" y="813386"/>
                </a:cubicBezTo>
                <a:cubicBezTo>
                  <a:pt x="3405496" y="810770"/>
                  <a:pt x="3329625" y="813386"/>
                  <a:pt x="3350555" y="787232"/>
                </a:cubicBezTo>
                <a:cubicBezTo>
                  <a:pt x="3363636" y="768924"/>
                  <a:pt x="3429042" y="792463"/>
                  <a:pt x="3431658" y="787232"/>
                </a:cubicBezTo>
                <a:cubicBezTo>
                  <a:pt x="3431658" y="787232"/>
                  <a:pt x="3384566" y="748001"/>
                  <a:pt x="3384566" y="748001"/>
                </a:cubicBezTo>
                <a:cubicBezTo>
                  <a:pt x="3387182" y="740155"/>
                  <a:pt x="3392415" y="740155"/>
                  <a:pt x="3402880" y="740155"/>
                </a:cubicBezTo>
                <a:cubicBezTo>
                  <a:pt x="3413018" y="739174"/>
                  <a:pt x="3420580" y="738520"/>
                  <a:pt x="3426032" y="738091"/>
                </a:cubicBezTo>
                <a:lnTo>
                  <a:pt x="3435782" y="737427"/>
                </a:lnTo>
                <a:lnTo>
                  <a:pt x="3437141" y="737396"/>
                </a:lnTo>
                <a:cubicBezTo>
                  <a:pt x="3438270" y="737335"/>
                  <a:pt x="3438219" y="737294"/>
                  <a:pt x="3436523" y="737376"/>
                </a:cubicBezTo>
                <a:lnTo>
                  <a:pt x="3435782" y="737427"/>
                </a:lnTo>
                <a:lnTo>
                  <a:pt x="3430677" y="737539"/>
                </a:lnTo>
                <a:cubicBezTo>
                  <a:pt x="3418577" y="737539"/>
                  <a:pt x="3395031" y="736232"/>
                  <a:pt x="3389799" y="727078"/>
                </a:cubicBezTo>
                <a:cubicBezTo>
                  <a:pt x="3384566" y="714001"/>
                  <a:pt x="3413345" y="703539"/>
                  <a:pt x="3423810" y="700924"/>
                </a:cubicBezTo>
                <a:cubicBezTo>
                  <a:pt x="3434275" y="698309"/>
                  <a:pt x="3483983" y="711386"/>
                  <a:pt x="3491832" y="700924"/>
                </a:cubicBezTo>
                <a:cubicBezTo>
                  <a:pt x="3502296" y="682616"/>
                  <a:pt x="3392415" y="680001"/>
                  <a:pt x="3389799" y="680001"/>
                </a:cubicBezTo>
                <a:cubicBezTo>
                  <a:pt x="3376718" y="674770"/>
                  <a:pt x="3381950" y="651232"/>
                  <a:pt x="3384566" y="653847"/>
                </a:cubicBezTo>
                <a:cubicBezTo>
                  <a:pt x="3381950" y="651232"/>
                  <a:pt x="3381950" y="651232"/>
                  <a:pt x="3381950" y="651232"/>
                </a:cubicBezTo>
                <a:cubicBezTo>
                  <a:pt x="3381950" y="648616"/>
                  <a:pt x="3381950" y="648616"/>
                  <a:pt x="3384566" y="646001"/>
                </a:cubicBezTo>
                <a:cubicBezTo>
                  <a:pt x="3389799" y="632924"/>
                  <a:pt x="3347939" y="627693"/>
                  <a:pt x="3350555" y="619847"/>
                </a:cubicBezTo>
                <a:cubicBezTo>
                  <a:pt x="3358404" y="598924"/>
                  <a:pt x="3381950" y="606770"/>
                  <a:pt x="3402880" y="591078"/>
                </a:cubicBezTo>
                <a:cubicBezTo>
                  <a:pt x="3400264" y="593693"/>
                  <a:pt x="3426426" y="564924"/>
                  <a:pt x="3434275" y="567539"/>
                </a:cubicBezTo>
                <a:cubicBezTo>
                  <a:pt x="3426426" y="562309"/>
                  <a:pt x="3408112" y="559693"/>
                  <a:pt x="3402880" y="559693"/>
                </a:cubicBezTo>
                <a:cubicBezTo>
                  <a:pt x="3347939" y="533539"/>
                  <a:pt x="3400264" y="536155"/>
                  <a:pt x="3415961" y="512616"/>
                </a:cubicBezTo>
                <a:cubicBezTo>
                  <a:pt x="3418577" y="510001"/>
                  <a:pt x="3395031" y="486462"/>
                  <a:pt x="3415961" y="478616"/>
                </a:cubicBezTo>
                <a:cubicBezTo>
                  <a:pt x="3442123" y="468154"/>
                  <a:pt x="3421193" y="457693"/>
                  <a:pt x="3457821" y="465539"/>
                </a:cubicBezTo>
                <a:cubicBezTo>
                  <a:pt x="3517994" y="478616"/>
                  <a:pt x="3442123" y="449847"/>
                  <a:pt x="3431658" y="444616"/>
                </a:cubicBezTo>
                <a:cubicBezTo>
                  <a:pt x="3436891" y="447231"/>
                  <a:pt x="3371485" y="428924"/>
                  <a:pt x="3368869" y="423693"/>
                </a:cubicBezTo>
                <a:cubicBezTo>
                  <a:pt x="3363636" y="402770"/>
                  <a:pt x="3415961" y="381847"/>
                  <a:pt x="3415961" y="384462"/>
                </a:cubicBezTo>
                <a:cubicBezTo>
                  <a:pt x="3410728" y="374001"/>
                  <a:pt x="3402880" y="379231"/>
                  <a:pt x="3389799" y="376616"/>
                </a:cubicBezTo>
                <a:cubicBezTo>
                  <a:pt x="3321777" y="368770"/>
                  <a:pt x="3410728" y="374001"/>
                  <a:pt x="3415961" y="358308"/>
                </a:cubicBezTo>
                <a:cubicBezTo>
                  <a:pt x="3421193" y="342616"/>
                  <a:pt x="3389799" y="355693"/>
                  <a:pt x="3384566" y="350462"/>
                </a:cubicBezTo>
                <a:cubicBezTo>
                  <a:pt x="3381950" y="350462"/>
                  <a:pt x="3376718" y="306001"/>
                  <a:pt x="3384566" y="324308"/>
                </a:cubicBezTo>
                <a:cubicBezTo>
                  <a:pt x="3371485" y="290308"/>
                  <a:pt x="3366253" y="321693"/>
                  <a:pt x="3402880" y="295539"/>
                </a:cubicBezTo>
                <a:cubicBezTo>
                  <a:pt x="3431658" y="279847"/>
                  <a:pt x="3395031" y="282462"/>
                  <a:pt x="3415961" y="269385"/>
                </a:cubicBezTo>
                <a:cubicBezTo>
                  <a:pt x="3415961" y="269385"/>
                  <a:pt x="3442123" y="282462"/>
                  <a:pt x="3444739" y="277231"/>
                </a:cubicBezTo>
                <a:cubicBezTo>
                  <a:pt x="3447356" y="261539"/>
                  <a:pt x="3408112" y="251077"/>
                  <a:pt x="3402880" y="243231"/>
                </a:cubicBezTo>
                <a:cubicBezTo>
                  <a:pt x="3402880" y="240616"/>
                  <a:pt x="3402880" y="238000"/>
                  <a:pt x="3400264" y="238000"/>
                </a:cubicBezTo>
                <a:cubicBezTo>
                  <a:pt x="3395031" y="243231"/>
                  <a:pt x="3355788" y="240616"/>
                  <a:pt x="3355788" y="235385"/>
                </a:cubicBezTo>
                <a:cubicBezTo>
                  <a:pt x="3355788" y="238000"/>
                  <a:pt x="3376718" y="214462"/>
                  <a:pt x="3397647" y="230154"/>
                </a:cubicBezTo>
                <a:cubicBezTo>
                  <a:pt x="3397647" y="230154"/>
                  <a:pt x="3397647" y="230154"/>
                  <a:pt x="3400264" y="230154"/>
                </a:cubicBezTo>
                <a:cubicBezTo>
                  <a:pt x="3395031" y="214462"/>
                  <a:pt x="3395031" y="190923"/>
                  <a:pt x="3389799" y="183077"/>
                </a:cubicBezTo>
                <a:cubicBezTo>
                  <a:pt x="3384566" y="167385"/>
                  <a:pt x="3363636" y="154308"/>
                  <a:pt x="3363636" y="149077"/>
                </a:cubicBezTo>
                <a:cubicBezTo>
                  <a:pt x="3361020" y="143846"/>
                  <a:pt x="3379334" y="102000"/>
                  <a:pt x="3366253" y="112462"/>
                </a:cubicBezTo>
                <a:cubicBezTo>
                  <a:pt x="3397647" y="86308"/>
                  <a:pt x="3415961" y="146462"/>
                  <a:pt x="3449972" y="141231"/>
                </a:cubicBezTo>
                <a:cubicBezTo>
                  <a:pt x="3465669" y="141231"/>
                  <a:pt x="3478750" y="117693"/>
                  <a:pt x="3481367" y="117693"/>
                </a:cubicBezTo>
                <a:cubicBezTo>
                  <a:pt x="3478750" y="115077"/>
                  <a:pt x="3473518" y="109846"/>
                  <a:pt x="3470902" y="107231"/>
                </a:cubicBezTo>
                <a:cubicBezTo>
                  <a:pt x="3465669" y="107231"/>
                  <a:pt x="3463053" y="107231"/>
                  <a:pt x="3460437" y="104616"/>
                </a:cubicBezTo>
                <a:cubicBezTo>
                  <a:pt x="3463053" y="104616"/>
                  <a:pt x="3463053" y="104616"/>
                  <a:pt x="3463053" y="102000"/>
                </a:cubicBezTo>
                <a:cubicBezTo>
                  <a:pt x="3463053" y="104616"/>
                  <a:pt x="3463053" y="94154"/>
                  <a:pt x="3449972" y="75846"/>
                </a:cubicBezTo>
                <a:cubicBezTo>
                  <a:pt x="3447356" y="70616"/>
                  <a:pt x="3431658" y="65385"/>
                  <a:pt x="3431658" y="60154"/>
                </a:cubicBezTo>
                <a:cubicBezTo>
                  <a:pt x="3429042" y="54923"/>
                  <a:pt x="3442123" y="47077"/>
                  <a:pt x="3436891" y="41846"/>
                </a:cubicBezTo>
                <a:cubicBezTo>
                  <a:pt x="3436891" y="41846"/>
                  <a:pt x="3392415" y="28769"/>
                  <a:pt x="3402880" y="20923"/>
                </a:cubicBezTo>
                <a:cubicBezTo>
                  <a:pt x="3431658" y="0"/>
                  <a:pt x="3491832" y="44462"/>
                  <a:pt x="3517994" y="41846"/>
                </a:cubicBezTo>
                <a:cubicBezTo>
                  <a:pt x="3523226" y="41846"/>
                  <a:pt x="3523226" y="18308"/>
                  <a:pt x="3517994" y="20923"/>
                </a:cubicBezTo>
                <a:cubicBezTo>
                  <a:pt x="3533691" y="7846"/>
                  <a:pt x="3570318" y="28769"/>
                  <a:pt x="3599097" y="20923"/>
                </a:cubicBezTo>
                <a:cubicBezTo>
                  <a:pt x="3609562" y="18308"/>
                  <a:pt x="3614794" y="0"/>
                  <a:pt x="3620027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B0F45-02A5-478E-99EB-0883606D60F4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603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 Alt.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173963" y="162388"/>
            <a:ext cx="3910358" cy="6354159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4219316" y="4466092"/>
            <a:ext cx="2389828" cy="20504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4219316" y="2314239"/>
            <a:ext cx="2389828" cy="20504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4219316" y="162388"/>
            <a:ext cx="2389828" cy="20504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5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261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irc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176A-3A8A-4CE9-9B6B-7460D32CE04C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1717673"/>
            <a:ext cx="2341986" cy="234198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904174" y="1717673"/>
            <a:ext cx="2341986" cy="234198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018974" y="1717673"/>
            <a:ext cx="2341986" cy="234198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882334" y="3806874"/>
            <a:ext cx="2341986" cy="234198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997134" y="3806874"/>
            <a:ext cx="2341986" cy="234198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67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othe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176A-3A8A-4CE9-9B6B-7460D32CE04C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978449" y="2091372"/>
            <a:ext cx="2194147" cy="32131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tx1"/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0" y="2091372"/>
            <a:ext cx="5602858" cy="32131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tx1"/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592981" y="2091372"/>
            <a:ext cx="2194147" cy="32131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tx1"/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790653" y="2091372"/>
            <a:ext cx="2194147" cy="32131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tx1"/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1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176A-3A8A-4CE9-9B6B-7460D32CE04C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807844"/>
            <a:ext cx="4267200" cy="4189917"/>
          </a:xfr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06348" y="1807845"/>
            <a:ext cx="2511287" cy="1630018"/>
          </a:xfr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043531" y="1807845"/>
            <a:ext cx="2511287" cy="1630018"/>
          </a:xfr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680713" y="1807844"/>
            <a:ext cx="2511287" cy="163001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216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8C678-D13E-4104-A6B5-1191CD015C66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055688" y="3455088"/>
            <a:ext cx="2520000" cy="1486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575896" y="1989138"/>
            <a:ext cx="2520000" cy="1486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096104" y="3455088"/>
            <a:ext cx="2520000" cy="1486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8616313" y="1989138"/>
            <a:ext cx="2520000" cy="1486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8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  <p:bldP spid="9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  <p:bldP spid="9" grpId="0"/>
          <p:bldP spid="12" grpId="0"/>
        </p:bldLst>
      </p:timing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9A129-BEA4-4DF7-A8C3-D7EEEA120CDA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217800" y="1526591"/>
            <a:ext cx="5136000" cy="3360000"/>
          </a:xfrm>
          <a:prstGeom prst="rect">
            <a:avLst/>
          </a:prstGeom>
        </p:spPr>
      </p:sp>
      <p:sp>
        <p:nvSpPr>
          <p:cNvPr id="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38200" y="1526591"/>
            <a:ext cx="5136000" cy="3360000"/>
          </a:xfrm>
          <a:prstGeom prst="rect">
            <a:avLst/>
          </a:prstGeom>
        </p:spPr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68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0F33-A02D-467D-9797-EEE53F416D8D}" type="datetime1">
              <a:rPr lang="en-US" smtClean="0"/>
              <a:pPr/>
              <a:t>10/22/2022</a:t>
            </a:fld>
            <a:endParaRPr lang="en-US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dscape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6F174-6A5B-4FE2-8406-334FB26DF592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38200" y="1524000"/>
            <a:ext cx="10632440" cy="3504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25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8FBC-0B8C-42A3-8A5B-24926BA0FA77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45"/>
          <p:cNvSpPr>
            <a:spLocks noGrp="1"/>
          </p:cNvSpPr>
          <p:nvPr>
            <p:ph type="pic" sz="quarter" idx="14"/>
          </p:nvPr>
        </p:nvSpPr>
        <p:spPr>
          <a:xfrm>
            <a:off x="1029335" y="1918018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46"/>
          <p:cNvSpPr>
            <a:spLocks noGrp="1"/>
          </p:cNvSpPr>
          <p:nvPr>
            <p:ph type="pic" sz="quarter" idx="15"/>
          </p:nvPr>
        </p:nvSpPr>
        <p:spPr>
          <a:xfrm>
            <a:off x="1029335" y="3465783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47"/>
          <p:cNvSpPr>
            <a:spLocks noGrp="1"/>
          </p:cNvSpPr>
          <p:nvPr>
            <p:ph type="pic" sz="quarter" idx="16"/>
          </p:nvPr>
        </p:nvSpPr>
        <p:spPr>
          <a:xfrm>
            <a:off x="3600291" y="1918018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48"/>
          <p:cNvSpPr>
            <a:spLocks noGrp="1"/>
          </p:cNvSpPr>
          <p:nvPr>
            <p:ph type="pic" sz="quarter" idx="17"/>
          </p:nvPr>
        </p:nvSpPr>
        <p:spPr>
          <a:xfrm>
            <a:off x="3600291" y="3465783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49"/>
          <p:cNvSpPr>
            <a:spLocks noGrp="1"/>
          </p:cNvSpPr>
          <p:nvPr>
            <p:ph type="pic" sz="quarter" idx="18"/>
          </p:nvPr>
        </p:nvSpPr>
        <p:spPr>
          <a:xfrm>
            <a:off x="6171248" y="1918018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50"/>
          <p:cNvSpPr>
            <a:spLocks noGrp="1"/>
          </p:cNvSpPr>
          <p:nvPr>
            <p:ph type="pic" sz="quarter" idx="19"/>
          </p:nvPr>
        </p:nvSpPr>
        <p:spPr>
          <a:xfrm>
            <a:off x="6171248" y="3465783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2"/>
          <p:cNvSpPr>
            <a:spLocks noGrp="1"/>
          </p:cNvSpPr>
          <p:nvPr>
            <p:ph type="pic" sz="quarter" idx="20"/>
          </p:nvPr>
        </p:nvSpPr>
        <p:spPr>
          <a:xfrm>
            <a:off x="8742204" y="1918018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51"/>
          <p:cNvSpPr>
            <a:spLocks noGrp="1"/>
          </p:cNvSpPr>
          <p:nvPr>
            <p:ph type="pic" sz="quarter" idx="21"/>
          </p:nvPr>
        </p:nvSpPr>
        <p:spPr>
          <a:xfrm>
            <a:off x="8742204" y="3465783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56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2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2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</p:bldLst>
      </p:timing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9606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03185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A2839-FE38-40AE-A156-1408EA0A37AD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41"/>
          <p:cNvSpPr>
            <a:spLocks noGrp="1"/>
          </p:cNvSpPr>
          <p:nvPr>
            <p:ph type="pic" sz="quarter" idx="14"/>
          </p:nvPr>
        </p:nvSpPr>
        <p:spPr>
          <a:xfrm>
            <a:off x="1055687" y="1989138"/>
            <a:ext cx="4679951" cy="2952750"/>
          </a:xfrm>
          <a:custGeom>
            <a:avLst/>
            <a:gdLst>
              <a:gd name="connsiteX0" fmla="*/ 0 w 4679951"/>
              <a:gd name="connsiteY0" fmla="*/ 0 h 2952750"/>
              <a:gd name="connsiteX1" fmla="*/ 4679951 w 4679951"/>
              <a:gd name="connsiteY1" fmla="*/ 0 h 2952750"/>
              <a:gd name="connsiteX2" fmla="*/ 4679951 w 4679951"/>
              <a:gd name="connsiteY2" fmla="*/ 2952750 h 2952750"/>
              <a:gd name="connsiteX3" fmla="*/ 0 w 4679951"/>
              <a:gd name="connsiteY3" fmla="*/ 2952750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9951" h="2952750">
                <a:moveTo>
                  <a:pt x="0" y="0"/>
                </a:moveTo>
                <a:lnTo>
                  <a:pt x="4679951" y="0"/>
                </a:lnTo>
                <a:lnTo>
                  <a:pt x="4679951" y="2952750"/>
                </a:lnTo>
                <a:lnTo>
                  <a:pt x="0" y="295275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2"/>
          <p:cNvSpPr>
            <a:spLocks noGrp="1"/>
          </p:cNvSpPr>
          <p:nvPr>
            <p:ph type="pic" sz="quarter" idx="15"/>
          </p:nvPr>
        </p:nvSpPr>
        <p:spPr>
          <a:xfrm>
            <a:off x="6456363" y="1989138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3"/>
          <p:cNvSpPr>
            <a:spLocks noGrp="1"/>
          </p:cNvSpPr>
          <p:nvPr>
            <p:ph type="pic" sz="quarter" idx="16"/>
          </p:nvPr>
        </p:nvSpPr>
        <p:spPr>
          <a:xfrm>
            <a:off x="8796338" y="1989138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4"/>
          <p:cNvSpPr>
            <a:spLocks noGrp="1"/>
          </p:cNvSpPr>
          <p:nvPr>
            <p:ph type="pic" sz="quarter" idx="17"/>
          </p:nvPr>
        </p:nvSpPr>
        <p:spPr>
          <a:xfrm>
            <a:off x="6456364" y="3465513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5"/>
          <p:cNvSpPr>
            <a:spLocks noGrp="1"/>
          </p:cNvSpPr>
          <p:nvPr>
            <p:ph type="pic" sz="quarter" idx="18"/>
          </p:nvPr>
        </p:nvSpPr>
        <p:spPr>
          <a:xfrm>
            <a:off x="8796338" y="3465513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65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  <p:bldP spid="9" grpId="0"/>
          <p:bldP spid="10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  <p:bldP spid="9" grpId="0"/>
          <p:bldP spid="10" grpId="0"/>
          <p:bldP spid="13" grpId="0"/>
        </p:bldLst>
      </p:timing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FF2D2-35DB-4D6F-836A-27451BF06F70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853439" y="1668463"/>
            <a:ext cx="3207600" cy="4500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4139085" y="1668607"/>
            <a:ext cx="3207600" cy="162515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7424730" y="1657911"/>
            <a:ext cx="3929069" cy="2804254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4131466" y="3369918"/>
            <a:ext cx="3215220" cy="2804254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7424733" y="4543666"/>
            <a:ext cx="3929066" cy="162515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89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2F663-C0AE-45D2-980B-05DEED006554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44616" y="1585885"/>
            <a:ext cx="2608262" cy="2608262"/>
          </a:xfrm>
          <a:prstGeom prst="diamond">
            <a:avLst/>
          </a:prstGeom>
          <a:ln w="15875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948340" y="2960083"/>
            <a:ext cx="2608262" cy="2608262"/>
          </a:xfrm>
          <a:prstGeom prst="diamond">
            <a:avLst/>
          </a:prstGeom>
          <a:ln w="15875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352064" y="1585885"/>
            <a:ext cx="2608262" cy="2608262"/>
          </a:xfrm>
          <a:prstGeom prst="diamond">
            <a:avLst/>
          </a:prstGeom>
          <a:ln w="15875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755788" y="2960083"/>
            <a:ext cx="2608262" cy="2608262"/>
          </a:xfrm>
          <a:prstGeom prst="diamond">
            <a:avLst/>
          </a:prstGeom>
          <a:ln w="15875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159512" y="1585885"/>
            <a:ext cx="2608262" cy="2608262"/>
          </a:xfrm>
          <a:prstGeom prst="diamond">
            <a:avLst/>
          </a:prstGeom>
          <a:ln w="15875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563236" y="2964913"/>
            <a:ext cx="2608262" cy="2608262"/>
          </a:xfrm>
          <a:prstGeom prst="diamond">
            <a:avLst/>
          </a:prstGeom>
          <a:ln w="15875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966960" y="1590715"/>
            <a:ext cx="2608262" cy="2608262"/>
          </a:xfrm>
          <a:prstGeom prst="diamond">
            <a:avLst/>
          </a:prstGeom>
          <a:ln w="15875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77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Layout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38113" y="114963"/>
            <a:ext cx="4474527" cy="662146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730433" y="114963"/>
            <a:ext cx="3803967" cy="3034637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30433" y="3284883"/>
            <a:ext cx="3803967" cy="345154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639492" y="3701788"/>
            <a:ext cx="3461067" cy="3034637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639493" y="114963"/>
            <a:ext cx="3461067" cy="345154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Layout 2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38113" y="114963"/>
            <a:ext cx="8345487" cy="358682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639492" y="3820160"/>
            <a:ext cx="3461067" cy="291626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639493" y="114962"/>
            <a:ext cx="3461067" cy="358682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38113" y="3820160"/>
            <a:ext cx="3461067" cy="291626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734753" y="3820159"/>
            <a:ext cx="4748847" cy="291626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0" grpId="0" animBg="1"/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0" grpId="0" animBg="1"/>
          <p:bldP spid="11" grpId="0" animBg="1"/>
          <p:bldP spid="12" grpId="0" animBg="1"/>
          <p:bldP spid="13" grpId="0" animBg="1"/>
        </p:bldLst>
      </p:timing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Layout 3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38113" y="114963"/>
            <a:ext cx="3461067" cy="358682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639492" y="3820160"/>
            <a:ext cx="3461067" cy="291626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639493" y="114962"/>
            <a:ext cx="3461067" cy="358682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38113" y="3820160"/>
            <a:ext cx="3461067" cy="291626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734753" y="114963"/>
            <a:ext cx="4748847" cy="662146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3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0" grpId="0" animBg="1"/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0" grpId="0" animBg="1"/>
          <p:bldP spid="11" grpId="0" animBg="1"/>
          <p:bldP spid="12" grpId="0" animBg="1"/>
          <p:bldP spid="13" grpId="0" animBg="1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A9991-87BF-4767-8941-4AC8DDE4AA83}" type="datetime1">
              <a:rPr lang="en-US" smtClean="0"/>
              <a:pPr/>
              <a:t>10/22/2022</a:t>
            </a:fld>
            <a:endParaRPr lang="en-US" dirty="0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Layout 4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903912" y="114961"/>
            <a:ext cx="2996247" cy="324612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8113" y="114963"/>
            <a:ext cx="5622607" cy="662146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043351" y="114961"/>
            <a:ext cx="2996247" cy="324612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5903912" y="3498586"/>
            <a:ext cx="2996247" cy="324612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043351" y="3498586"/>
            <a:ext cx="2996247" cy="324612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5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3" grpId="0" animBg="1"/>
          <p:bldP spid="8" grpId="0" animBg="1"/>
          <p:bldP spid="9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3" grpId="0" animBg="1"/>
          <p:bldP spid="8" grpId="0" animBg="1"/>
          <p:bldP spid="9" grpId="0" animBg="1"/>
          <p:bldP spid="14" grpId="0" animBg="1"/>
        </p:bldLst>
      </p:timing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Layout 5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66560" y="114963"/>
            <a:ext cx="5273038" cy="662146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776150" y="114963"/>
            <a:ext cx="1828800" cy="182880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785740" y="114963"/>
            <a:ext cx="1828800" cy="182880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776150" y="2115054"/>
            <a:ext cx="1828800" cy="182880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2785740" y="2115054"/>
            <a:ext cx="1828800" cy="182880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167640" y="114963"/>
            <a:ext cx="2471730" cy="3828891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67640" y="4062124"/>
            <a:ext cx="6437310" cy="267430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7" grpId="0" animBg="1"/>
      <p:bldP spid="11" grpId="0" animBg="1"/>
      <p:bldP spid="12" grpId="0" animBg="1"/>
      <p:bldP spid="15" grpId="0" animBg="1"/>
      <p:bldP spid="16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0362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10362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103620" cy="342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570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 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732520" cy="554736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802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6A4A-C259-44BB-9A36-130CA9480C18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9063" y="1389063"/>
            <a:ext cx="3251200" cy="43910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2565161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FA3A-07DC-46BA-B759-597240363F4A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764088" y="2257425"/>
            <a:ext cx="2674937" cy="348932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61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pective 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8E81F-5381-49F7-A3AC-ABDB090D3B2A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779667" y="2621734"/>
            <a:ext cx="2395728" cy="3483864"/>
          </a:xfrm>
          <a:solidFill>
            <a:srgbClr val="3A434D"/>
          </a:solidFill>
          <a:scene3d>
            <a:camera prst="orthographicFront">
              <a:rot lat="19800000" lon="3000000" rev="18000000"/>
            </a:camera>
            <a:lightRig rig="threePt" dir="t"/>
          </a:scene3d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61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pective Smart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F129-5F0D-4631-AE0B-AADACADCAF22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597874" y="2665182"/>
            <a:ext cx="2701126" cy="4105356"/>
          </a:xfrm>
          <a:custGeom>
            <a:avLst/>
            <a:gdLst>
              <a:gd name="connsiteX0" fmla="*/ 0 w 2571586"/>
              <a:gd name="connsiteY0" fmla="*/ 0 h 3739596"/>
              <a:gd name="connsiteX1" fmla="*/ 2571586 w 2571586"/>
              <a:gd name="connsiteY1" fmla="*/ 0 h 3739596"/>
              <a:gd name="connsiteX2" fmla="*/ 2571586 w 2571586"/>
              <a:gd name="connsiteY2" fmla="*/ 3739596 h 3739596"/>
              <a:gd name="connsiteX3" fmla="*/ 0 w 2571586"/>
              <a:gd name="connsiteY3" fmla="*/ 3739596 h 3739596"/>
              <a:gd name="connsiteX4" fmla="*/ 0 w 2571586"/>
              <a:gd name="connsiteY4" fmla="*/ 0 h 3739596"/>
              <a:gd name="connsiteX0" fmla="*/ 83820 w 2655406"/>
              <a:gd name="connsiteY0" fmla="*/ 0 h 3739596"/>
              <a:gd name="connsiteX1" fmla="*/ 2655406 w 2655406"/>
              <a:gd name="connsiteY1" fmla="*/ 0 h 3739596"/>
              <a:gd name="connsiteX2" fmla="*/ 2655406 w 2655406"/>
              <a:gd name="connsiteY2" fmla="*/ 3739596 h 3739596"/>
              <a:gd name="connsiteX3" fmla="*/ 0 w 2655406"/>
              <a:gd name="connsiteY3" fmla="*/ 3701496 h 3739596"/>
              <a:gd name="connsiteX4" fmla="*/ 83820 w 2655406"/>
              <a:gd name="connsiteY4" fmla="*/ 0 h 3739596"/>
              <a:gd name="connsiteX0" fmla="*/ 137160 w 2708746"/>
              <a:gd name="connsiteY0" fmla="*/ 0 h 3739596"/>
              <a:gd name="connsiteX1" fmla="*/ 2708746 w 2708746"/>
              <a:gd name="connsiteY1" fmla="*/ 0 h 3739596"/>
              <a:gd name="connsiteX2" fmla="*/ 2708746 w 2708746"/>
              <a:gd name="connsiteY2" fmla="*/ 3739596 h 3739596"/>
              <a:gd name="connsiteX3" fmla="*/ 0 w 2708746"/>
              <a:gd name="connsiteY3" fmla="*/ 3686256 h 3739596"/>
              <a:gd name="connsiteX4" fmla="*/ 137160 w 2708746"/>
              <a:gd name="connsiteY4" fmla="*/ 0 h 3739596"/>
              <a:gd name="connsiteX0" fmla="*/ 137160 w 2708746"/>
              <a:gd name="connsiteY0" fmla="*/ 0 h 3846276"/>
              <a:gd name="connsiteX1" fmla="*/ 2708746 w 2708746"/>
              <a:gd name="connsiteY1" fmla="*/ 0 h 3846276"/>
              <a:gd name="connsiteX2" fmla="*/ 2678266 w 2708746"/>
              <a:gd name="connsiteY2" fmla="*/ 3846276 h 3846276"/>
              <a:gd name="connsiteX3" fmla="*/ 0 w 2708746"/>
              <a:gd name="connsiteY3" fmla="*/ 3686256 h 3846276"/>
              <a:gd name="connsiteX4" fmla="*/ 137160 w 2708746"/>
              <a:gd name="connsiteY4" fmla="*/ 0 h 3846276"/>
              <a:gd name="connsiteX0" fmla="*/ 137160 w 2708746"/>
              <a:gd name="connsiteY0" fmla="*/ 0 h 3891996"/>
              <a:gd name="connsiteX1" fmla="*/ 2708746 w 2708746"/>
              <a:gd name="connsiteY1" fmla="*/ 0 h 3891996"/>
              <a:gd name="connsiteX2" fmla="*/ 2617306 w 2708746"/>
              <a:gd name="connsiteY2" fmla="*/ 3891996 h 3891996"/>
              <a:gd name="connsiteX3" fmla="*/ 0 w 2708746"/>
              <a:gd name="connsiteY3" fmla="*/ 3686256 h 3891996"/>
              <a:gd name="connsiteX4" fmla="*/ 137160 w 2708746"/>
              <a:gd name="connsiteY4" fmla="*/ 0 h 3891996"/>
              <a:gd name="connsiteX0" fmla="*/ 137160 w 2708746"/>
              <a:gd name="connsiteY0" fmla="*/ 0 h 3838656"/>
              <a:gd name="connsiteX1" fmla="*/ 2708746 w 2708746"/>
              <a:gd name="connsiteY1" fmla="*/ 0 h 3838656"/>
              <a:gd name="connsiteX2" fmla="*/ 2609686 w 2708746"/>
              <a:gd name="connsiteY2" fmla="*/ 3838656 h 3838656"/>
              <a:gd name="connsiteX3" fmla="*/ 0 w 2708746"/>
              <a:gd name="connsiteY3" fmla="*/ 3686256 h 3838656"/>
              <a:gd name="connsiteX4" fmla="*/ 137160 w 2708746"/>
              <a:gd name="connsiteY4" fmla="*/ 0 h 3838656"/>
              <a:gd name="connsiteX0" fmla="*/ 137160 w 2708746"/>
              <a:gd name="connsiteY0" fmla="*/ 0 h 3800556"/>
              <a:gd name="connsiteX1" fmla="*/ 2708746 w 2708746"/>
              <a:gd name="connsiteY1" fmla="*/ 0 h 3800556"/>
              <a:gd name="connsiteX2" fmla="*/ 2579206 w 2708746"/>
              <a:gd name="connsiteY2" fmla="*/ 3800556 h 3800556"/>
              <a:gd name="connsiteX3" fmla="*/ 0 w 2708746"/>
              <a:gd name="connsiteY3" fmla="*/ 3686256 h 3800556"/>
              <a:gd name="connsiteX4" fmla="*/ 137160 w 2708746"/>
              <a:gd name="connsiteY4" fmla="*/ 0 h 3800556"/>
              <a:gd name="connsiteX0" fmla="*/ 137160 w 2708746"/>
              <a:gd name="connsiteY0" fmla="*/ 0 h 3831036"/>
              <a:gd name="connsiteX1" fmla="*/ 2708746 w 2708746"/>
              <a:gd name="connsiteY1" fmla="*/ 0 h 3831036"/>
              <a:gd name="connsiteX2" fmla="*/ 2426806 w 2708746"/>
              <a:gd name="connsiteY2" fmla="*/ 3831036 h 3831036"/>
              <a:gd name="connsiteX3" fmla="*/ 0 w 2708746"/>
              <a:gd name="connsiteY3" fmla="*/ 3686256 h 3831036"/>
              <a:gd name="connsiteX4" fmla="*/ 137160 w 2708746"/>
              <a:gd name="connsiteY4" fmla="*/ 0 h 3831036"/>
              <a:gd name="connsiteX0" fmla="*/ 137160 w 2708746"/>
              <a:gd name="connsiteY0" fmla="*/ 0 h 3899616"/>
              <a:gd name="connsiteX1" fmla="*/ 2708746 w 2708746"/>
              <a:gd name="connsiteY1" fmla="*/ 0 h 3899616"/>
              <a:gd name="connsiteX2" fmla="*/ 2449666 w 2708746"/>
              <a:gd name="connsiteY2" fmla="*/ 3899616 h 3899616"/>
              <a:gd name="connsiteX3" fmla="*/ 0 w 2708746"/>
              <a:gd name="connsiteY3" fmla="*/ 3686256 h 3899616"/>
              <a:gd name="connsiteX4" fmla="*/ 137160 w 2708746"/>
              <a:gd name="connsiteY4" fmla="*/ 0 h 3899616"/>
              <a:gd name="connsiteX0" fmla="*/ 38100 w 2708746"/>
              <a:gd name="connsiteY0" fmla="*/ 0 h 3914856"/>
              <a:gd name="connsiteX1" fmla="*/ 2708746 w 2708746"/>
              <a:gd name="connsiteY1" fmla="*/ 15240 h 3914856"/>
              <a:gd name="connsiteX2" fmla="*/ 2449666 w 2708746"/>
              <a:gd name="connsiteY2" fmla="*/ 3914856 h 3914856"/>
              <a:gd name="connsiteX3" fmla="*/ 0 w 2708746"/>
              <a:gd name="connsiteY3" fmla="*/ 3701496 h 3914856"/>
              <a:gd name="connsiteX4" fmla="*/ 38100 w 2708746"/>
              <a:gd name="connsiteY4" fmla="*/ 0 h 3914856"/>
              <a:gd name="connsiteX0" fmla="*/ 38100 w 2655406"/>
              <a:gd name="connsiteY0" fmla="*/ 91440 h 4006296"/>
              <a:gd name="connsiteX1" fmla="*/ 2655406 w 2655406"/>
              <a:gd name="connsiteY1" fmla="*/ 0 h 4006296"/>
              <a:gd name="connsiteX2" fmla="*/ 2449666 w 2655406"/>
              <a:gd name="connsiteY2" fmla="*/ 4006296 h 4006296"/>
              <a:gd name="connsiteX3" fmla="*/ 0 w 2655406"/>
              <a:gd name="connsiteY3" fmla="*/ 3792936 h 4006296"/>
              <a:gd name="connsiteX4" fmla="*/ 38100 w 2655406"/>
              <a:gd name="connsiteY4" fmla="*/ 91440 h 4006296"/>
              <a:gd name="connsiteX0" fmla="*/ 38100 w 2449666"/>
              <a:gd name="connsiteY0" fmla="*/ 129540 h 4044396"/>
              <a:gd name="connsiteX1" fmla="*/ 2434426 w 2449666"/>
              <a:gd name="connsiteY1" fmla="*/ 0 h 4044396"/>
              <a:gd name="connsiteX2" fmla="*/ 2449666 w 2449666"/>
              <a:gd name="connsiteY2" fmla="*/ 4044396 h 4044396"/>
              <a:gd name="connsiteX3" fmla="*/ 0 w 2449666"/>
              <a:gd name="connsiteY3" fmla="*/ 3831036 h 4044396"/>
              <a:gd name="connsiteX4" fmla="*/ 38100 w 2449666"/>
              <a:gd name="connsiteY4" fmla="*/ 129540 h 4044396"/>
              <a:gd name="connsiteX0" fmla="*/ 38100 w 2464906"/>
              <a:gd name="connsiteY0" fmla="*/ 182880 h 4097736"/>
              <a:gd name="connsiteX1" fmla="*/ 2464906 w 2464906"/>
              <a:gd name="connsiteY1" fmla="*/ 0 h 4097736"/>
              <a:gd name="connsiteX2" fmla="*/ 2449666 w 2464906"/>
              <a:gd name="connsiteY2" fmla="*/ 4097736 h 4097736"/>
              <a:gd name="connsiteX3" fmla="*/ 0 w 2464906"/>
              <a:gd name="connsiteY3" fmla="*/ 3884376 h 4097736"/>
              <a:gd name="connsiteX4" fmla="*/ 38100 w 2464906"/>
              <a:gd name="connsiteY4" fmla="*/ 182880 h 4097736"/>
              <a:gd name="connsiteX0" fmla="*/ 38100 w 2495386"/>
              <a:gd name="connsiteY0" fmla="*/ 236220 h 4151076"/>
              <a:gd name="connsiteX1" fmla="*/ 2495386 w 2495386"/>
              <a:gd name="connsiteY1" fmla="*/ 0 h 4151076"/>
              <a:gd name="connsiteX2" fmla="*/ 2449666 w 2495386"/>
              <a:gd name="connsiteY2" fmla="*/ 4151076 h 4151076"/>
              <a:gd name="connsiteX3" fmla="*/ 0 w 2495386"/>
              <a:gd name="connsiteY3" fmla="*/ 3937716 h 4151076"/>
              <a:gd name="connsiteX4" fmla="*/ 38100 w 2495386"/>
              <a:gd name="connsiteY4" fmla="*/ 236220 h 4151076"/>
              <a:gd name="connsiteX0" fmla="*/ 38100 w 2518246"/>
              <a:gd name="connsiteY0" fmla="*/ 175260 h 4090116"/>
              <a:gd name="connsiteX1" fmla="*/ 2518246 w 2518246"/>
              <a:gd name="connsiteY1" fmla="*/ 0 h 4090116"/>
              <a:gd name="connsiteX2" fmla="*/ 2449666 w 2518246"/>
              <a:gd name="connsiteY2" fmla="*/ 4090116 h 4090116"/>
              <a:gd name="connsiteX3" fmla="*/ 0 w 2518246"/>
              <a:gd name="connsiteY3" fmla="*/ 3876756 h 4090116"/>
              <a:gd name="connsiteX4" fmla="*/ 38100 w 2518246"/>
              <a:gd name="connsiteY4" fmla="*/ 175260 h 4090116"/>
              <a:gd name="connsiteX0" fmla="*/ 137160 w 2518246"/>
              <a:gd name="connsiteY0" fmla="*/ 144780 h 4090116"/>
              <a:gd name="connsiteX1" fmla="*/ 2518246 w 2518246"/>
              <a:gd name="connsiteY1" fmla="*/ 0 h 4090116"/>
              <a:gd name="connsiteX2" fmla="*/ 2449666 w 2518246"/>
              <a:gd name="connsiteY2" fmla="*/ 4090116 h 4090116"/>
              <a:gd name="connsiteX3" fmla="*/ 0 w 2518246"/>
              <a:gd name="connsiteY3" fmla="*/ 3876756 h 4090116"/>
              <a:gd name="connsiteX4" fmla="*/ 137160 w 2518246"/>
              <a:gd name="connsiteY4" fmla="*/ 144780 h 4090116"/>
              <a:gd name="connsiteX0" fmla="*/ 190500 w 2518246"/>
              <a:gd name="connsiteY0" fmla="*/ 121920 h 4090116"/>
              <a:gd name="connsiteX1" fmla="*/ 2518246 w 2518246"/>
              <a:gd name="connsiteY1" fmla="*/ 0 h 4090116"/>
              <a:gd name="connsiteX2" fmla="*/ 2449666 w 2518246"/>
              <a:gd name="connsiteY2" fmla="*/ 4090116 h 4090116"/>
              <a:gd name="connsiteX3" fmla="*/ 0 w 2518246"/>
              <a:gd name="connsiteY3" fmla="*/ 3876756 h 4090116"/>
              <a:gd name="connsiteX4" fmla="*/ 190500 w 2518246"/>
              <a:gd name="connsiteY4" fmla="*/ 121920 h 4090116"/>
              <a:gd name="connsiteX0" fmla="*/ 167640 w 2518246"/>
              <a:gd name="connsiteY0" fmla="*/ 68580 h 4090116"/>
              <a:gd name="connsiteX1" fmla="*/ 2518246 w 2518246"/>
              <a:gd name="connsiteY1" fmla="*/ 0 h 4090116"/>
              <a:gd name="connsiteX2" fmla="*/ 2449666 w 2518246"/>
              <a:gd name="connsiteY2" fmla="*/ 4090116 h 4090116"/>
              <a:gd name="connsiteX3" fmla="*/ 0 w 2518246"/>
              <a:gd name="connsiteY3" fmla="*/ 3876756 h 4090116"/>
              <a:gd name="connsiteX4" fmla="*/ 167640 w 2518246"/>
              <a:gd name="connsiteY4" fmla="*/ 68580 h 4090116"/>
              <a:gd name="connsiteX0" fmla="*/ 121920 w 2518246"/>
              <a:gd name="connsiteY0" fmla="*/ 38100 h 4090116"/>
              <a:gd name="connsiteX1" fmla="*/ 2518246 w 2518246"/>
              <a:gd name="connsiteY1" fmla="*/ 0 h 4090116"/>
              <a:gd name="connsiteX2" fmla="*/ 2449666 w 2518246"/>
              <a:gd name="connsiteY2" fmla="*/ 4090116 h 4090116"/>
              <a:gd name="connsiteX3" fmla="*/ 0 w 2518246"/>
              <a:gd name="connsiteY3" fmla="*/ 3876756 h 4090116"/>
              <a:gd name="connsiteX4" fmla="*/ 121920 w 2518246"/>
              <a:gd name="connsiteY4" fmla="*/ 38100 h 4090116"/>
              <a:gd name="connsiteX0" fmla="*/ 121920 w 2518246"/>
              <a:gd name="connsiteY0" fmla="*/ 38100 h 4090116"/>
              <a:gd name="connsiteX1" fmla="*/ 2518246 w 2518246"/>
              <a:gd name="connsiteY1" fmla="*/ 0 h 4090116"/>
              <a:gd name="connsiteX2" fmla="*/ 2503006 w 2518246"/>
              <a:gd name="connsiteY2" fmla="*/ 4090116 h 4090116"/>
              <a:gd name="connsiteX3" fmla="*/ 0 w 2518246"/>
              <a:gd name="connsiteY3" fmla="*/ 3876756 h 4090116"/>
              <a:gd name="connsiteX4" fmla="*/ 121920 w 2518246"/>
              <a:gd name="connsiteY4" fmla="*/ 38100 h 4090116"/>
              <a:gd name="connsiteX0" fmla="*/ 121920 w 2518246"/>
              <a:gd name="connsiteY0" fmla="*/ 38100 h 3975816"/>
              <a:gd name="connsiteX1" fmla="*/ 2518246 w 2518246"/>
              <a:gd name="connsiteY1" fmla="*/ 0 h 3975816"/>
              <a:gd name="connsiteX2" fmla="*/ 2503006 w 2518246"/>
              <a:gd name="connsiteY2" fmla="*/ 3975816 h 3975816"/>
              <a:gd name="connsiteX3" fmla="*/ 0 w 2518246"/>
              <a:gd name="connsiteY3" fmla="*/ 3876756 h 3975816"/>
              <a:gd name="connsiteX4" fmla="*/ 121920 w 2518246"/>
              <a:gd name="connsiteY4" fmla="*/ 38100 h 3975816"/>
              <a:gd name="connsiteX0" fmla="*/ 121920 w 2586826"/>
              <a:gd name="connsiteY0" fmla="*/ 38100 h 4052016"/>
              <a:gd name="connsiteX1" fmla="*/ 2518246 w 2586826"/>
              <a:gd name="connsiteY1" fmla="*/ 0 h 4052016"/>
              <a:gd name="connsiteX2" fmla="*/ 2586826 w 2586826"/>
              <a:gd name="connsiteY2" fmla="*/ 4052016 h 4052016"/>
              <a:gd name="connsiteX3" fmla="*/ 0 w 2586826"/>
              <a:gd name="connsiteY3" fmla="*/ 3876756 h 4052016"/>
              <a:gd name="connsiteX4" fmla="*/ 121920 w 2586826"/>
              <a:gd name="connsiteY4" fmla="*/ 38100 h 4052016"/>
              <a:gd name="connsiteX0" fmla="*/ 121920 w 2701126"/>
              <a:gd name="connsiteY0" fmla="*/ 38100 h 4105356"/>
              <a:gd name="connsiteX1" fmla="*/ 2518246 w 2701126"/>
              <a:gd name="connsiteY1" fmla="*/ 0 h 4105356"/>
              <a:gd name="connsiteX2" fmla="*/ 2701126 w 2701126"/>
              <a:gd name="connsiteY2" fmla="*/ 4105356 h 4105356"/>
              <a:gd name="connsiteX3" fmla="*/ 0 w 2701126"/>
              <a:gd name="connsiteY3" fmla="*/ 3876756 h 4105356"/>
              <a:gd name="connsiteX4" fmla="*/ 121920 w 2701126"/>
              <a:gd name="connsiteY4" fmla="*/ 38100 h 410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1126" h="4105356">
                <a:moveTo>
                  <a:pt x="121920" y="38100"/>
                </a:moveTo>
                <a:lnTo>
                  <a:pt x="2518246" y="0"/>
                </a:lnTo>
                <a:lnTo>
                  <a:pt x="2701126" y="4105356"/>
                </a:lnTo>
                <a:lnTo>
                  <a:pt x="0" y="3876756"/>
                </a:lnTo>
                <a:lnTo>
                  <a:pt x="121920" y="38100"/>
                </a:lnTo>
                <a:close/>
              </a:path>
            </a:pathLst>
          </a:custGeom>
          <a:solidFill>
            <a:srgbClr val="3A434D"/>
          </a:solidFill>
          <a:scene3d>
            <a:camera prst="orthographicFront">
              <a:rot lat="19800000" lon="3000000" rev="18000000"/>
            </a:camera>
            <a:lightRig rig="threePt" dir="t"/>
          </a:scene3d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80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D5949-31D7-4033-A9F4-AA683F91DF23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38200" y="2479040"/>
            <a:ext cx="1609725" cy="28956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49639" y="2479040"/>
            <a:ext cx="1609725" cy="28956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66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1D02-81DC-44C4-ACA9-8EF5B34EC76F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873391" y="3014909"/>
            <a:ext cx="2294489" cy="2867731"/>
          </a:xfrm>
          <a:prstGeom prst="round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2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sk-SK" dirty="0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A488-CEE2-414D-A1CE-C1F0B2604C0F}" type="datetime1">
              <a:rPr lang="en-US" smtClean="0"/>
              <a:pPr/>
              <a:t>10/22/2022</a:t>
            </a:fld>
            <a:endParaRPr lang="en-US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B9F0-E456-4CAC-AE92-D5470368452E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00725" y="3311329"/>
            <a:ext cx="1029600" cy="1285200"/>
          </a:xfrm>
          <a:prstGeom prst="roundRect">
            <a:avLst/>
          </a:prstGeom>
          <a:solidFill>
            <a:srgbClr val="2C3E50"/>
          </a:solidFill>
          <a:scene3d>
            <a:camera prst="perspectiveLeft" fov="3900000">
              <a:rot lat="0" lon="30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marL="0" indent="0" algn="ctr">
              <a:buNone/>
              <a:defRPr sz="1467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238943" y="3311329"/>
            <a:ext cx="1029600" cy="1285200"/>
          </a:xfrm>
          <a:prstGeom prst="roundRect">
            <a:avLst/>
          </a:prstGeom>
          <a:solidFill>
            <a:srgbClr val="2C3E50"/>
          </a:solidFill>
          <a:scene3d>
            <a:camera prst="perspectiveLeft" fov="3900000">
              <a:rot lat="0" lon="186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marL="0" indent="0" algn="ctr">
              <a:buNone/>
              <a:defRPr sz="146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97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erspective Smart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430963" y="0"/>
            <a:ext cx="5761037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C443-D368-4125-88D4-BD503C0EC170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340725" y="990600"/>
            <a:ext cx="1682750" cy="29718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873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Gadg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A2AB-F54F-48DD-8348-2638421E1DC5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23899" y="2019300"/>
            <a:ext cx="4206240" cy="248443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646266" y="3655816"/>
            <a:ext cx="1600200" cy="213376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5108307" y="4648673"/>
            <a:ext cx="728613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57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erspective Smart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C7AA-C680-4FE8-8695-708F9779240E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512277" y="3887223"/>
            <a:ext cx="5167446" cy="1629657"/>
          </a:xfrm>
          <a:solidFill>
            <a:schemeClr val="tx1">
              <a:lumMod val="60000"/>
              <a:lumOff val="40000"/>
            </a:schemeClr>
          </a:solidFill>
          <a:scene3d>
            <a:camera prst="perspectiveRelaxed" fov="5400000"/>
            <a:lightRig rig="threePt" dir="t"/>
          </a:scene3d>
          <a:sp3d/>
        </p:spPr>
        <p:txBody>
          <a:bodyPr/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0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martph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BED03-92EC-4F61-9508-AE645A302718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847478" y="2380006"/>
            <a:ext cx="1697739" cy="298900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7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405870" y="2589309"/>
            <a:ext cx="1471685" cy="260670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14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5A41-92CA-43CB-B1EA-0962BEF8BDFE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734061" y="2163128"/>
            <a:ext cx="4686724" cy="2832000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10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andscap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CE0B6-9D22-47CD-9C4C-3713F31BB321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224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4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andscap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2633662"/>
            <a:ext cx="12192000" cy="4224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36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and Backgrou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81881-E614-4997-B43B-1B3D07B3EFF9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544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340803" y="1341755"/>
            <a:ext cx="2011997" cy="3840163"/>
          </a:xfrm>
          <a:custGeom>
            <a:avLst/>
            <a:gdLst>
              <a:gd name="connsiteX0" fmla="*/ 0 w 2001837"/>
              <a:gd name="connsiteY0" fmla="*/ 0 h 3687763"/>
              <a:gd name="connsiteX1" fmla="*/ 2001837 w 2001837"/>
              <a:gd name="connsiteY1" fmla="*/ 0 h 3687763"/>
              <a:gd name="connsiteX2" fmla="*/ 2001837 w 2001837"/>
              <a:gd name="connsiteY2" fmla="*/ 3687763 h 3687763"/>
              <a:gd name="connsiteX3" fmla="*/ 0 w 2001837"/>
              <a:gd name="connsiteY3" fmla="*/ 3687763 h 3687763"/>
              <a:gd name="connsiteX4" fmla="*/ 0 w 2001837"/>
              <a:gd name="connsiteY4" fmla="*/ 0 h 3687763"/>
              <a:gd name="connsiteX0" fmla="*/ 0 w 2001837"/>
              <a:gd name="connsiteY0" fmla="*/ 0 h 3819843"/>
              <a:gd name="connsiteX1" fmla="*/ 2001837 w 2001837"/>
              <a:gd name="connsiteY1" fmla="*/ 0 h 3819843"/>
              <a:gd name="connsiteX2" fmla="*/ 2001837 w 2001837"/>
              <a:gd name="connsiteY2" fmla="*/ 3819843 h 3819843"/>
              <a:gd name="connsiteX3" fmla="*/ 0 w 2001837"/>
              <a:gd name="connsiteY3" fmla="*/ 3687763 h 3819843"/>
              <a:gd name="connsiteX4" fmla="*/ 0 w 2001837"/>
              <a:gd name="connsiteY4" fmla="*/ 0 h 3819843"/>
              <a:gd name="connsiteX0" fmla="*/ 0 w 2001837"/>
              <a:gd name="connsiteY0" fmla="*/ 0 h 3819843"/>
              <a:gd name="connsiteX1" fmla="*/ 1991677 w 2001837"/>
              <a:gd name="connsiteY1" fmla="*/ 274320 h 3819843"/>
              <a:gd name="connsiteX2" fmla="*/ 2001837 w 2001837"/>
              <a:gd name="connsiteY2" fmla="*/ 3819843 h 3819843"/>
              <a:gd name="connsiteX3" fmla="*/ 0 w 2001837"/>
              <a:gd name="connsiteY3" fmla="*/ 3687763 h 3819843"/>
              <a:gd name="connsiteX4" fmla="*/ 0 w 2001837"/>
              <a:gd name="connsiteY4" fmla="*/ 0 h 3819843"/>
              <a:gd name="connsiteX0" fmla="*/ 20320 w 2001837"/>
              <a:gd name="connsiteY0" fmla="*/ 0 h 3840163"/>
              <a:gd name="connsiteX1" fmla="*/ 1991677 w 2001837"/>
              <a:gd name="connsiteY1" fmla="*/ 294640 h 3840163"/>
              <a:gd name="connsiteX2" fmla="*/ 2001837 w 2001837"/>
              <a:gd name="connsiteY2" fmla="*/ 3840163 h 3840163"/>
              <a:gd name="connsiteX3" fmla="*/ 0 w 2001837"/>
              <a:gd name="connsiteY3" fmla="*/ 3708083 h 3840163"/>
              <a:gd name="connsiteX4" fmla="*/ 20320 w 2001837"/>
              <a:gd name="connsiteY4" fmla="*/ 0 h 3840163"/>
              <a:gd name="connsiteX0" fmla="*/ 30480 w 2011997"/>
              <a:gd name="connsiteY0" fmla="*/ 0 h 3840163"/>
              <a:gd name="connsiteX1" fmla="*/ 2001837 w 2011997"/>
              <a:gd name="connsiteY1" fmla="*/ 294640 h 3840163"/>
              <a:gd name="connsiteX2" fmla="*/ 2011997 w 2011997"/>
              <a:gd name="connsiteY2" fmla="*/ 3840163 h 3840163"/>
              <a:gd name="connsiteX3" fmla="*/ 0 w 2011997"/>
              <a:gd name="connsiteY3" fmla="*/ 3769043 h 3840163"/>
              <a:gd name="connsiteX4" fmla="*/ 30480 w 2011997"/>
              <a:gd name="connsiteY4" fmla="*/ 0 h 384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997" h="3840163">
                <a:moveTo>
                  <a:pt x="30480" y="0"/>
                </a:moveTo>
                <a:lnTo>
                  <a:pt x="2001837" y="294640"/>
                </a:lnTo>
                <a:cubicBezTo>
                  <a:pt x="2005224" y="1476481"/>
                  <a:pt x="2008610" y="2658322"/>
                  <a:pt x="2011997" y="3840163"/>
                </a:cubicBezTo>
                <a:lnTo>
                  <a:pt x="0" y="3769043"/>
                </a:lnTo>
                <a:lnTo>
                  <a:pt x="3048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3601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41402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072091" y="777240"/>
            <a:ext cx="4998508" cy="3108960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894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/>
              <a:t>Upravte štýly predlohy textu</a:t>
            </a:r>
            <a:endParaRPr lang="sk-SK" dirty="0"/>
          </a:p>
        </p:txBody>
      </p:sp>
      <p:sp>
        <p:nvSpPr>
          <p:cNvPr id="3" name="Zástupný symbol obrázka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Ak chcete pridať obrázok, kliknite na ikonu</a:t>
            </a:r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80818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1572-CF2A-4512-86CB-9525F680C93F}" type="datetime1">
              <a:rPr lang="en-US" smtClean="0"/>
              <a:pPr/>
              <a:t>10/22/2022</a:t>
            </a:fld>
            <a:endParaRPr lang="en-US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B515E-CACC-412A-8B32-B9EF8A9F5DFE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018669" y="2625104"/>
            <a:ext cx="1371600" cy="1371600"/>
          </a:xfrm>
          <a:prstGeom prst="ellipse">
            <a:avLst/>
          </a:prstGeom>
          <a:ln w="47625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236505" y="2625104"/>
            <a:ext cx="1371600" cy="1371600"/>
          </a:xfrm>
          <a:prstGeom prst="ellipse">
            <a:avLst/>
          </a:prstGeom>
          <a:ln w="47625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464501" y="2625104"/>
            <a:ext cx="1371600" cy="1371600"/>
          </a:xfrm>
          <a:prstGeom prst="ellipse">
            <a:avLst/>
          </a:prstGeom>
          <a:ln w="47625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8679366" y="2625104"/>
            <a:ext cx="1371600" cy="1371600"/>
          </a:xfrm>
          <a:prstGeom prst="ellipse">
            <a:avLst/>
          </a:prstGeom>
          <a:ln w="47625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5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81068-3148-490B-8443-206493BD054C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3423963" y="1712456"/>
            <a:ext cx="823174" cy="82296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5218384" y="1710152"/>
            <a:ext cx="823174" cy="82296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815172" y="1712456"/>
            <a:ext cx="823174" cy="82296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370755" y="1710152"/>
            <a:ext cx="823174" cy="82296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9823804" y="1712456"/>
            <a:ext cx="823174" cy="82296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45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ha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0292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5"/>
          </p:nvPr>
        </p:nvSpPr>
        <p:spPr>
          <a:xfrm>
            <a:off x="5456238" y="1782763"/>
            <a:ext cx="6103937" cy="428307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456238" y="179706"/>
            <a:ext cx="5897562" cy="859789"/>
          </a:xfrm>
        </p:spPr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880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hart Right Alt.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164580" y="0"/>
            <a:ext cx="6019798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5"/>
          </p:nvPr>
        </p:nvSpPr>
        <p:spPr>
          <a:xfrm>
            <a:off x="6477000" y="1782763"/>
            <a:ext cx="5326380" cy="428307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179706"/>
            <a:ext cx="5935980" cy="859789"/>
          </a:xfrm>
        </p:spPr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445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ha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164580" y="0"/>
            <a:ext cx="6019798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5"/>
          </p:nvPr>
        </p:nvSpPr>
        <p:spPr>
          <a:xfrm>
            <a:off x="430530" y="1782763"/>
            <a:ext cx="5326380" cy="428307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179706"/>
            <a:ext cx="5935980" cy="859789"/>
          </a:xfrm>
        </p:spPr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78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ard Dir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93450-06DE-416F-8330-6FE3A9845339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0D1D2-A5C5-4520-877C-7F28899EB24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71540" y="1688568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2293938" y="1688568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716335" y="1688568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71541" y="3110967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3716336" y="3110967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871541" y="4533365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293939" y="4533365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716336" y="4533365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00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/>
      <p:bldP spid="14" grpId="0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4CB1-EABE-4D51-A868-3D504469B834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914400" y="1911668"/>
            <a:ext cx="2441448" cy="147218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552952" y="1911668"/>
            <a:ext cx="2441448" cy="147218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6197600" y="1911668"/>
            <a:ext cx="2441448" cy="1472184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8836152" y="1911668"/>
            <a:ext cx="2441448" cy="1472184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56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nodePh="1" p14:presetBounceEnd="60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nodePh="1" p14:presetBounceEnd="60000">
                                      <p:stCondLst>
                                        <p:cond delay="25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nodePh="1" p14:presetBounceEnd="60000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1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nodePh="1" p14:presetBounceEnd="60000">
                                      <p:stCondLst>
                                        <p:cond delay="750"/>
                                      </p:stCondLst>
                                      <p:endCondLst>
                                        <p:cond evt="begin" delay="0">
                                          <p:tn val="17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nodePh="1">
                                      <p:stCondLst>
                                        <p:cond delay="25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1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nodePh="1">
                                      <p:stCondLst>
                                        <p:cond delay="750"/>
                                      </p:stCondLst>
                                      <p:endCondLst>
                                        <p:cond evt="begin" delay="0">
                                          <p:tn val="17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/>
          <p:bldP spid="14" grpId="0"/>
        </p:bldLst>
      </p:timing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Pictur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7E09E-90EC-42FB-A8C5-8D8BE1FE75E4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914400" y="1711438"/>
            <a:ext cx="3328416" cy="256032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4431792" y="1711438"/>
            <a:ext cx="3328416" cy="256032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7949184" y="1711438"/>
            <a:ext cx="3328416" cy="256032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3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Picture Profil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22CD-082C-4693-875A-73849AB579A8}" type="datetime1">
              <a:rPr lang="en-US" smtClean="0"/>
              <a:t>10/22/2022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1072398" y="1711438"/>
            <a:ext cx="2468880" cy="246888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4815840" y="1711438"/>
            <a:ext cx="2468880" cy="2468880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8565502" y="1711438"/>
            <a:ext cx="2468880" cy="246888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88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Circle Picture fo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38480" y="1947333"/>
            <a:ext cx="3600000" cy="3600000"/>
          </a:xfrm>
          <a:prstGeom prst="ellipse">
            <a:avLst/>
          </a:prstGeom>
        </p:spPr>
        <p:txBody>
          <a:bodyPr/>
          <a:lstStyle>
            <a:lvl1pPr>
              <a:defRPr sz="2133"/>
            </a:lvl1pPr>
          </a:lstStyle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1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95.xml"/><Relationship Id="rId89" Type="http://schemas.openxmlformats.org/officeDocument/2006/relationships/slideLayout" Target="../slideLayouts/slideLayout100.xml"/><Relationship Id="rId1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07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66" Type="http://schemas.openxmlformats.org/officeDocument/2006/relationships/slideLayout" Target="../slideLayouts/slideLayout77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87" Type="http://schemas.openxmlformats.org/officeDocument/2006/relationships/slideLayout" Target="../slideLayouts/slideLayout98.xml"/><Relationship Id="rId102" Type="http://schemas.openxmlformats.org/officeDocument/2006/relationships/slideLayout" Target="../slideLayouts/slideLayout113.xml"/><Relationship Id="rId110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Relationship Id="rId90" Type="http://schemas.openxmlformats.org/officeDocument/2006/relationships/slideLayout" Target="../slideLayouts/slideLayout101.xml"/><Relationship Id="rId95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slideLayout" Target="../slideLayouts/slideLayout88.xml"/><Relationship Id="rId100" Type="http://schemas.openxmlformats.org/officeDocument/2006/relationships/slideLayout" Target="../slideLayouts/slideLayout111.xml"/><Relationship Id="rId105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80" Type="http://schemas.openxmlformats.org/officeDocument/2006/relationships/slideLayout" Target="../slideLayouts/slideLayout91.xml"/><Relationship Id="rId85" Type="http://schemas.openxmlformats.org/officeDocument/2006/relationships/slideLayout" Target="../slideLayouts/slideLayout96.xml"/><Relationship Id="rId93" Type="http://schemas.openxmlformats.org/officeDocument/2006/relationships/slideLayout" Target="../slideLayouts/slideLayout104.xml"/><Relationship Id="rId9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103" Type="http://schemas.openxmlformats.org/officeDocument/2006/relationships/slideLayout" Target="../slideLayouts/slideLayout114.xml"/><Relationship Id="rId108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83" Type="http://schemas.openxmlformats.org/officeDocument/2006/relationships/slideLayout" Target="../slideLayouts/slideLayout94.xml"/><Relationship Id="rId88" Type="http://schemas.openxmlformats.org/officeDocument/2006/relationships/slideLayout" Target="../slideLayouts/slideLayout99.xml"/><Relationship Id="rId91" Type="http://schemas.openxmlformats.org/officeDocument/2006/relationships/slideLayout" Target="../slideLayouts/slideLayout102.xml"/><Relationship Id="rId96" Type="http://schemas.openxmlformats.org/officeDocument/2006/relationships/slideLayout" Target="../slideLayouts/slideLayout107.xml"/><Relationship Id="rId111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6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slideLayout" Target="../slideLayouts/slideLayout92.xml"/><Relationship Id="rId86" Type="http://schemas.openxmlformats.org/officeDocument/2006/relationships/slideLayout" Target="../slideLayouts/slideLayout97.xml"/><Relationship Id="rId94" Type="http://schemas.openxmlformats.org/officeDocument/2006/relationships/slideLayout" Target="../slideLayouts/slideLayout105.xml"/><Relationship Id="rId99" Type="http://schemas.openxmlformats.org/officeDocument/2006/relationships/slideLayout" Target="../slideLayouts/slideLayout110.xml"/><Relationship Id="rId101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109" Type="http://schemas.openxmlformats.org/officeDocument/2006/relationships/slideLayout" Target="../slideLayouts/slideLayout12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97" Type="http://schemas.openxmlformats.org/officeDocument/2006/relationships/slideLayout" Target="../slideLayouts/slideLayout108.xml"/><Relationship Id="rId104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92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78789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k-SK" dirty="0"/>
              <a:t>Kliknite sem a upravte štýl predlohy nadpisov.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 dirty="0"/>
              <a:t>Kliknite sem a upravte štýly predlohy textu.</a:t>
            </a:r>
          </a:p>
          <a:p>
            <a:pPr lvl="1"/>
            <a:r>
              <a:rPr lang="sk-SK" dirty="0"/>
              <a:t>Druhá úroveň</a:t>
            </a:r>
          </a:p>
          <a:p>
            <a:pPr lvl="2"/>
            <a:r>
              <a:rPr lang="sk-SK" dirty="0"/>
              <a:t>Tretia úroveň</a:t>
            </a:r>
          </a:p>
          <a:p>
            <a:pPr lvl="3"/>
            <a:r>
              <a:rPr lang="sk-SK" dirty="0"/>
              <a:t>Štvrtá úroveň</a:t>
            </a:r>
          </a:p>
          <a:p>
            <a:pPr lvl="4"/>
            <a:r>
              <a:rPr lang="sk-SK" dirty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1866050" y="6292980"/>
            <a:ext cx="167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08184"/>
                </a:solidFill>
              </a:defRPr>
            </a:lvl1pPr>
          </a:lstStyle>
          <a:p>
            <a:fld id="{71586E4A-00B4-43D6-9380-8EADD4A82248}" type="datetime1">
              <a:rPr lang="en-US" smtClean="0"/>
              <a:pPr/>
              <a:t>10/22/2022</a:t>
            </a:fld>
            <a:endParaRPr lang="en-US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4165600" y="629298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0818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4"/>
          </p:nvPr>
        </p:nvSpPr>
        <p:spPr>
          <a:xfrm>
            <a:off x="8737600" y="629298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3" descr="J:\grafika\ita\power point\ita_ppt-03.png"/>
          <p:cNvPicPr>
            <a:picLocks noChangeAspect="1" noChangeArrowheads="1"/>
          </p:cNvPicPr>
          <p:nvPr/>
        </p:nvPicPr>
        <p:blipFill>
          <a:blip r:embed="rId14"/>
          <a:stretch>
            <a:fillRect/>
          </a:stretch>
        </p:blipFill>
        <p:spPr bwMode="auto">
          <a:xfrm>
            <a:off x="614781" y="5844708"/>
            <a:ext cx="876883" cy="6731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>
          <a:solidFill>
            <a:srgbClr val="66B94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808184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80818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80818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80818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80818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EBC98-7129-42C2-8BCC-F6EA7A7A9B09}" type="datetime1">
              <a:rPr lang="en-US" smtClean="0"/>
              <a:t>10/22/2022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361103" y="365125"/>
            <a:ext cx="442595" cy="4425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2360" y="403860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EA01570A-8480-497D-96D4-D725A6D7C6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11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  <p:sldLayoutId id="2147483716" r:id="rId36"/>
    <p:sldLayoutId id="2147483717" r:id="rId37"/>
    <p:sldLayoutId id="2147483718" r:id="rId38"/>
    <p:sldLayoutId id="2147483719" r:id="rId39"/>
    <p:sldLayoutId id="2147483720" r:id="rId40"/>
    <p:sldLayoutId id="2147483721" r:id="rId41"/>
    <p:sldLayoutId id="2147483722" r:id="rId42"/>
    <p:sldLayoutId id="2147483723" r:id="rId43"/>
    <p:sldLayoutId id="2147483724" r:id="rId44"/>
    <p:sldLayoutId id="2147483725" r:id="rId45"/>
    <p:sldLayoutId id="2147483726" r:id="rId46"/>
    <p:sldLayoutId id="2147483727" r:id="rId47"/>
    <p:sldLayoutId id="2147483728" r:id="rId48"/>
    <p:sldLayoutId id="2147483729" r:id="rId49"/>
    <p:sldLayoutId id="2147483730" r:id="rId50"/>
    <p:sldLayoutId id="2147483731" r:id="rId51"/>
    <p:sldLayoutId id="2147483732" r:id="rId52"/>
    <p:sldLayoutId id="2147483733" r:id="rId53"/>
    <p:sldLayoutId id="2147483734" r:id="rId54"/>
    <p:sldLayoutId id="2147483735" r:id="rId55"/>
    <p:sldLayoutId id="2147483736" r:id="rId56"/>
    <p:sldLayoutId id="2147483737" r:id="rId57"/>
    <p:sldLayoutId id="2147483738" r:id="rId58"/>
    <p:sldLayoutId id="2147483739" r:id="rId59"/>
    <p:sldLayoutId id="2147483740" r:id="rId60"/>
    <p:sldLayoutId id="2147483741" r:id="rId61"/>
    <p:sldLayoutId id="2147483742" r:id="rId62"/>
    <p:sldLayoutId id="2147483743" r:id="rId63"/>
    <p:sldLayoutId id="2147483744" r:id="rId64"/>
    <p:sldLayoutId id="2147483745" r:id="rId65"/>
    <p:sldLayoutId id="2147483746" r:id="rId66"/>
    <p:sldLayoutId id="2147483747" r:id="rId67"/>
    <p:sldLayoutId id="2147483748" r:id="rId68"/>
    <p:sldLayoutId id="2147483749" r:id="rId69"/>
    <p:sldLayoutId id="2147483750" r:id="rId70"/>
    <p:sldLayoutId id="2147483751" r:id="rId71"/>
    <p:sldLayoutId id="2147483752" r:id="rId72"/>
    <p:sldLayoutId id="2147483753" r:id="rId73"/>
    <p:sldLayoutId id="2147483754" r:id="rId74"/>
    <p:sldLayoutId id="2147483755" r:id="rId75"/>
    <p:sldLayoutId id="2147483756" r:id="rId76"/>
    <p:sldLayoutId id="2147483757" r:id="rId77"/>
    <p:sldLayoutId id="2147483758" r:id="rId78"/>
    <p:sldLayoutId id="2147483759" r:id="rId79"/>
    <p:sldLayoutId id="2147483760" r:id="rId80"/>
    <p:sldLayoutId id="2147483761" r:id="rId81"/>
    <p:sldLayoutId id="2147483762" r:id="rId82"/>
    <p:sldLayoutId id="2147483763" r:id="rId83"/>
    <p:sldLayoutId id="2147483764" r:id="rId84"/>
    <p:sldLayoutId id="2147483765" r:id="rId85"/>
    <p:sldLayoutId id="2147483766" r:id="rId86"/>
    <p:sldLayoutId id="2147483767" r:id="rId87"/>
    <p:sldLayoutId id="2147483768" r:id="rId88"/>
    <p:sldLayoutId id="2147483769" r:id="rId89"/>
    <p:sldLayoutId id="2147483770" r:id="rId90"/>
    <p:sldLayoutId id="2147483771" r:id="rId91"/>
    <p:sldLayoutId id="2147483772" r:id="rId92"/>
    <p:sldLayoutId id="2147483773" r:id="rId93"/>
    <p:sldLayoutId id="2147483774" r:id="rId94"/>
    <p:sldLayoutId id="2147483775" r:id="rId95"/>
    <p:sldLayoutId id="2147483776" r:id="rId96"/>
    <p:sldLayoutId id="2147483777" r:id="rId97"/>
    <p:sldLayoutId id="2147483778" r:id="rId98"/>
    <p:sldLayoutId id="2147483779" r:id="rId99"/>
    <p:sldLayoutId id="2147483780" r:id="rId100"/>
    <p:sldLayoutId id="2147483781" r:id="rId101"/>
    <p:sldLayoutId id="2147483782" r:id="rId102"/>
    <p:sldLayoutId id="2147483783" r:id="rId103"/>
    <p:sldLayoutId id="2147483784" r:id="rId104"/>
    <p:sldLayoutId id="2147483785" r:id="rId105"/>
    <p:sldLayoutId id="2147483786" r:id="rId106"/>
    <p:sldLayoutId id="2147483787" r:id="rId107"/>
    <p:sldLayoutId id="2147483788" r:id="rId108"/>
    <p:sldLayoutId id="2147483789" r:id="rId109"/>
    <p:sldLayoutId id="2147483790" r:id="rId110"/>
    <p:sldLayoutId id="2147483791" r:id="rId1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iroslav.reiter@it-academy.s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8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9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/>
          <p:cNvSpPr>
            <a:spLocks noGrp="1"/>
          </p:cNvSpPr>
          <p:nvPr>
            <p:ph type="ctrTitle"/>
          </p:nvPr>
        </p:nvSpPr>
        <p:spPr>
          <a:xfrm>
            <a:off x="1282574" y="1531313"/>
            <a:ext cx="9626852" cy="1154738"/>
          </a:xfrm>
        </p:spPr>
        <p:txBody>
          <a:bodyPr/>
          <a:lstStyle/>
          <a:p>
            <a:r>
              <a:rPr lang="sk-SK" sz="5400" dirty="0"/>
              <a:t>Tvorba Prác</a:t>
            </a:r>
          </a:p>
        </p:txBody>
      </p:sp>
      <p:sp>
        <p:nvSpPr>
          <p:cNvPr id="7" name="Podnadpis 6"/>
          <p:cNvSpPr>
            <a:spLocks noGrp="1"/>
          </p:cNvSpPr>
          <p:nvPr>
            <p:ph type="subTitle" idx="1"/>
          </p:nvPr>
        </p:nvSpPr>
        <p:spPr>
          <a:xfrm>
            <a:off x="1294646" y="2903221"/>
            <a:ext cx="9602708" cy="731519"/>
          </a:xfrm>
        </p:spPr>
        <p:txBody>
          <a:bodyPr>
            <a:normAutofit/>
          </a:bodyPr>
          <a:lstStyle/>
          <a:p>
            <a:r>
              <a:rPr lang="sk-SK" sz="3600" dirty="0"/>
              <a:t>Bakalárske a Diplomové Práce</a:t>
            </a:r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Zástupný symbol textu 7"/>
          <p:cNvSpPr>
            <a:spLocks noGrp="1"/>
          </p:cNvSpPr>
          <p:nvPr>
            <p:ph type="body" sz="quarter" idx="13"/>
          </p:nvPr>
        </p:nvSpPr>
        <p:spPr>
          <a:xfrm>
            <a:off x="7326086" y="5994134"/>
            <a:ext cx="4865914" cy="560387"/>
          </a:xfrm>
        </p:spPr>
        <p:txBody>
          <a:bodyPr/>
          <a:lstStyle/>
          <a:p>
            <a:r>
              <a:rPr lang="sk-SK" dirty="0"/>
              <a:t>PhDr. Ing. Mgr. Miroslav Reiter, DiS., DBA, MPA </a:t>
            </a:r>
            <a:r>
              <a:rPr lang="sk-SK" dirty="0">
                <a:hlinkClick r:id="rId3"/>
              </a:rPr>
              <a:t>miroslav.reiter@it-academy.sk</a:t>
            </a:r>
            <a:r>
              <a:rPr lang="sk-SK" dirty="0"/>
              <a:t> </a:t>
            </a: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46700" y="3851910"/>
            <a:ext cx="1571625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3AAAF42A-3922-43CA-8840-6A258998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Obrázok 4" descr="Obrázok, na ktorom je text&#10;&#10;Automaticky generovaný popis">
            <a:extLst>
              <a:ext uri="{FF2B5EF4-FFF2-40B4-BE49-F238E27FC236}">
                <a16:creationId xmlns:a16="http://schemas.microsoft.com/office/drawing/2014/main" id="{D4F9441D-F4D7-4CF8-8738-477765099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09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55BAA785-39FC-45BE-89DC-41F74618B5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Nadpis 7">
            <a:extLst>
              <a:ext uri="{FF2B5EF4-FFF2-40B4-BE49-F238E27FC236}">
                <a16:creationId xmlns:a16="http://schemas.microsoft.com/office/drawing/2014/main" id="{7A0E8AAA-1E10-410E-8CF7-03BF76B80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Kotler a Keller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C9F32934-2504-4290-92C1-F0C0BEEA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6FF9F0C5-380F-41C2-899A-BAC0F0927E1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10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 descr="Obrázok, na ktorom je text&#10;&#10;Automaticky generovaný popis">
            <a:extLst>
              <a:ext uri="{FF2B5EF4-FFF2-40B4-BE49-F238E27FC236}">
                <a16:creationId xmlns:a16="http://schemas.microsoft.com/office/drawing/2014/main" id="{7AD9E570-8816-4C15-8234-D4158DCB61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725" b="198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B893D9E-FCAB-4F52-8639-7F3F8DE13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Marketing Science and Inspirations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32EBEFB6-5ECF-42B5-BEFE-BE7C7D372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1" name="Zástupný objekt pre číslo snímky 3">
            <a:extLst>
              <a:ext uri="{FF2B5EF4-FFF2-40B4-BE49-F238E27FC236}">
                <a16:creationId xmlns:a16="http://schemas.microsoft.com/office/drawing/2014/main" id="{88C2049F-A8E0-419C-B62B-84EF98C34BCD}"/>
              </a:ext>
            </a:extLst>
          </p:cNvPr>
          <p:cNvSpPr txBox="1">
            <a:spLocks/>
          </p:cNvSpPr>
          <p:nvPr/>
        </p:nvSpPr>
        <p:spPr>
          <a:xfrm>
            <a:off x="11262360" y="403860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018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91DC42D3-591E-4A77-B2A1-678674A2B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1" y="274638"/>
            <a:ext cx="11648440" cy="1143000"/>
          </a:xfrm>
        </p:spPr>
        <p:txBody>
          <a:bodyPr/>
          <a:lstStyle/>
          <a:p>
            <a:r>
              <a:rPr lang="sk-SK" b="1" dirty="0"/>
              <a:t>Používanie Microsoft Word pri písaní BP/DP</a:t>
            </a:r>
          </a:p>
        </p:txBody>
      </p:sp>
      <p:pic>
        <p:nvPicPr>
          <p:cNvPr id="7" name="Zástupný objekt pre obsah 6" descr="Obrázok, na ktorom je osoba, muž, šport, atletické hry&#10;&#10;Popis sa automaticky vygeneroval">
            <a:extLst>
              <a:ext uri="{FF2B5EF4-FFF2-40B4-BE49-F238E27FC236}">
                <a16:creationId xmlns:a16="http://schemas.microsoft.com/office/drawing/2014/main" id="{2232A1B5-7F42-48F1-B901-F62B59CA4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83460" y="1417638"/>
            <a:ext cx="6898105" cy="4202734"/>
          </a:xfrm>
        </p:spPr>
      </p:pic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82E2A281-7599-447E-A645-EC36121A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Zástupný objekt pre pätu 3">
            <a:extLst>
              <a:ext uri="{FF2B5EF4-FFF2-40B4-BE49-F238E27FC236}">
                <a16:creationId xmlns:a16="http://schemas.microsoft.com/office/drawing/2014/main" id="{C74C5E20-9B7C-4F54-9A34-831F85F8A537}"/>
              </a:ext>
            </a:extLst>
          </p:cNvPr>
          <p:cNvSpPr txBox="1">
            <a:spLocks/>
          </p:cNvSpPr>
          <p:nvPr/>
        </p:nvSpPr>
        <p:spPr>
          <a:xfrm>
            <a:off x="4272064" y="6020897"/>
            <a:ext cx="3647871" cy="637208"/>
          </a:xfrm>
          <a:prstGeom prst="rect">
            <a:avLst/>
          </a:prstGeom>
          <a:solidFill>
            <a:schemeClr val="dk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rgbClr val="808184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k-SK" sz="2400" b="1" dirty="0">
                <a:solidFill>
                  <a:schemeClr val="bg1"/>
                </a:solidFill>
                <a:latin typeface="+mj-lt"/>
              </a:rPr>
              <a:t>Pripnutie/Pinning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5201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5FF285-AD0B-4E4A-A642-ABFAB016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Používanie Microsoft Word</a:t>
            </a:r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2144FE08-BA6D-492A-BB11-C3DAF6A57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1580" y="1417638"/>
            <a:ext cx="7368840" cy="4730795"/>
          </a:xfrm>
        </p:spPr>
      </p:pic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DED995DC-F881-4E3B-96C2-5703C65A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53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33CD4012-683B-4177-A390-681486C18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sk-SK" smtClean="0"/>
              <a:t>15</a:t>
            </a:fld>
            <a:endParaRPr lang="sk-SK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B76ED3C2-578D-4D43-BD32-5EF808BB3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09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1CCEEB66-CAE4-4EC1-87C0-A8991F87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Obrázok 3" descr="Obrázok, na ktorom je stôl&#10;&#10;Automaticky generovaný popis">
            <a:extLst>
              <a:ext uri="{FF2B5EF4-FFF2-40B4-BE49-F238E27FC236}">
                <a16:creationId xmlns:a16="http://schemas.microsoft.com/office/drawing/2014/main" id="{A26EAEB0-11E2-42FF-A418-C61D67F37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73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B38C1207-A75A-42FE-AEFA-98C6F288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795B7EFF-4623-4D4E-9647-C35C7740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199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EBC0C299-2AB7-43F6-B175-387655807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464CCB45-0BEB-4052-BF5D-9911595DA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6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8FC17EB9-5708-4EF9-AF80-19BD0DFB4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D09D3209-0A9F-49BB-BCBE-92C784FD3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90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AC370D3-759E-4E2E-9C71-176AC7A7B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Predstavenie</a:t>
            </a:r>
          </a:p>
        </p:txBody>
      </p:sp>
      <p:graphicFrame>
        <p:nvGraphicFramePr>
          <p:cNvPr id="10" name="Zástupný objekt pre obsah 9">
            <a:extLst>
              <a:ext uri="{FF2B5EF4-FFF2-40B4-BE49-F238E27FC236}">
                <a16:creationId xmlns:a16="http://schemas.microsoft.com/office/drawing/2014/main" id="{D5D17DAF-CA69-41EA-B357-493865E87C0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58697737"/>
              </p:ext>
            </p:extLst>
          </p:nvPr>
        </p:nvGraphicFramePr>
        <p:xfrm>
          <a:off x="231648" y="1600200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Zástupný objekt pre obsah 8" descr="Tím">
            <a:extLst>
              <a:ext uri="{FF2B5EF4-FFF2-40B4-BE49-F238E27FC236}">
                <a16:creationId xmlns:a16="http://schemas.microsoft.com/office/drawing/2014/main" id="{7B2E35F5-C217-4356-9C3C-B33D88190F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81822" y="1840149"/>
            <a:ext cx="3240000" cy="3240000"/>
          </a:xfrm>
          <a:prstGeom prst="rect">
            <a:avLst/>
          </a:prstGeom>
        </p:spPr>
      </p:pic>
      <p:sp>
        <p:nvSpPr>
          <p:cNvPr id="7" name="Zástupný objekt pre číslo snímky 4">
            <a:extLst>
              <a:ext uri="{FF2B5EF4-FFF2-40B4-BE49-F238E27FC236}">
                <a16:creationId xmlns:a16="http://schemas.microsoft.com/office/drawing/2014/main" id="{F79B267A-24CB-4D3A-8084-E3451B5BF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pPr marL="0" marR="0" lvl="0" indent="0" algn="ctr" defTabSz="456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4567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87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A081C541-D1E2-444C-BECE-E0599CCE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Štruktúra a prehľadnosť je základ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62B09CB-AE6A-4198-A8C3-16D1C15586BC}"/>
              </a:ext>
            </a:extLst>
          </p:cNvPr>
          <p:cNvGraphicFramePr/>
          <p:nvPr/>
        </p:nvGraphicFramePr>
        <p:xfrm>
          <a:off x="609600" y="1535113"/>
          <a:ext cx="5386917" cy="639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ástupný objekt pre obsah 4">
            <a:extLst>
              <a:ext uri="{FF2B5EF4-FFF2-40B4-BE49-F238E27FC236}">
                <a16:creationId xmlns:a16="http://schemas.microsoft.com/office/drawing/2014/main" id="{F38A523F-68AC-4FA8-B5B2-B0F2914EBA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 dirty="0"/>
          </a:p>
          <a:p>
            <a:pPr>
              <a:buFont typeface="Lato" panose="020F0502020204030203" pitchFamily="34" charset="-18"/>
              <a:buChar char="+"/>
            </a:pPr>
            <a:r>
              <a:rPr lang="sk-SK" dirty="0">
                <a:latin typeface="+mj-lt"/>
              </a:rPr>
              <a:t>Používaj štýly a nadpisy</a:t>
            </a:r>
          </a:p>
          <a:p>
            <a:pPr>
              <a:buFont typeface="Lato" panose="020F0502020204030203" pitchFamily="34" charset="-18"/>
              <a:buChar char="+"/>
            </a:pPr>
            <a:r>
              <a:rPr lang="sk-SK" dirty="0" err="1">
                <a:latin typeface="+mj-lt"/>
              </a:rPr>
              <a:t>Zotero</a:t>
            </a:r>
            <a:r>
              <a:rPr lang="sk-SK" dirty="0">
                <a:latin typeface="+mj-lt"/>
              </a:rPr>
              <a:t>/</a:t>
            </a:r>
            <a:r>
              <a:rPr lang="sk-SK" dirty="0" err="1">
                <a:latin typeface="+mj-lt"/>
              </a:rPr>
              <a:t>Mendeley</a:t>
            </a:r>
            <a:endParaRPr lang="sk-SK" dirty="0">
              <a:latin typeface="+mj-lt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4A39E2A-4BED-4989-AB1E-C84FE94B7D51}"/>
              </a:ext>
            </a:extLst>
          </p:cNvPr>
          <p:cNvGraphicFramePr/>
          <p:nvPr/>
        </p:nvGraphicFramePr>
        <p:xfrm>
          <a:off x="6193368" y="1535113"/>
          <a:ext cx="5389033" cy="639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Zástupný objekt pre obsah 6">
            <a:extLst>
              <a:ext uri="{FF2B5EF4-FFF2-40B4-BE49-F238E27FC236}">
                <a16:creationId xmlns:a16="http://schemas.microsoft.com/office/drawing/2014/main" id="{E3D6C83C-25FE-4604-A671-70B1993023B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sk-SK" dirty="0">
              <a:latin typeface="+mj-lt"/>
            </a:endParaRPr>
          </a:p>
          <a:p>
            <a:pPr>
              <a:buFont typeface="Lato" panose="020F0502020204030203" pitchFamily="34" charset="-18"/>
              <a:buChar char="+"/>
            </a:pPr>
            <a:r>
              <a:rPr lang="sk-SK" dirty="0">
                <a:latin typeface="+mj-lt"/>
              </a:rPr>
              <a:t>Používaj sekcie a poznámky</a:t>
            </a:r>
          </a:p>
          <a:p>
            <a:pPr>
              <a:buFont typeface="Lato" panose="020F0502020204030203" pitchFamily="34" charset="-18"/>
              <a:buChar char="+"/>
            </a:pPr>
            <a:r>
              <a:rPr lang="sk-SK" dirty="0">
                <a:latin typeface="+mj-lt"/>
              </a:rPr>
              <a:t>Odkazy a ich prehľad na samostatnom </a:t>
            </a:r>
            <a:r>
              <a:rPr lang="sk-SK" dirty="0" err="1">
                <a:latin typeface="+mj-lt"/>
              </a:rPr>
              <a:t>slajde</a:t>
            </a:r>
            <a:endParaRPr lang="sk-SK" dirty="0">
              <a:latin typeface="+mj-lt"/>
            </a:endParaRPr>
          </a:p>
          <a:p>
            <a:pPr>
              <a:buFont typeface="Lato" panose="020F0502020204030203" pitchFamily="34" charset="-18"/>
              <a:buChar char="+"/>
            </a:pPr>
            <a:endParaRPr lang="sk-SK" dirty="0">
              <a:latin typeface="+mj-lt"/>
            </a:endParaRPr>
          </a:p>
        </p:txBody>
      </p:sp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BB8C4E77-34AB-44DD-9197-D35C41D4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20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0527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Pestel</a:t>
            </a:r>
            <a:r>
              <a:rPr lang="en-US" dirty="0"/>
              <a:t> Diagram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29402" y="1609587"/>
            <a:ext cx="1712712" cy="1483007"/>
            <a:chOff x="3895725" y="1090296"/>
            <a:chExt cx="1349376" cy="1168400"/>
          </a:xfrm>
        </p:grpSpPr>
        <p:sp>
          <p:nvSpPr>
            <p:cNvPr id="5" name="Freeform 50"/>
            <p:cNvSpPr>
              <a:spLocks/>
            </p:cNvSpPr>
            <p:nvPr/>
          </p:nvSpPr>
          <p:spPr bwMode="auto">
            <a:xfrm>
              <a:off x="4059238" y="1229996"/>
              <a:ext cx="1025525" cy="889000"/>
            </a:xfrm>
            <a:custGeom>
              <a:avLst/>
              <a:gdLst>
                <a:gd name="T0" fmla="*/ 0 w 646"/>
                <a:gd name="T1" fmla="*/ 279 h 560"/>
                <a:gd name="T2" fmla="*/ 161 w 646"/>
                <a:gd name="T3" fmla="*/ 0 h 560"/>
                <a:gd name="T4" fmla="*/ 484 w 646"/>
                <a:gd name="T5" fmla="*/ 0 h 560"/>
                <a:gd name="T6" fmla="*/ 646 w 646"/>
                <a:gd name="T7" fmla="*/ 279 h 560"/>
                <a:gd name="T8" fmla="*/ 484 w 646"/>
                <a:gd name="T9" fmla="*/ 560 h 560"/>
                <a:gd name="T10" fmla="*/ 161 w 646"/>
                <a:gd name="T11" fmla="*/ 560 h 560"/>
                <a:gd name="T12" fmla="*/ 0 w 646"/>
                <a:gd name="T13" fmla="*/ 279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6" h="560">
                  <a:moveTo>
                    <a:pt x="0" y="279"/>
                  </a:moveTo>
                  <a:lnTo>
                    <a:pt x="161" y="0"/>
                  </a:lnTo>
                  <a:lnTo>
                    <a:pt x="484" y="0"/>
                  </a:lnTo>
                  <a:lnTo>
                    <a:pt x="646" y="279"/>
                  </a:lnTo>
                  <a:lnTo>
                    <a:pt x="484" y="560"/>
                  </a:lnTo>
                  <a:lnTo>
                    <a:pt x="161" y="560"/>
                  </a:lnTo>
                  <a:lnTo>
                    <a:pt x="0" y="2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" name="Freeform 51"/>
            <p:cNvSpPr>
              <a:spLocks/>
            </p:cNvSpPr>
            <p:nvPr/>
          </p:nvSpPr>
          <p:spPr bwMode="auto">
            <a:xfrm>
              <a:off x="3895725" y="1090296"/>
              <a:ext cx="419100" cy="582613"/>
            </a:xfrm>
            <a:custGeom>
              <a:avLst/>
              <a:gdLst>
                <a:gd name="T0" fmla="*/ 264 w 264"/>
                <a:gd name="T1" fmla="*/ 88 h 367"/>
                <a:gd name="T2" fmla="*/ 213 w 264"/>
                <a:gd name="T3" fmla="*/ 0 h 367"/>
                <a:gd name="T4" fmla="*/ 0 w 264"/>
                <a:gd name="T5" fmla="*/ 367 h 367"/>
                <a:gd name="T6" fmla="*/ 103 w 264"/>
                <a:gd name="T7" fmla="*/ 367 h 367"/>
                <a:gd name="T8" fmla="*/ 264 w 264"/>
                <a:gd name="T9" fmla="*/ 88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67">
                  <a:moveTo>
                    <a:pt x="264" y="88"/>
                  </a:moveTo>
                  <a:lnTo>
                    <a:pt x="213" y="0"/>
                  </a:lnTo>
                  <a:lnTo>
                    <a:pt x="0" y="367"/>
                  </a:lnTo>
                  <a:lnTo>
                    <a:pt x="103" y="367"/>
                  </a:lnTo>
                  <a:lnTo>
                    <a:pt x="264" y="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" name="Freeform 52"/>
            <p:cNvSpPr>
              <a:spLocks/>
            </p:cNvSpPr>
            <p:nvPr/>
          </p:nvSpPr>
          <p:spPr bwMode="auto">
            <a:xfrm>
              <a:off x="4233863" y="1090296"/>
              <a:ext cx="674688" cy="139700"/>
            </a:xfrm>
            <a:custGeom>
              <a:avLst/>
              <a:gdLst>
                <a:gd name="T0" fmla="*/ 425 w 425"/>
                <a:gd name="T1" fmla="*/ 0 h 88"/>
                <a:gd name="T2" fmla="*/ 0 w 425"/>
                <a:gd name="T3" fmla="*/ 0 h 88"/>
                <a:gd name="T4" fmla="*/ 51 w 425"/>
                <a:gd name="T5" fmla="*/ 88 h 88"/>
                <a:gd name="T6" fmla="*/ 374 w 425"/>
                <a:gd name="T7" fmla="*/ 88 h 88"/>
                <a:gd name="T8" fmla="*/ 425 w 425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88">
                  <a:moveTo>
                    <a:pt x="425" y="0"/>
                  </a:moveTo>
                  <a:lnTo>
                    <a:pt x="0" y="0"/>
                  </a:lnTo>
                  <a:lnTo>
                    <a:pt x="51" y="88"/>
                  </a:lnTo>
                  <a:lnTo>
                    <a:pt x="374" y="88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8" name="Freeform 53"/>
            <p:cNvSpPr>
              <a:spLocks/>
            </p:cNvSpPr>
            <p:nvPr/>
          </p:nvSpPr>
          <p:spPr bwMode="auto">
            <a:xfrm>
              <a:off x="4233863" y="2118996"/>
              <a:ext cx="674688" cy="139700"/>
            </a:xfrm>
            <a:custGeom>
              <a:avLst/>
              <a:gdLst>
                <a:gd name="T0" fmla="*/ 0 w 425"/>
                <a:gd name="T1" fmla="*/ 88 h 88"/>
                <a:gd name="T2" fmla="*/ 425 w 425"/>
                <a:gd name="T3" fmla="*/ 88 h 88"/>
                <a:gd name="T4" fmla="*/ 374 w 425"/>
                <a:gd name="T5" fmla="*/ 0 h 88"/>
                <a:gd name="T6" fmla="*/ 51 w 425"/>
                <a:gd name="T7" fmla="*/ 0 h 88"/>
                <a:gd name="T8" fmla="*/ 0 w 425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88">
                  <a:moveTo>
                    <a:pt x="0" y="88"/>
                  </a:moveTo>
                  <a:lnTo>
                    <a:pt x="425" y="88"/>
                  </a:lnTo>
                  <a:lnTo>
                    <a:pt x="374" y="0"/>
                  </a:lnTo>
                  <a:lnTo>
                    <a:pt x="51" y="0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Freeform 54"/>
            <p:cNvSpPr>
              <a:spLocks/>
            </p:cNvSpPr>
            <p:nvPr/>
          </p:nvSpPr>
          <p:spPr bwMode="auto">
            <a:xfrm>
              <a:off x="3895725" y="1672908"/>
              <a:ext cx="419100" cy="585788"/>
            </a:xfrm>
            <a:custGeom>
              <a:avLst/>
              <a:gdLst>
                <a:gd name="T0" fmla="*/ 103 w 264"/>
                <a:gd name="T1" fmla="*/ 0 h 369"/>
                <a:gd name="T2" fmla="*/ 0 w 264"/>
                <a:gd name="T3" fmla="*/ 0 h 369"/>
                <a:gd name="T4" fmla="*/ 213 w 264"/>
                <a:gd name="T5" fmla="*/ 369 h 369"/>
                <a:gd name="T6" fmla="*/ 264 w 264"/>
                <a:gd name="T7" fmla="*/ 281 h 369"/>
                <a:gd name="T8" fmla="*/ 103 w 264"/>
                <a:gd name="T9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69">
                  <a:moveTo>
                    <a:pt x="103" y="0"/>
                  </a:moveTo>
                  <a:lnTo>
                    <a:pt x="0" y="0"/>
                  </a:lnTo>
                  <a:lnTo>
                    <a:pt x="213" y="369"/>
                  </a:lnTo>
                  <a:lnTo>
                    <a:pt x="264" y="28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0" name="Freeform 55"/>
            <p:cNvSpPr>
              <a:spLocks/>
            </p:cNvSpPr>
            <p:nvPr/>
          </p:nvSpPr>
          <p:spPr bwMode="auto">
            <a:xfrm>
              <a:off x="4827588" y="1090296"/>
              <a:ext cx="417513" cy="582613"/>
            </a:xfrm>
            <a:custGeom>
              <a:avLst/>
              <a:gdLst>
                <a:gd name="T0" fmla="*/ 0 w 263"/>
                <a:gd name="T1" fmla="*/ 88 h 367"/>
                <a:gd name="T2" fmla="*/ 51 w 263"/>
                <a:gd name="T3" fmla="*/ 0 h 367"/>
                <a:gd name="T4" fmla="*/ 263 w 263"/>
                <a:gd name="T5" fmla="*/ 367 h 367"/>
                <a:gd name="T6" fmla="*/ 162 w 263"/>
                <a:gd name="T7" fmla="*/ 367 h 367"/>
                <a:gd name="T8" fmla="*/ 0 w 263"/>
                <a:gd name="T9" fmla="*/ 88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7">
                  <a:moveTo>
                    <a:pt x="0" y="88"/>
                  </a:moveTo>
                  <a:lnTo>
                    <a:pt x="51" y="0"/>
                  </a:lnTo>
                  <a:lnTo>
                    <a:pt x="263" y="367"/>
                  </a:lnTo>
                  <a:lnTo>
                    <a:pt x="162" y="367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1" name="Freeform 56"/>
            <p:cNvSpPr>
              <a:spLocks/>
            </p:cNvSpPr>
            <p:nvPr/>
          </p:nvSpPr>
          <p:spPr bwMode="auto">
            <a:xfrm>
              <a:off x="4827588" y="1672908"/>
              <a:ext cx="417513" cy="585788"/>
            </a:xfrm>
            <a:custGeom>
              <a:avLst/>
              <a:gdLst>
                <a:gd name="T0" fmla="*/ 162 w 263"/>
                <a:gd name="T1" fmla="*/ 0 h 369"/>
                <a:gd name="T2" fmla="*/ 263 w 263"/>
                <a:gd name="T3" fmla="*/ 0 h 369"/>
                <a:gd name="T4" fmla="*/ 51 w 263"/>
                <a:gd name="T5" fmla="*/ 369 h 369"/>
                <a:gd name="T6" fmla="*/ 0 w 263"/>
                <a:gd name="T7" fmla="*/ 281 h 369"/>
                <a:gd name="T8" fmla="*/ 162 w 263"/>
                <a:gd name="T9" fmla="*/ 0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9">
                  <a:moveTo>
                    <a:pt x="162" y="0"/>
                  </a:moveTo>
                  <a:lnTo>
                    <a:pt x="263" y="0"/>
                  </a:lnTo>
                  <a:lnTo>
                    <a:pt x="51" y="369"/>
                  </a:lnTo>
                  <a:lnTo>
                    <a:pt x="0" y="28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945878" y="2349074"/>
            <a:ext cx="1712711" cy="1485022"/>
            <a:chOff x="2884488" y="1672908"/>
            <a:chExt cx="1349375" cy="1169988"/>
          </a:xfrm>
        </p:grpSpPr>
        <p:sp>
          <p:nvSpPr>
            <p:cNvPr id="13" name="Freeform 57"/>
            <p:cNvSpPr>
              <a:spLocks/>
            </p:cNvSpPr>
            <p:nvPr/>
          </p:nvSpPr>
          <p:spPr bwMode="auto">
            <a:xfrm>
              <a:off x="3046413" y="1814196"/>
              <a:ext cx="1027113" cy="887413"/>
            </a:xfrm>
            <a:custGeom>
              <a:avLst/>
              <a:gdLst>
                <a:gd name="T0" fmla="*/ 0 w 647"/>
                <a:gd name="T1" fmla="*/ 280 h 559"/>
                <a:gd name="T2" fmla="*/ 161 w 647"/>
                <a:gd name="T3" fmla="*/ 0 h 559"/>
                <a:gd name="T4" fmla="*/ 484 w 647"/>
                <a:gd name="T5" fmla="*/ 0 h 559"/>
                <a:gd name="T6" fmla="*/ 647 w 647"/>
                <a:gd name="T7" fmla="*/ 280 h 559"/>
                <a:gd name="T8" fmla="*/ 484 w 647"/>
                <a:gd name="T9" fmla="*/ 559 h 559"/>
                <a:gd name="T10" fmla="*/ 161 w 647"/>
                <a:gd name="T11" fmla="*/ 559 h 559"/>
                <a:gd name="T12" fmla="*/ 0 w 647"/>
                <a:gd name="T13" fmla="*/ 28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7" h="559">
                  <a:moveTo>
                    <a:pt x="0" y="280"/>
                  </a:moveTo>
                  <a:lnTo>
                    <a:pt x="161" y="0"/>
                  </a:lnTo>
                  <a:lnTo>
                    <a:pt x="484" y="0"/>
                  </a:lnTo>
                  <a:lnTo>
                    <a:pt x="647" y="280"/>
                  </a:lnTo>
                  <a:lnTo>
                    <a:pt x="484" y="559"/>
                  </a:lnTo>
                  <a:lnTo>
                    <a:pt x="161" y="559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4" name="Freeform 58"/>
            <p:cNvSpPr>
              <a:spLocks/>
            </p:cNvSpPr>
            <p:nvPr/>
          </p:nvSpPr>
          <p:spPr bwMode="auto">
            <a:xfrm>
              <a:off x="2884488" y="1672908"/>
              <a:ext cx="417513" cy="585788"/>
            </a:xfrm>
            <a:custGeom>
              <a:avLst/>
              <a:gdLst>
                <a:gd name="T0" fmla="*/ 263 w 263"/>
                <a:gd name="T1" fmla="*/ 89 h 369"/>
                <a:gd name="T2" fmla="*/ 213 w 263"/>
                <a:gd name="T3" fmla="*/ 0 h 369"/>
                <a:gd name="T4" fmla="*/ 0 w 263"/>
                <a:gd name="T5" fmla="*/ 369 h 369"/>
                <a:gd name="T6" fmla="*/ 102 w 263"/>
                <a:gd name="T7" fmla="*/ 369 h 369"/>
                <a:gd name="T8" fmla="*/ 263 w 263"/>
                <a:gd name="T9" fmla="*/ 8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9">
                  <a:moveTo>
                    <a:pt x="263" y="89"/>
                  </a:moveTo>
                  <a:lnTo>
                    <a:pt x="213" y="0"/>
                  </a:lnTo>
                  <a:lnTo>
                    <a:pt x="0" y="369"/>
                  </a:lnTo>
                  <a:lnTo>
                    <a:pt x="102" y="369"/>
                  </a:lnTo>
                  <a:lnTo>
                    <a:pt x="263" y="8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5" name="Freeform 59"/>
            <p:cNvSpPr>
              <a:spLocks/>
            </p:cNvSpPr>
            <p:nvPr/>
          </p:nvSpPr>
          <p:spPr bwMode="auto">
            <a:xfrm>
              <a:off x="3222625" y="1672908"/>
              <a:ext cx="673100" cy="141288"/>
            </a:xfrm>
            <a:custGeom>
              <a:avLst/>
              <a:gdLst>
                <a:gd name="T0" fmla="*/ 424 w 424"/>
                <a:gd name="T1" fmla="*/ 0 h 89"/>
                <a:gd name="T2" fmla="*/ 0 w 424"/>
                <a:gd name="T3" fmla="*/ 0 h 89"/>
                <a:gd name="T4" fmla="*/ 50 w 424"/>
                <a:gd name="T5" fmla="*/ 89 h 89"/>
                <a:gd name="T6" fmla="*/ 373 w 424"/>
                <a:gd name="T7" fmla="*/ 89 h 89"/>
                <a:gd name="T8" fmla="*/ 424 w 424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89">
                  <a:moveTo>
                    <a:pt x="424" y="0"/>
                  </a:moveTo>
                  <a:lnTo>
                    <a:pt x="0" y="0"/>
                  </a:lnTo>
                  <a:lnTo>
                    <a:pt x="50" y="89"/>
                  </a:lnTo>
                  <a:lnTo>
                    <a:pt x="373" y="89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6" name="Freeform 60"/>
            <p:cNvSpPr>
              <a:spLocks/>
            </p:cNvSpPr>
            <p:nvPr/>
          </p:nvSpPr>
          <p:spPr bwMode="auto">
            <a:xfrm>
              <a:off x="3222625" y="2701608"/>
              <a:ext cx="673100" cy="141288"/>
            </a:xfrm>
            <a:custGeom>
              <a:avLst/>
              <a:gdLst>
                <a:gd name="T0" fmla="*/ 0 w 424"/>
                <a:gd name="T1" fmla="*/ 89 h 89"/>
                <a:gd name="T2" fmla="*/ 424 w 424"/>
                <a:gd name="T3" fmla="*/ 89 h 89"/>
                <a:gd name="T4" fmla="*/ 373 w 424"/>
                <a:gd name="T5" fmla="*/ 0 h 89"/>
                <a:gd name="T6" fmla="*/ 50 w 424"/>
                <a:gd name="T7" fmla="*/ 0 h 89"/>
                <a:gd name="T8" fmla="*/ 0 w 424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89">
                  <a:moveTo>
                    <a:pt x="0" y="89"/>
                  </a:moveTo>
                  <a:lnTo>
                    <a:pt x="424" y="89"/>
                  </a:lnTo>
                  <a:lnTo>
                    <a:pt x="373" y="0"/>
                  </a:lnTo>
                  <a:lnTo>
                    <a:pt x="50" y="0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7" name="Freeform 61"/>
            <p:cNvSpPr>
              <a:spLocks/>
            </p:cNvSpPr>
            <p:nvPr/>
          </p:nvSpPr>
          <p:spPr bwMode="auto">
            <a:xfrm>
              <a:off x="2884488" y="2258696"/>
              <a:ext cx="417513" cy="584200"/>
            </a:xfrm>
            <a:custGeom>
              <a:avLst/>
              <a:gdLst>
                <a:gd name="T0" fmla="*/ 102 w 263"/>
                <a:gd name="T1" fmla="*/ 0 h 368"/>
                <a:gd name="T2" fmla="*/ 0 w 263"/>
                <a:gd name="T3" fmla="*/ 0 h 368"/>
                <a:gd name="T4" fmla="*/ 213 w 263"/>
                <a:gd name="T5" fmla="*/ 368 h 368"/>
                <a:gd name="T6" fmla="*/ 263 w 263"/>
                <a:gd name="T7" fmla="*/ 279 h 368"/>
                <a:gd name="T8" fmla="*/ 102 w 263"/>
                <a:gd name="T9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8">
                  <a:moveTo>
                    <a:pt x="102" y="0"/>
                  </a:moveTo>
                  <a:lnTo>
                    <a:pt x="0" y="0"/>
                  </a:lnTo>
                  <a:lnTo>
                    <a:pt x="213" y="368"/>
                  </a:lnTo>
                  <a:lnTo>
                    <a:pt x="263" y="27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8" name="Freeform 62"/>
            <p:cNvSpPr>
              <a:spLocks/>
            </p:cNvSpPr>
            <p:nvPr/>
          </p:nvSpPr>
          <p:spPr bwMode="auto">
            <a:xfrm>
              <a:off x="3814763" y="1672908"/>
              <a:ext cx="419100" cy="585788"/>
            </a:xfrm>
            <a:custGeom>
              <a:avLst/>
              <a:gdLst>
                <a:gd name="T0" fmla="*/ 0 w 264"/>
                <a:gd name="T1" fmla="*/ 89 h 369"/>
                <a:gd name="T2" fmla="*/ 51 w 264"/>
                <a:gd name="T3" fmla="*/ 0 h 369"/>
                <a:gd name="T4" fmla="*/ 264 w 264"/>
                <a:gd name="T5" fmla="*/ 369 h 369"/>
                <a:gd name="T6" fmla="*/ 163 w 264"/>
                <a:gd name="T7" fmla="*/ 369 h 369"/>
                <a:gd name="T8" fmla="*/ 0 w 264"/>
                <a:gd name="T9" fmla="*/ 8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69">
                  <a:moveTo>
                    <a:pt x="0" y="89"/>
                  </a:moveTo>
                  <a:lnTo>
                    <a:pt x="51" y="0"/>
                  </a:lnTo>
                  <a:lnTo>
                    <a:pt x="264" y="369"/>
                  </a:lnTo>
                  <a:lnTo>
                    <a:pt x="163" y="36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9" name="Freeform 63"/>
            <p:cNvSpPr>
              <a:spLocks/>
            </p:cNvSpPr>
            <p:nvPr/>
          </p:nvSpPr>
          <p:spPr bwMode="auto">
            <a:xfrm>
              <a:off x="3814763" y="2258696"/>
              <a:ext cx="419100" cy="584200"/>
            </a:xfrm>
            <a:custGeom>
              <a:avLst/>
              <a:gdLst>
                <a:gd name="T0" fmla="*/ 163 w 264"/>
                <a:gd name="T1" fmla="*/ 0 h 368"/>
                <a:gd name="T2" fmla="*/ 264 w 264"/>
                <a:gd name="T3" fmla="*/ 0 h 368"/>
                <a:gd name="T4" fmla="*/ 51 w 264"/>
                <a:gd name="T5" fmla="*/ 368 h 368"/>
                <a:gd name="T6" fmla="*/ 0 w 264"/>
                <a:gd name="T7" fmla="*/ 279 h 368"/>
                <a:gd name="T8" fmla="*/ 163 w 264"/>
                <a:gd name="T9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68">
                  <a:moveTo>
                    <a:pt x="163" y="0"/>
                  </a:moveTo>
                  <a:lnTo>
                    <a:pt x="264" y="0"/>
                  </a:lnTo>
                  <a:lnTo>
                    <a:pt x="51" y="368"/>
                  </a:lnTo>
                  <a:lnTo>
                    <a:pt x="0" y="27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14943" y="2349074"/>
            <a:ext cx="1712711" cy="1485022"/>
            <a:chOff x="4908550" y="1672908"/>
            <a:chExt cx="1349375" cy="1169988"/>
          </a:xfrm>
        </p:grpSpPr>
        <p:sp>
          <p:nvSpPr>
            <p:cNvPr id="21" name="Freeform 64"/>
            <p:cNvSpPr>
              <a:spLocks/>
            </p:cNvSpPr>
            <p:nvPr/>
          </p:nvSpPr>
          <p:spPr bwMode="auto">
            <a:xfrm>
              <a:off x="5070475" y="1814196"/>
              <a:ext cx="1027113" cy="887413"/>
            </a:xfrm>
            <a:custGeom>
              <a:avLst/>
              <a:gdLst>
                <a:gd name="T0" fmla="*/ 0 w 647"/>
                <a:gd name="T1" fmla="*/ 280 h 559"/>
                <a:gd name="T2" fmla="*/ 161 w 647"/>
                <a:gd name="T3" fmla="*/ 0 h 559"/>
                <a:gd name="T4" fmla="*/ 484 w 647"/>
                <a:gd name="T5" fmla="*/ 0 h 559"/>
                <a:gd name="T6" fmla="*/ 647 w 647"/>
                <a:gd name="T7" fmla="*/ 280 h 559"/>
                <a:gd name="T8" fmla="*/ 484 w 647"/>
                <a:gd name="T9" fmla="*/ 559 h 559"/>
                <a:gd name="T10" fmla="*/ 161 w 647"/>
                <a:gd name="T11" fmla="*/ 559 h 559"/>
                <a:gd name="T12" fmla="*/ 0 w 647"/>
                <a:gd name="T13" fmla="*/ 28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7" h="559">
                  <a:moveTo>
                    <a:pt x="0" y="280"/>
                  </a:moveTo>
                  <a:lnTo>
                    <a:pt x="161" y="0"/>
                  </a:lnTo>
                  <a:lnTo>
                    <a:pt x="484" y="0"/>
                  </a:lnTo>
                  <a:lnTo>
                    <a:pt x="647" y="280"/>
                  </a:lnTo>
                  <a:lnTo>
                    <a:pt x="484" y="559"/>
                  </a:lnTo>
                  <a:lnTo>
                    <a:pt x="161" y="559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2" name="Freeform 65"/>
            <p:cNvSpPr>
              <a:spLocks/>
            </p:cNvSpPr>
            <p:nvPr/>
          </p:nvSpPr>
          <p:spPr bwMode="auto">
            <a:xfrm>
              <a:off x="4908550" y="1672908"/>
              <a:ext cx="417513" cy="585788"/>
            </a:xfrm>
            <a:custGeom>
              <a:avLst/>
              <a:gdLst>
                <a:gd name="T0" fmla="*/ 263 w 263"/>
                <a:gd name="T1" fmla="*/ 89 h 369"/>
                <a:gd name="T2" fmla="*/ 212 w 263"/>
                <a:gd name="T3" fmla="*/ 0 h 369"/>
                <a:gd name="T4" fmla="*/ 0 w 263"/>
                <a:gd name="T5" fmla="*/ 369 h 369"/>
                <a:gd name="T6" fmla="*/ 102 w 263"/>
                <a:gd name="T7" fmla="*/ 369 h 369"/>
                <a:gd name="T8" fmla="*/ 263 w 263"/>
                <a:gd name="T9" fmla="*/ 8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9">
                  <a:moveTo>
                    <a:pt x="263" y="89"/>
                  </a:moveTo>
                  <a:lnTo>
                    <a:pt x="212" y="0"/>
                  </a:lnTo>
                  <a:lnTo>
                    <a:pt x="0" y="369"/>
                  </a:lnTo>
                  <a:lnTo>
                    <a:pt x="102" y="369"/>
                  </a:lnTo>
                  <a:lnTo>
                    <a:pt x="263" y="8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3" name="Freeform 66"/>
            <p:cNvSpPr>
              <a:spLocks/>
            </p:cNvSpPr>
            <p:nvPr/>
          </p:nvSpPr>
          <p:spPr bwMode="auto">
            <a:xfrm>
              <a:off x="5245100" y="1672908"/>
              <a:ext cx="674688" cy="141288"/>
            </a:xfrm>
            <a:custGeom>
              <a:avLst/>
              <a:gdLst>
                <a:gd name="T0" fmla="*/ 425 w 425"/>
                <a:gd name="T1" fmla="*/ 0 h 89"/>
                <a:gd name="T2" fmla="*/ 0 w 425"/>
                <a:gd name="T3" fmla="*/ 0 h 89"/>
                <a:gd name="T4" fmla="*/ 51 w 425"/>
                <a:gd name="T5" fmla="*/ 89 h 89"/>
                <a:gd name="T6" fmla="*/ 374 w 425"/>
                <a:gd name="T7" fmla="*/ 89 h 89"/>
                <a:gd name="T8" fmla="*/ 425 w 425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89">
                  <a:moveTo>
                    <a:pt x="425" y="0"/>
                  </a:moveTo>
                  <a:lnTo>
                    <a:pt x="0" y="0"/>
                  </a:lnTo>
                  <a:lnTo>
                    <a:pt x="51" y="89"/>
                  </a:lnTo>
                  <a:lnTo>
                    <a:pt x="374" y="89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4" name="Freeform 67"/>
            <p:cNvSpPr>
              <a:spLocks/>
            </p:cNvSpPr>
            <p:nvPr/>
          </p:nvSpPr>
          <p:spPr bwMode="auto">
            <a:xfrm>
              <a:off x="5245100" y="2701608"/>
              <a:ext cx="674688" cy="141288"/>
            </a:xfrm>
            <a:custGeom>
              <a:avLst/>
              <a:gdLst>
                <a:gd name="T0" fmla="*/ 0 w 425"/>
                <a:gd name="T1" fmla="*/ 89 h 89"/>
                <a:gd name="T2" fmla="*/ 425 w 425"/>
                <a:gd name="T3" fmla="*/ 89 h 89"/>
                <a:gd name="T4" fmla="*/ 374 w 425"/>
                <a:gd name="T5" fmla="*/ 0 h 89"/>
                <a:gd name="T6" fmla="*/ 51 w 425"/>
                <a:gd name="T7" fmla="*/ 0 h 89"/>
                <a:gd name="T8" fmla="*/ 0 w 425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89">
                  <a:moveTo>
                    <a:pt x="0" y="89"/>
                  </a:moveTo>
                  <a:lnTo>
                    <a:pt x="425" y="89"/>
                  </a:lnTo>
                  <a:lnTo>
                    <a:pt x="374" y="0"/>
                  </a:lnTo>
                  <a:lnTo>
                    <a:pt x="51" y="0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5" name="Freeform 68"/>
            <p:cNvSpPr>
              <a:spLocks/>
            </p:cNvSpPr>
            <p:nvPr/>
          </p:nvSpPr>
          <p:spPr bwMode="auto">
            <a:xfrm>
              <a:off x="4908550" y="2258696"/>
              <a:ext cx="417513" cy="584200"/>
            </a:xfrm>
            <a:custGeom>
              <a:avLst/>
              <a:gdLst>
                <a:gd name="T0" fmla="*/ 102 w 263"/>
                <a:gd name="T1" fmla="*/ 0 h 368"/>
                <a:gd name="T2" fmla="*/ 0 w 263"/>
                <a:gd name="T3" fmla="*/ 0 h 368"/>
                <a:gd name="T4" fmla="*/ 212 w 263"/>
                <a:gd name="T5" fmla="*/ 368 h 368"/>
                <a:gd name="T6" fmla="*/ 263 w 263"/>
                <a:gd name="T7" fmla="*/ 279 h 368"/>
                <a:gd name="T8" fmla="*/ 102 w 263"/>
                <a:gd name="T9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8">
                  <a:moveTo>
                    <a:pt x="102" y="0"/>
                  </a:moveTo>
                  <a:lnTo>
                    <a:pt x="0" y="0"/>
                  </a:lnTo>
                  <a:lnTo>
                    <a:pt x="212" y="368"/>
                  </a:lnTo>
                  <a:lnTo>
                    <a:pt x="263" y="27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6" name="Freeform 69"/>
            <p:cNvSpPr>
              <a:spLocks/>
            </p:cNvSpPr>
            <p:nvPr/>
          </p:nvSpPr>
          <p:spPr bwMode="auto">
            <a:xfrm>
              <a:off x="5838825" y="1672908"/>
              <a:ext cx="419100" cy="585788"/>
            </a:xfrm>
            <a:custGeom>
              <a:avLst/>
              <a:gdLst>
                <a:gd name="T0" fmla="*/ 0 w 264"/>
                <a:gd name="T1" fmla="*/ 89 h 369"/>
                <a:gd name="T2" fmla="*/ 51 w 264"/>
                <a:gd name="T3" fmla="*/ 0 h 369"/>
                <a:gd name="T4" fmla="*/ 264 w 264"/>
                <a:gd name="T5" fmla="*/ 369 h 369"/>
                <a:gd name="T6" fmla="*/ 163 w 264"/>
                <a:gd name="T7" fmla="*/ 369 h 369"/>
                <a:gd name="T8" fmla="*/ 0 w 264"/>
                <a:gd name="T9" fmla="*/ 8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69">
                  <a:moveTo>
                    <a:pt x="0" y="89"/>
                  </a:moveTo>
                  <a:lnTo>
                    <a:pt x="51" y="0"/>
                  </a:lnTo>
                  <a:lnTo>
                    <a:pt x="264" y="369"/>
                  </a:lnTo>
                  <a:lnTo>
                    <a:pt x="163" y="369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7" name="Freeform 70"/>
            <p:cNvSpPr>
              <a:spLocks/>
            </p:cNvSpPr>
            <p:nvPr/>
          </p:nvSpPr>
          <p:spPr bwMode="auto">
            <a:xfrm>
              <a:off x="5838825" y="2258696"/>
              <a:ext cx="419100" cy="584200"/>
            </a:xfrm>
            <a:custGeom>
              <a:avLst/>
              <a:gdLst>
                <a:gd name="T0" fmla="*/ 163 w 264"/>
                <a:gd name="T1" fmla="*/ 0 h 368"/>
                <a:gd name="T2" fmla="*/ 264 w 264"/>
                <a:gd name="T3" fmla="*/ 0 h 368"/>
                <a:gd name="T4" fmla="*/ 51 w 264"/>
                <a:gd name="T5" fmla="*/ 368 h 368"/>
                <a:gd name="T6" fmla="*/ 0 w 264"/>
                <a:gd name="T7" fmla="*/ 279 h 368"/>
                <a:gd name="T8" fmla="*/ 163 w 264"/>
                <a:gd name="T9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68">
                  <a:moveTo>
                    <a:pt x="163" y="0"/>
                  </a:moveTo>
                  <a:lnTo>
                    <a:pt x="264" y="0"/>
                  </a:lnTo>
                  <a:lnTo>
                    <a:pt x="51" y="368"/>
                  </a:lnTo>
                  <a:lnTo>
                    <a:pt x="0" y="27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514943" y="3834096"/>
            <a:ext cx="1712711" cy="1483007"/>
            <a:chOff x="4908550" y="2842896"/>
            <a:chExt cx="1349375" cy="1168400"/>
          </a:xfrm>
        </p:grpSpPr>
        <p:sp>
          <p:nvSpPr>
            <p:cNvPr id="29" name="Freeform 71"/>
            <p:cNvSpPr>
              <a:spLocks/>
            </p:cNvSpPr>
            <p:nvPr/>
          </p:nvSpPr>
          <p:spPr bwMode="auto">
            <a:xfrm>
              <a:off x="5070475" y="2982596"/>
              <a:ext cx="1027113" cy="887413"/>
            </a:xfrm>
            <a:custGeom>
              <a:avLst/>
              <a:gdLst>
                <a:gd name="T0" fmla="*/ 0 w 647"/>
                <a:gd name="T1" fmla="*/ 280 h 559"/>
                <a:gd name="T2" fmla="*/ 161 w 647"/>
                <a:gd name="T3" fmla="*/ 0 h 559"/>
                <a:gd name="T4" fmla="*/ 484 w 647"/>
                <a:gd name="T5" fmla="*/ 0 h 559"/>
                <a:gd name="T6" fmla="*/ 647 w 647"/>
                <a:gd name="T7" fmla="*/ 280 h 559"/>
                <a:gd name="T8" fmla="*/ 484 w 647"/>
                <a:gd name="T9" fmla="*/ 559 h 559"/>
                <a:gd name="T10" fmla="*/ 161 w 647"/>
                <a:gd name="T11" fmla="*/ 559 h 559"/>
                <a:gd name="T12" fmla="*/ 0 w 647"/>
                <a:gd name="T13" fmla="*/ 28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7" h="559">
                  <a:moveTo>
                    <a:pt x="0" y="280"/>
                  </a:moveTo>
                  <a:lnTo>
                    <a:pt x="161" y="0"/>
                  </a:lnTo>
                  <a:lnTo>
                    <a:pt x="484" y="0"/>
                  </a:lnTo>
                  <a:lnTo>
                    <a:pt x="647" y="280"/>
                  </a:lnTo>
                  <a:lnTo>
                    <a:pt x="484" y="559"/>
                  </a:lnTo>
                  <a:lnTo>
                    <a:pt x="161" y="559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72"/>
            <p:cNvSpPr>
              <a:spLocks/>
            </p:cNvSpPr>
            <p:nvPr/>
          </p:nvSpPr>
          <p:spPr bwMode="auto">
            <a:xfrm>
              <a:off x="4908550" y="2842896"/>
              <a:ext cx="417513" cy="584200"/>
            </a:xfrm>
            <a:custGeom>
              <a:avLst/>
              <a:gdLst>
                <a:gd name="T0" fmla="*/ 263 w 263"/>
                <a:gd name="T1" fmla="*/ 88 h 368"/>
                <a:gd name="T2" fmla="*/ 212 w 263"/>
                <a:gd name="T3" fmla="*/ 0 h 368"/>
                <a:gd name="T4" fmla="*/ 0 w 263"/>
                <a:gd name="T5" fmla="*/ 368 h 368"/>
                <a:gd name="T6" fmla="*/ 102 w 263"/>
                <a:gd name="T7" fmla="*/ 368 h 368"/>
                <a:gd name="T8" fmla="*/ 263 w 263"/>
                <a:gd name="T9" fmla="*/ 8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8">
                  <a:moveTo>
                    <a:pt x="263" y="88"/>
                  </a:moveTo>
                  <a:lnTo>
                    <a:pt x="212" y="0"/>
                  </a:lnTo>
                  <a:lnTo>
                    <a:pt x="0" y="368"/>
                  </a:lnTo>
                  <a:lnTo>
                    <a:pt x="102" y="368"/>
                  </a:lnTo>
                  <a:lnTo>
                    <a:pt x="263" y="8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3"/>
            <p:cNvSpPr>
              <a:spLocks/>
            </p:cNvSpPr>
            <p:nvPr/>
          </p:nvSpPr>
          <p:spPr bwMode="auto">
            <a:xfrm>
              <a:off x="5245100" y="2842896"/>
              <a:ext cx="674688" cy="139700"/>
            </a:xfrm>
            <a:custGeom>
              <a:avLst/>
              <a:gdLst>
                <a:gd name="T0" fmla="*/ 425 w 425"/>
                <a:gd name="T1" fmla="*/ 0 h 88"/>
                <a:gd name="T2" fmla="*/ 0 w 425"/>
                <a:gd name="T3" fmla="*/ 0 h 88"/>
                <a:gd name="T4" fmla="*/ 51 w 425"/>
                <a:gd name="T5" fmla="*/ 88 h 88"/>
                <a:gd name="T6" fmla="*/ 374 w 425"/>
                <a:gd name="T7" fmla="*/ 88 h 88"/>
                <a:gd name="T8" fmla="*/ 425 w 425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88">
                  <a:moveTo>
                    <a:pt x="425" y="0"/>
                  </a:moveTo>
                  <a:lnTo>
                    <a:pt x="0" y="0"/>
                  </a:lnTo>
                  <a:lnTo>
                    <a:pt x="51" y="88"/>
                  </a:lnTo>
                  <a:lnTo>
                    <a:pt x="374" y="88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74"/>
            <p:cNvSpPr>
              <a:spLocks/>
            </p:cNvSpPr>
            <p:nvPr/>
          </p:nvSpPr>
          <p:spPr bwMode="auto">
            <a:xfrm>
              <a:off x="5245100" y="3870008"/>
              <a:ext cx="674688" cy="141288"/>
            </a:xfrm>
            <a:custGeom>
              <a:avLst/>
              <a:gdLst>
                <a:gd name="T0" fmla="*/ 0 w 425"/>
                <a:gd name="T1" fmla="*/ 89 h 89"/>
                <a:gd name="T2" fmla="*/ 425 w 425"/>
                <a:gd name="T3" fmla="*/ 89 h 89"/>
                <a:gd name="T4" fmla="*/ 374 w 425"/>
                <a:gd name="T5" fmla="*/ 0 h 89"/>
                <a:gd name="T6" fmla="*/ 51 w 425"/>
                <a:gd name="T7" fmla="*/ 0 h 89"/>
                <a:gd name="T8" fmla="*/ 0 w 425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89">
                  <a:moveTo>
                    <a:pt x="0" y="89"/>
                  </a:moveTo>
                  <a:lnTo>
                    <a:pt x="425" y="89"/>
                  </a:lnTo>
                  <a:lnTo>
                    <a:pt x="374" y="0"/>
                  </a:lnTo>
                  <a:lnTo>
                    <a:pt x="51" y="0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75"/>
            <p:cNvSpPr>
              <a:spLocks/>
            </p:cNvSpPr>
            <p:nvPr/>
          </p:nvSpPr>
          <p:spPr bwMode="auto">
            <a:xfrm>
              <a:off x="4908550" y="3427096"/>
              <a:ext cx="417513" cy="584200"/>
            </a:xfrm>
            <a:custGeom>
              <a:avLst/>
              <a:gdLst>
                <a:gd name="T0" fmla="*/ 102 w 263"/>
                <a:gd name="T1" fmla="*/ 0 h 368"/>
                <a:gd name="T2" fmla="*/ 0 w 263"/>
                <a:gd name="T3" fmla="*/ 0 h 368"/>
                <a:gd name="T4" fmla="*/ 212 w 263"/>
                <a:gd name="T5" fmla="*/ 368 h 368"/>
                <a:gd name="T6" fmla="*/ 263 w 263"/>
                <a:gd name="T7" fmla="*/ 279 h 368"/>
                <a:gd name="T8" fmla="*/ 102 w 263"/>
                <a:gd name="T9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8">
                  <a:moveTo>
                    <a:pt x="102" y="0"/>
                  </a:moveTo>
                  <a:lnTo>
                    <a:pt x="0" y="0"/>
                  </a:lnTo>
                  <a:lnTo>
                    <a:pt x="212" y="368"/>
                  </a:lnTo>
                  <a:lnTo>
                    <a:pt x="263" y="27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76"/>
            <p:cNvSpPr>
              <a:spLocks/>
            </p:cNvSpPr>
            <p:nvPr/>
          </p:nvSpPr>
          <p:spPr bwMode="auto">
            <a:xfrm>
              <a:off x="5838825" y="2842896"/>
              <a:ext cx="419100" cy="584200"/>
            </a:xfrm>
            <a:custGeom>
              <a:avLst/>
              <a:gdLst>
                <a:gd name="T0" fmla="*/ 0 w 264"/>
                <a:gd name="T1" fmla="*/ 88 h 368"/>
                <a:gd name="T2" fmla="*/ 51 w 264"/>
                <a:gd name="T3" fmla="*/ 0 h 368"/>
                <a:gd name="T4" fmla="*/ 264 w 264"/>
                <a:gd name="T5" fmla="*/ 368 h 368"/>
                <a:gd name="T6" fmla="*/ 163 w 264"/>
                <a:gd name="T7" fmla="*/ 368 h 368"/>
                <a:gd name="T8" fmla="*/ 0 w 264"/>
                <a:gd name="T9" fmla="*/ 8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68">
                  <a:moveTo>
                    <a:pt x="0" y="88"/>
                  </a:moveTo>
                  <a:lnTo>
                    <a:pt x="51" y="0"/>
                  </a:lnTo>
                  <a:lnTo>
                    <a:pt x="264" y="368"/>
                  </a:lnTo>
                  <a:lnTo>
                    <a:pt x="163" y="36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77"/>
            <p:cNvSpPr>
              <a:spLocks/>
            </p:cNvSpPr>
            <p:nvPr/>
          </p:nvSpPr>
          <p:spPr bwMode="auto">
            <a:xfrm>
              <a:off x="5838825" y="3427096"/>
              <a:ext cx="419100" cy="584200"/>
            </a:xfrm>
            <a:custGeom>
              <a:avLst/>
              <a:gdLst>
                <a:gd name="T0" fmla="*/ 163 w 264"/>
                <a:gd name="T1" fmla="*/ 0 h 368"/>
                <a:gd name="T2" fmla="*/ 264 w 264"/>
                <a:gd name="T3" fmla="*/ 0 h 368"/>
                <a:gd name="T4" fmla="*/ 51 w 264"/>
                <a:gd name="T5" fmla="*/ 368 h 368"/>
                <a:gd name="T6" fmla="*/ 0 w 264"/>
                <a:gd name="T7" fmla="*/ 279 h 368"/>
                <a:gd name="T8" fmla="*/ 163 w 264"/>
                <a:gd name="T9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68">
                  <a:moveTo>
                    <a:pt x="163" y="0"/>
                  </a:moveTo>
                  <a:lnTo>
                    <a:pt x="264" y="0"/>
                  </a:lnTo>
                  <a:lnTo>
                    <a:pt x="51" y="368"/>
                  </a:lnTo>
                  <a:lnTo>
                    <a:pt x="0" y="27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231417" y="4575599"/>
            <a:ext cx="1710697" cy="1483007"/>
            <a:chOff x="3897313" y="3427096"/>
            <a:chExt cx="1347788" cy="1168400"/>
          </a:xfrm>
        </p:grpSpPr>
        <p:sp>
          <p:nvSpPr>
            <p:cNvPr id="37" name="Freeform 78"/>
            <p:cNvSpPr>
              <a:spLocks/>
            </p:cNvSpPr>
            <p:nvPr/>
          </p:nvSpPr>
          <p:spPr bwMode="auto">
            <a:xfrm>
              <a:off x="4059238" y="3565208"/>
              <a:ext cx="1025525" cy="890588"/>
            </a:xfrm>
            <a:custGeom>
              <a:avLst/>
              <a:gdLst>
                <a:gd name="T0" fmla="*/ 0 w 646"/>
                <a:gd name="T1" fmla="*/ 281 h 561"/>
                <a:gd name="T2" fmla="*/ 161 w 646"/>
                <a:gd name="T3" fmla="*/ 0 h 561"/>
                <a:gd name="T4" fmla="*/ 484 w 646"/>
                <a:gd name="T5" fmla="*/ 0 h 561"/>
                <a:gd name="T6" fmla="*/ 646 w 646"/>
                <a:gd name="T7" fmla="*/ 281 h 561"/>
                <a:gd name="T8" fmla="*/ 484 w 646"/>
                <a:gd name="T9" fmla="*/ 561 h 561"/>
                <a:gd name="T10" fmla="*/ 161 w 646"/>
                <a:gd name="T11" fmla="*/ 561 h 561"/>
                <a:gd name="T12" fmla="*/ 0 w 646"/>
                <a:gd name="T13" fmla="*/ 28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6" h="561">
                  <a:moveTo>
                    <a:pt x="0" y="281"/>
                  </a:moveTo>
                  <a:lnTo>
                    <a:pt x="161" y="0"/>
                  </a:lnTo>
                  <a:lnTo>
                    <a:pt x="484" y="0"/>
                  </a:lnTo>
                  <a:lnTo>
                    <a:pt x="646" y="281"/>
                  </a:lnTo>
                  <a:lnTo>
                    <a:pt x="484" y="561"/>
                  </a:lnTo>
                  <a:lnTo>
                    <a:pt x="161" y="561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8" name="Freeform 79"/>
            <p:cNvSpPr>
              <a:spLocks/>
            </p:cNvSpPr>
            <p:nvPr/>
          </p:nvSpPr>
          <p:spPr bwMode="auto">
            <a:xfrm>
              <a:off x="3897313" y="3427096"/>
              <a:ext cx="417513" cy="584200"/>
            </a:xfrm>
            <a:custGeom>
              <a:avLst/>
              <a:gdLst>
                <a:gd name="T0" fmla="*/ 263 w 263"/>
                <a:gd name="T1" fmla="*/ 87 h 368"/>
                <a:gd name="T2" fmla="*/ 212 w 263"/>
                <a:gd name="T3" fmla="*/ 0 h 368"/>
                <a:gd name="T4" fmla="*/ 0 w 263"/>
                <a:gd name="T5" fmla="*/ 368 h 368"/>
                <a:gd name="T6" fmla="*/ 102 w 263"/>
                <a:gd name="T7" fmla="*/ 368 h 368"/>
                <a:gd name="T8" fmla="*/ 263 w 263"/>
                <a:gd name="T9" fmla="*/ 87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8">
                  <a:moveTo>
                    <a:pt x="263" y="87"/>
                  </a:moveTo>
                  <a:lnTo>
                    <a:pt x="212" y="0"/>
                  </a:lnTo>
                  <a:lnTo>
                    <a:pt x="0" y="368"/>
                  </a:lnTo>
                  <a:lnTo>
                    <a:pt x="102" y="368"/>
                  </a:lnTo>
                  <a:lnTo>
                    <a:pt x="263" y="87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9" name="Freeform 80"/>
            <p:cNvSpPr>
              <a:spLocks/>
            </p:cNvSpPr>
            <p:nvPr/>
          </p:nvSpPr>
          <p:spPr bwMode="auto">
            <a:xfrm>
              <a:off x="4233863" y="3427096"/>
              <a:ext cx="676275" cy="138113"/>
            </a:xfrm>
            <a:custGeom>
              <a:avLst/>
              <a:gdLst>
                <a:gd name="T0" fmla="*/ 426 w 426"/>
                <a:gd name="T1" fmla="*/ 0 h 87"/>
                <a:gd name="T2" fmla="*/ 0 w 426"/>
                <a:gd name="T3" fmla="*/ 0 h 87"/>
                <a:gd name="T4" fmla="*/ 51 w 426"/>
                <a:gd name="T5" fmla="*/ 87 h 87"/>
                <a:gd name="T6" fmla="*/ 374 w 426"/>
                <a:gd name="T7" fmla="*/ 87 h 87"/>
                <a:gd name="T8" fmla="*/ 426 w 426"/>
                <a:gd name="T9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87">
                  <a:moveTo>
                    <a:pt x="426" y="0"/>
                  </a:moveTo>
                  <a:lnTo>
                    <a:pt x="0" y="0"/>
                  </a:lnTo>
                  <a:lnTo>
                    <a:pt x="51" y="87"/>
                  </a:lnTo>
                  <a:lnTo>
                    <a:pt x="374" y="87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0" name="Freeform 81"/>
            <p:cNvSpPr>
              <a:spLocks/>
            </p:cNvSpPr>
            <p:nvPr/>
          </p:nvSpPr>
          <p:spPr bwMode="auto">
            <a:xfrm>
              <a:off x="4233863" y="4455796"/>
              <a:ext cx="676275" cy="139700"/>
            </a:xfrm>
            <a:custGeom>
              <a:avLst/>
              <a:gdLst>
                <a:gd name="T0" fmla="*/ 0 w 426"/>
                <a:gd name="T1" fmla="*/ 88 h 88"/>
                <a:gd name="T2" fmla="*/ 426 w 426"/>
                <a:gd name="T3" fmla="*/ 88 h 88"/>
                <a:gd name="T4" fmla="*/ 374 w 426"/>
                <a:gd name="T5" fmla="*/ 0 h 88"/>
                <a:gd name="T6" fmla="*/ 51 w 426"/>
                <a:gd name="T7" fmla="*/ 0 h 88"/>
                <a:gd name="T8" fmla="*/ 0 w 426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88">
                  <a:moveTo>
                    <a:pt x="0" y="88"/>
                  </a:moveTo>
                  <a:lnTo>
                    <a:pt x="426" y="88"/>
                  </a:lnTo>
                  <a:lnTo>
                    <a:pt x="374" y="0"/>
                  </a:lnTo>
                  <a:lnTo>
                    <a:pt x="51" y="0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1" name="Freeform 82"/>
            <p:cNvSpPr>
              <a:spLocks/>
            </p:cNvSpPr>
            <p:nvPr/>
          </p:nvSpPr>
          <p:spPr bwMode="auto">
            <a:xfrm>
              <a:off x="3897313" y="4011296"/>
              <a:ext cx="417513" cy="584200"/>
            </a:xfrm>
            <a:custGeom>
              <a:avLst/>
              <a:gdLst>
                <a:gd name="T0" fmla="*/ 102 w 263"/>
                <a:gd name="T1" fmla="*/ 0 h 368"/>
                <a:gd name="T2" fmla="*/ 0 w 263"/>
                <a:gd name="T3" fmla="*/ 0 h 368"/>
                <a:gd name="T4" fmla="*/ 212 w 263"/>
                <a:gd name="T5" fmla="*/ 368 h 368"/>
                <a:gd name="T6" fmla="*/ 263 w 263"/>
                <a:gd name="T7" fmla="*/ 280 h 368"/>
                <a:gd name="T8" fmla="*/ 102 w 263"/>
                <a:gd name="T9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8">
                  <a:moveTo>
                    <a:pt x="102" y="0"/>
                  </a:moveTo>
                  <a:lnTo>
                    <a:pt x="0" y="0"/>
                  </a:lnTo>
                  <a:lnTo>
                    <a:pt x="212" y="368"/>
                  </a:lnTo>
                  <a:lnTo>
                    <a:pt x="263" y="28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2" name="Freeform 83"/>
            <p:cNvSpPr>
              <a:spLocks/>
            </p:cNvSpPr>
            <p:nvPr/>
          </p:nvSpPr>
          <p:spPr bwMode="auto">
            <a:xfrm>
              <a:off x="4827588" y="3427096"/>
              <a:ext cx="417513" cy="584200"/>
            </a:xfrm>
            <a:custGeom>
              <a:avLst/>
              <a:gdLst>
                <a:gd name="T0" fmla="*/ 0 w 263"/>
                <a:gd name="T1" fmla="*/ 87 h 368"/>
                <a:gd name="T2" fmla="*/ 52 w 263"/>
                <a:gd name="T3" fmla="*/ 0 h 368"/>
                <a:gd name="T4" fmla="*/ 263 w 263"/>
                <a:gd name="T5" fmla="*/ 368 h 368"/>
                <a:gd name="T6" fmla="*/ 162 w 263"/>
                <a:gd name="T7" fmla="*/ 368 h 368"/>
                <a:gd name="T8" fmla="*/ 0 w 263"/>
                <a:gd name="T9" fmla="*/ 87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8">
                  <a:moveTo>
                    <a:pt x="0" y="87"/>
                  </a:moveTo>
                  <a:lnTo>
                    <a:pt x="52" y="0"/>
                  </a:lnTo>
                  <a:lnTo>
                    <a:pt x="263" y="368"/>
                  </a:lnTo>
                  <a:lnTo>
                    <a:pt x="162" y="368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3" name="Freeform 84"/>
            <p:cNvSpPr>
              <a:spLocks/>
            </p:cNvSpPr>
            <p:nvPr/>
          </p:nvSpPr>
          <p:spPr bwMode="auto">
            <a:xfrm>
              <a:off x="4827588" y="4011296"/>
              <a:ext cx="417513" cy="584200"/>
            </a:xfrm>
            <a:custGeom>
              <a:avLst/>
              <a:gdLst>
                <a:gd name="T0" fmla="*/ 162 w 263"/>
                <a:gd name="T1" fmla="*/ 0 h 368"/>
                <a:gd name="T2" fmla="*/ 263 w 263"/>
                <a:gd name="T3" fmla="*/ 0 h 368"/>
                <a:gd name="T4" fmla="*/ 52 w 263"/>
                <a:gd name="T5" fmla="*/ 368 h 368"/>
                <a:gd name="T6" fmla="*/ 0 w 263"/>
                <a:gd name="T7" fmla="*/ 280 h 368"/>
                <a:gd name="T8" fmla="*/ 162 w 263"/>
                <a:gd name="T9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368">
                  <a:moveTo>
                    <a:pt x="162" y="0"/>
                  </a:moveTo>
                  <a:lnTo>
                    <a:pt x="263" y="0"/>
                  </a:lnTo>
                  <a:lnTo>
                    <a:pt x="52" y="368"/>
                  </a:lnTo>
                  <a:lnTo>
                    <a:pt x="0" y="280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947891" y="3834096"/>
            <a:ext cx="1710697" cy="1483007"/>
            <a:chOff x="2886075" y="2842896"/>
            <a:chExt cx="1347788" cy="1168400"/>
          </a:xfrm>
        </p:grpSpPr>
        <p:sp>
          <p:nvSpPr>
            <p:cNvPr id="45" name="Freeform 85"/>
            <p:cNvSpPr>
              <a:spLocks/>
            </p:cNvSpPr>
            <p:nvPr/>
          </p:nvSpPr>
          <p:spPr bwMode="auto">
            <a:xfrm>
              <a:off x="3046413" y="2982596"/>
              <a:ext cx="1027113" cy="887413"/>
            </a:xfrm>
            <a:custGeom>
              <a:avLst/>
              <a:gdLst>
                <a:gd name="T0" fmla="*/ 0 w 647"/>
                <a:gd name="T1" fmla="*/ 280 h 559"/>
                <a:gd name="T2" fmla="*/ 161 w 647"/>
                <a:gd name="T3" fmla="*/ 0 h 559"/>
                <a:gd name="T4" fmla="*/ 484 w 647"/>
                <a:gd name="T5" fmla="*/ 0 h 559"/>
                <a:gd name="T6" fmla="*/ 647 w 647"/>
                <a:gd name="T7" fmla="*/ 280 h 559"/>
                <a:gd name="T8" fmla="*/ 484 w 647"/>
                <a:gd name="T9" fmla="*/ 559 h 559"/>
                <a:gd name="T10" fmla="*/ 161 w 647"/>
                <a:gd name="T11" fmla="*/ 559 h 559"/>
                <a:gd name="T12" fmla="*/ 0 w 647"/>
                <a:gd name="T13" fmla="*/ 28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7" h="559">
                  <a:moveTo>
                    <a:pt x="0" y="280"/>
                  </a:moveTo>
                  <a:lnTo>
                    <a:pt x="161" y="0"/>
                  </a:lnTo>
                  <a:lnTo>
                    <a:pt x="484" y="0"/>
                  </a:lnTo>
                  <a:lnTo>
                    <a:pt x="647" y="280"/>
                  </a:lnTo>
                  <a:lnTo>
                    <a:pt x="484" y="559"/>
                  </a:lnTo>
                  <a:lnTo>
                    <a:pt x="161" y="559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6" name="Freeform 86"/>
            <p:cNvSpPr>
              <a:spLocks/>
            </p:cNvSpPr>
            <p:nvPr/>
          </p:nvSpPr>
          <p:spPr bwMode="auto">
            <a:xfrm>
              <a:off x="2886075" y="2842896"/>
              <a:ext cx="415925" cy="584200"/>
            </a:xfrm>
            <a:custGeom>
              <a:avLst/>
              <a:gdLst>
                <a:gd name="T0" fmla="*/ 262 w 262"/>
                <a:gd name="T1" fmla="*/ 88 h 368"/>
                <a:gd name="T2" fmla="*/ 212 w 262"/>
                <a:gd name="T3" fmla="*/ 0 h 368"/>
                <a:gd name="T4" fmla="*/ 0 w 262"/>
                <a:gd name="T5" fmla="*/ 368 h 368"/>
                <a:gd name="T6" fmla="*/ 101 w 262"/>
                <a:gd name="T7" fmla="*/ 368 h 368"/>
                <a:gd name="T8" fmla="*/ 262 w 262"/>
                <a:gd name="T9" fmla="*/ 8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368">
                  <a:moveTo>
                    <a:pt x="262" y="88"/>
                  </a:moveTo>
                  <a:lnTo>
                    <a:pt x="212" y="0"/>
                  </a:lnTo>
                  <a:lnTo>
                    <a:pt x="0" y="368"/>
                  </a:lnTo>
                  <a:lnTo>
                    <a:pt x="101" y="368"/>
                  </a:lnTo>
                  <a:lnTo>
                    <a:pt x="262" y="8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87"/>
            <p:cNvSpPr>
              <a:spLocks/>
            </p:cNvSpPr>
            <p:nvPr/>
          </p:nvSpPr>
          <p:spPr bwMode="auto">
            <a:xfrm>
              <a:off x="3222625" y="2842896"/>
              <a:ext cx="674688" cy="139700"/>
            </a:xfrm>
            <a:custGeom>
              <a:avLst/>
              <a:gdLst>
                <a:gd name="T0" fmla="*/ 425 w 425"/>
                <a:gd name="T1" fmla="*/ 0 h 88"/>
                <a:gd name="T2" fmla="*/ 0 w 425"/>
                <a:gd name="T3" fmla="*/ 0 h 88"/>
                <a:gd name="T4" fmla="*/ 50 w 425"/>
                <a:gd name="T5" fmla="*/ 88 h 88"/>
                <a:gd name="T6" fmla="*/ 373 w 425"/>
                <a:gd name="T7" fmla="*/ 88 h 88"/>
                <a:gd name="T8" fmla="*/ 425 w 425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88">
                  <a:moveTo>
                    <a:pt x="425" y="0"/>
                  </a:moveTo>
                  <a:lnTo>
                    <a:pt x="0" y="0"/>
                  </a:lnTo>
                  <a:lnTo>
                    <a:pt x="50" y="88"/>
                  </a:lnTo>
                  <a:lnTo>
                    <a:pt x="373" y="88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8" name="Freeform 88"/>
            <p:cNvSpPr>
              <a:spLocks/>
            </p:cNvSpPr>
            <p:nvPr/>
          </p:nvSpPr>
          <p:spPr bwMode="auto">
            <a:xfrm>
              <a:off x="3222625" y="3870008"/>
              <a:ext cx="674688" cy="141288"/>
            </a:xfrm>
            <a:custGeom>
              <a:avLst/>
              <a:gdLst>
                <a:gd name="T0" fmla="*/ 0 w 425"/>
                <a:gd name="T1" fmla="*/ 89 h 89"/>
                <a:gd name="T2" fmla="*/ 425 w 425"/>
                <a:gd name="T3" fmla="*/ 89 h 89"/>
                <a:gd name="T4" fmla="*/ 373 w 425"/>
                <a:gd name="T5" fmla="*/ 0 h 89"/>
                <a:gd name="T6" fmla="*/ 50 w 425"/>
                <a:gd name="T7" fmla="*/ 0 h 89"/>
                <a:gd name="T8" fmla="*/ 0 w 425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89">
                  <a:moveTo>
                    <a:pt x="0" y="89"/>
                  </a:moveTo>
                  <a:lnTo>
                    <a:pt x="425" y="89"/>
                  </a:lnTo>
                  <a:lnTo>
                    <a:pt x="373" y="0"/>
                  </a:lnTo>
                  <a:lnTo>
                    <a:pt x="50" y="0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9" name="Freeform 89"/>
            <p:cNvSpPr>
              <a:spLocks/>
            </p:cNvSpPr>
            <p:nvPr/>
          </p:nvSpPr>
          <p:spPr bwMode="auto">
            <a:xfrm>
              <a:off x="2886075" y="3427096"/>
              <a:ext cx="415925" cy="584200"/>
            </a:xfrm>
            <a:custGeom>
              <a:avLst/>
              <a:gdLst>
                <a:gd name="T0" fmla="*/ 101 w 262"/>
                <a:gd name="T1" fmla="*/ 0 h 368"/>
                <a:gd name="T2" fmla="*/ 0 w 262"/>
                <a:gd name="T3" fmla="*/ 0 h 368"/>
                <a:gd name="T4" fmla="*/ 212 w 262"/>
                <a:gd name="T5" fmla="*/ 368 h 368"/>
                <a:gd name="T6" fmla="*/ 262 w 262"/>
                <a:gd name="T7" fmla="*/ 279 h 368"/>
                <a:gd name="T8" fmla="*/ 101 w 262"/>
                <a:gd name="T9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2" h="368">
                  <a:moveTo>
                    <a:pt x="101" y="0"/>
                  </a:moveTo>
                  <a:lnTo>
                    <a:pt x="0" y="0"/>
                  </a:lnTo>
                  <a:lnTo>
                    <a:pt x="212" y="368"/>
                  </a:lnTo>
                  <a:lnTo>
                    <a:pt x="262" y="27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50" name="Freeform 90"/>
            <p:cNvSpPr>
              <a:spLocks/>
            </p:cNvSpPr>
            <p:nvPr/>
          </p:nvSpPr>
          <p:spPr bwMode="auto">
            <a:xfrm>
              <a:off x="3814763" y="2842896"/>
              <a:ext cx="419100" cy="584200"/>
            </a:xfrm>
            <a:custGeom>
              <a:avLst/>
              <a:gdLst>
                <a:gd name="T0" fmla="*/ 0 w 264"/>
                <a:gd name="T1" fmla="*/ 88 h 368"/>
                <a:gd name="T2" fmla="*/ 52 w 264"/>
                <a:gd name="T3" fmla="*/ 0 h 368"/>
                <a:gd name="T4" fmla="*/ 264 w 264"/>
                <a:gd name="T5" fmla="*/ 368 h 368"/>
                <a:gd name="T6" fmla="*/ 163 w 264"/>
                <a:gd name="T7" fmla="*/ 368 h 368"/>
                <a:gd name="T8" fmla="*/ 0 w 264"/>
                <a:gd name="T9" fmla="*/ 8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68">
                  <a:moveTo>
                    <a:pt x="0" y="88"/>
                  </a:moveTo>
                  <a:lnTo>
                    <a:pt x="52" y="0"/>
                  </a:lnTo>
                  <a:lnTo>
                    <a:pt x="264" y="368"/>
                  </a:lnTo>
                  <a:lnTo>
                    <a:pt x="163" y="368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51" name="Freeform 91"/>
            <p:cNvSpPr>
              <a:spLocks/>
            </p:cNvSpPr>
            <p:nvPr/>
          </p:nvSpPr>
          <p:spPr bwMode="auto">
            <a:xfrm>
              <a:off x="3814763" y="3427096"/>
              <a:ext cx="419100" cy="584200"/>
            </a:xfrm>
            <a:custGeom>
              <a:avLst/>
              <a:gdLst>
                <a:gd name="T0" fmla="*/ 163 w 264"/>
                <a:gd name="T1" fmla="*/ 0 h 368"/>
                <a:gd name="T2" fmla="*/ 264 w 264"/>
                <a:gd name="T3" fmla="*/ 0 h 368"/>
                <a:gd name="T4" fmla="*/ 52 w 264"/>
                <a:gd name="T5" fmla="*/ 368 h 368"/>
                <a:gd name="T6" fmla="*/ 0 w 264"/>
                <a:gd name="T7" fmla="*/ 279 h 368"/>
                <a:gd name="T8" fmla="*/ 163 w 264"/>
                <a:gd name="T9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68">
                  <a:moveTo>
                    <a:pt x="163" y="0"/>
                  </a:moveTo>
                  <a:lnTo>
                    <a:pt x="264" y="0"/>
                  </a:lnTo>
                  <a:lnTo>
                    <a:pt x="52" y="368"/>
                  </a:lnTo>
                  <a:lnTo>
                    <a:pt x="0" y="279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5750570" y="2421052"/>
            <a:ext cx="651140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106677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Open Sans" pitchFamily="34" charset="0"/>
                <a:cs typeface="Helvetica Light"/>
              </a:rPr>
              <a:t>Politics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Open Sans" pitchFamily="34" charset="0"/>
              <a:cs typeface="Helvetica Light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967768" y="3210017"/>
            <a:ext cx="80502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106677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Open Sans" pitchFamily="34" charset="0"/>
                <a:cs typeface="Helvetica Light"/>
              </a:rPr>
              <a:t>Economy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Open Sans" pitchFamily="34" charset="0"/>
              <a:cs typeface="Helvetica Light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524152" y="3210017"/>
            <a:ext cx="529312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106677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Open Sans" pitchFamily="34" charset="0"/>
                <a:cs typeface="Helvetica Light"/>
              </a:rPr>
              <a:t>Legal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Open Sans" pitchFamily="34" charset="0"/>
              <a:cs typeface="Helvetica Ligh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270078" y="4596980"/>
            <a:ext cx="103746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106677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Open Sans" pitchFamily="34" charset="0"/>
                <a:cs typeface="Helvetica Light"/>
              </a:rPr>
              <a:t>Environment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Open Sans" pitchFamily="34" charset="0"/>
              <a:cs typeface="Helvetica Ligh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596681" y="5346916"/>
            <a:ext cx="95891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106677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Open Sans" pitchFamily="34" charset="0"/>
                <a:cs typeface="Helvetica Light"/>
              </a:rPr>
              <a:t>Technology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Open Sans" pitchFamily="34" charset="0"/>
              <a:cs typeface="Helvetica Ligh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087191" y="4596980"/>
            <a:ext cx="566181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106677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Open Sans" pitchFamily="34" charset="0"/>
                <a:cs typeface="Helvetica Light"/>
              </a:rPr>
              <a:t>Social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Open Sans" pitchFamily="34" charset="0"/>
              <a:cs typeface="Helvetica Light"/>
            </a:endParaRPr>
          </a:p>
        </p:txBody>
      </p:sp>
      <p:sp>
        <p:nvSpPr>
          <p:cNvPr id="58" name="Freeform 191"/>
          <p:cNvSpPr>
            <a:spLocks/>
          </p:cNvSpPr>
          <p:nvPr/>
        </p:nvSpPr>
        <p:spPr bwMode="auto">
          <a:xfrm>
            <a:off x="4659960" y="4184309"/>
            <a:ext cx="289787" cy="340550"/>
          </a:xfrm>
          <a:custGeom>
            <a:avLst/>
            <a:gdLst>
              <a:gd name="T0" fmla="*/ 53 w 58"/>
              <a:gd name="T1" fmla="*/ 31 h 66"/>
              <a:gd name="T2" fmla="*/ 27 w 58"/>
              <a:gd name="T3" fmla="*/ 54 h 66"/>
              <a:gd name="T4" fmla="*/ 10 w 58"/>
              <a:gd name="T5" fmla="*/ 54 h 66"/>
              <a:gd name="T6" fmla="*/ 9 w 58"/>
              <a:gd name="T7" fmla="*/ 59 h 66"/>
              <a:gd name="T8" fmla="*/ 10 w 58"/>
              <a:gd name="T9" fmla="*/ 66 h 66"/>
              <a:gd name="T10" fmla="*/ 7 w 58"/>
              <a:gd name="T11" fmla="*/ 66 h 66"/>
              <a:gd name="T12" fmla="*/ 13 w 58"/>
              <a:gd name="T13" fmla="*/ 45 h 66"/>
              <a:gd name="T14" fmla="*/ 44 w 58"/>
              <a:gd name="T15" fmla="*/ 26 h 66"/>
              <a:gd name="T16" fmla="*/ 50 w 58"/>
              <a:gd name="T17" fmla="*/ 10 h 66"/>
              <a:gd name="T18" fmla="*/ 40 w 58"/>
              <a:gd name="T19" fmla="*/ 27 h 66"/>
              <a:gd name="T20" fmla="*/ 40 w 58"/>
              <a:gd name="T21" fmla="*/ 25 h 66"/>
              <a:gd name="T22" fmla="*/ 41 w 58"/>
              <a:gd name="T23" fmla="*/ 19 h 66"/>
              <a:gd name="T24" fmla="*/ 39 w 58"/>
              <a:gd name="T25" fmla="*/ 25 h 66"/>
              <a:gd name="T26" fmla="*/ 38 w 58"/>
              <a:gd name="T27" fmla="*/ 28 h 66"/>
              <a:gd name="T28" fmla="*/ 29 w 58"/>
              <a:gd name="T29" fmla="*/ 33 h 66"/>
              <a:gd name="T30" fmla="*/ 29 w 58"/>
              <a:gd name="T31" fmla="*/ 29 h 66"/>
              <a:gd name="T32" fmla="*/ 31 w 58"/>
              <a:gd name="T33" fmla="*/ 23 h 66"/>
              <a:gd name="T34" fmla="*/ 31 w 58"/>
              <a:gd name="T35" fmla="*/ 21 h 66"/>
              <a:gd name="T36" fmla="*/ 28 w 58"/>
              <a:gd name="T37" fmla="*/ 28 h 66"/>
              <a:gd name="T38" fmla="*/ 27 w 58"/>
              <a:gd name="T39" fmla="*/ 33 h 66"/>
              <a:gd name="T40" fmla="*/ 15 w 58"/>
              <a:gd name="T41" fmla="*/ 39 h 66"/>
              <a:gd name="T42" fmla="*/ 15 w 58"/>
              <a:gd name="T43" fmla="*/ 36 h 66"/>
              <a:gd name="T44" fmla="*/ 15 w 58"/>
              <a:gd name="T45" fmla="*/ 32 h 66"/>
              <a:gd name="T46" fmla="*/ 18 w 58"/>
              <a:gd name="T47" fmla="*/ 25 h 66"/>
              <a:gd name="T48" fmla="*/ 20 w 58"/>
              <a:gd name="T49" fmla="*/ 22 h 66"/>
              <a:gd name="T50" fmla="*/ 14 w 58"/>
              <a:gd name="T51" fmla="*/ 31 h 66"/>
              <a:gd name="T52" fmla="*/ 12 w 58"/>
              <a:gd name="T53" fmla="*/ 40 h 66"/>
              <a:gd name="T54" fmla="*/ 12 w 58"/>
              <a:gd name="T55" fmla="*/ 40 h 66"/>
              <a:gd name="T56" fmla="*/ 4 w 58"/>
              <a:gd name="T57" fmla="*/ 47 h 66"/>
              <a:gd name="T58" fmla="*/ 7 w 58"/>
              <a:gd name="T59" fmla="*/ 23 h 66"/>
              <a:gd name="T60" fmla="*/ 39 w 58"/>
              <a:gd name="T61" fmla="*/ 12 h 66"/>
              <a:gd name="T62" fmla="*/ 50 w 58"/>
              <a:gd name="T63" fmla="*/ 0 h 66"/>
              <a:gd name="T64" fmla="*/ 53 w 58"/>
              <a:gd name="T65" fmla="*/ 31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8" h="66">
                <a:moveTo>
                  <a:pt x="53" y="31"/>
                </a:moveTo>
                <a:cubicBezTo>
                  <a:pt x="48" y="45"/>
                  <a:pt x="35" y="52"/>
                  <a:pt x="27" y="54"/>
                </a:cubicBezTo>
                <a:cubicBezTo>
                  <a:pt x="19" y="55"/>
                  <a:pt x="10" y="54"/>
                  <a:pt x="10" y="54"/>
                </a:cubicBezTo>
                <a:cubicBezTo>
                  <a:pt x="10" y="54"/>
                  <a:pt x="9" y="56"/>
                  <a:pt x="9" y="59"/>
                </a:cubicBezTo>
                <a:cubicBezTo>
                  <a:pt x="9" y="62"/>
                  <a:pt x="10" y="65"/>
                  <a:pt x="10" y="66"/>
                </a:cubicBezTo>
                <a:cubicBezTo>
                  <a:pt x="7" y="66"/>
                  <a:pt x="7" y="66"/>
                  <a:pt x="7" y="66"/>
                </a:cubicBezTo>
                <a:cubicBezTo>
                  <a:pt x="6" y="63"/>
                  <a:pt x="4" y="52"/>
                  <a:pt x="13" y="45"/>
                </a:cubicBezTo>
                <a:cubicBezTo>
                  <a:pt x="22" y="36"/>
                  <a:pt x="37" y="37"/>
                  <a:pt x="44" y="26"/>
                </a:cubicBezTo>
                <a:cubicBezTo>
                  <a:pt x="50" y="18"/>
                  <a:pt x="50" y="10"/>
                  <a:pt x="50" y="10"/>
                </a:cubicBezTo>
                <a:cubicBezTo>
                  <a:pt x="50" y="10"/>
                  <a:pt x="47" y="23"/>
                  <a:pt x="40" y="27"/>
                </a:cubicBezTo>
                <a:cubicBezTo>
                  <a:pt x="40" y="27"/>
                  <a:pt x="40" y="26"/>
                  <a:pt x="40" y="25"/>
                </a:cubicBezTo>
                <a:cubicBezTo>
                  <a:pt x="40" y="23"/>
                  <a:pt x="41" y="21"/>
                  <a:pt x="41" y="19"/>
                </a:cubicBezTo>
                <a:cubicBezTo>
                  <a:pt x="40" y="21"/>
                  <a:pt x="40" y="23"/>
                  <a:pt x="39" y="25"/>
                </a:cubicBezTo>
                <a:cubicBezTo>
                  <a:pt x="39" y="26"/>
                  <a:pt x="39" y="27"/>
                  <a:pt x="38" y="28"/>
                </a:cubicBezTo>
                <a:cubicBezTo>
                  <a:pt x="36" y="30"/>
                  <a:pt x="33" y="31"/>
                  <a:pt x="29" y="33"/>
                </a:cubicBezTo>
                <a:cubicBezTo>
                  <a:pt x="29" y="31"/>
                  <a:pt x="29" y="30"/>
                  <a:pt x="29" y="29"/>
                </a:cubicBezTo>
                <a:cubicBezTo>
                  <a:pt x="29" y="27"/>
                  <a:pt x="30" y="25"/>
                  <a:pt x="31" y="23"/>
                </a:cubicBezTo>
                <a:cubicBezTo>
                  <a:pt x="31" y="22"/>
                  <a:pt x="31" y="21"/>
                  <a:pt x="31" y="21"/>
                </a:cubicBezTo>
                <a:cubicBezTo>
                  <a:pt x="31" y="21"/>
                  <a:pt x="29" y="24"/>
                  <a:pt x="28" y="28"/>
                </a:cubicBezTo>
                <a:cubicBezTo>
                  <a:pt x="27" y="30"/>
                  <a:pt x="27" y="32"/>
                  <a:pt x="27" y="33"/>
                </a:cubicBezTo>
                <a:cubicBezTo>
                  <a:pt x="22" y="35"/>
                  <a:pt x="18" y="37"/>
                  <a:pt x="15" y="39"/>
                </a:cubicBezTo>
                <a:cubicBezTo>
                  <a:pt x="15" y="38"/>
                  <a:pt x="15" y="37"/>
                  <a:pt x="15" y="36"/>
                </a:cubicBezTo>
                <a:cubicBezTo>
                  <a:pt x="15" y="34"/>
                  <a:pt x="15" y="33"/>
                  <a:pt x="15" y="32"/>
                </a:cubicBezTo>
                <a:cubicBezTo>
                  <a:pt x="16" y="29"/>
                  <a:pt x="17" y="27"/>
                  <a:pt x="18" y="25"/>
                </a:cubicBezTo>
                <a:cubicBezTo>
                  <a:pt x="19" y="23"/>
                  <a:pt x="20" y="22"/>
                  <a:pt x="20" y="22"/>
                </a:cubicBezTo>
                <a:cubicBezTo>
                  <a:pt x="20" y="22"/>
                  <a:pt x="16" y="26"/>
                  <a:pt x="14" y="31"/>
                </a:cubicBezTo>
                <a:cubicBezTo>
                  <a:pt x="13" y="35"/>
                  <a:pt x="13" y="38"/>
                  <a:pt x="12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6" y="44"/>
                  <a:pt x="4" y="47"/>
                  <a:pt x="4" y="47"/>
                </a:cubicBezTo>
                <a:cubicBezTo>
                  <a:pt x="4" y="47"/>
                  <a:pt x="0" y="34"/>
                  <a:pt x="7" y="23"/>
                </a:cubicBezTo>
                <a:cubicBezTo>
                  <a:pt x="15" y="13"/>
                  <a:pt x="31" y="17"/>
                  <a:pt x="39" y="12"/>
                </a:cubicBezTo>
                <a:cubicBezTo>
                  <a:pt x="48" y="8"/>
                  <a:pt x="50" y="0"/>
                  <a:pt x="50" y="0"/>
                </a:cubicBezTo>
                <a:cubicBezTo>
                  <a:pt x="50" y="0"/>
                  <a:pt x="58" y="17"/>
                  <a:pt x="53" y="3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9" name="Freeform 206"/>
          <p:cNvSpPr>
            <a:spLocks noEditPoints="1"/>
          </p:cNvSpPr>
          <p:nvPr/>
        </p:nvSpPr>
        <p:spPr bwMode="auto">
          <a:xfrm>
            <a:off x="4610066" y="2796877"/>
            <a:ext cx="366666" cy="364756"/>
          </a:xfrm>
          <a:custGeom>
            <a:avLst/>
            <a:gdLst>
              <a:gd name="T0" fmla="*/ 79 w 81"/>
              <a:gd name="T1" fmla="*/ 17 h 78"/>
              <a:gd name="T2" fmla="*/ 54 w 81"/>
              <a:gd name="T3" fmla="*/ 16 h 78"/>
              <a:gd name="T4" fmla="*/ 43 w 81"/>
              <a:gd name="T5" fmla="*/ 3 h 78"/>
              <a:gd name="T6" fmla="*/ 38 w 81"/>
              <a:gd name="T7" fmla="*/ 4 h 78"/>
              <a:gd name="T8" fmla="*/ 15 w 81"/>
              <a:gd name="T9" fmla="*/ 22 h 78"/>
              <a:gd name="T10" fmla="*/ 0 w 81"/>
              <a:gd name="T11" fmla="*/ 19 h 78"/>
              <a:gd name="T12" fmla="*/ 13 w 81"/>
              <a:gd name="T13" fmla="*/ 25 h 78"/>
              <a:gd name="T14" fmla="*/ 4 w 81"/>
              <a:gd name="T15" fmla="*/ 49 h 78"/>
              <a:gd name="T16" fmla="*/ 15 w 81"/>
              <a:gd name="T17" fmla="*/ 57 h 78"/>
              <a:gd name="T18" fmla="*/ 25 w 81"/>
              <a:gd name="T19" fmla="*/ 49 h 78"/>
              <a:gd name="T20" fmla="*/ 16 w 81"/>
              <a:gd name="T21" fmla="*/ 25 h 78"/>
              <a:gd name="T22" fmla="*/ 38 w 81"/>
              <a:gd name="T23" fmla="*/ 62 h 78"/>
              <a:gd name="T24" fmla="*/ 30 w 81"/>
              <a:gd name="T25" fmla="*/ 67 h 78"/>
              <a:gd name="T26" fmla="*/ 24 w 81"/>
              <a:gd name="T27" fmla="*/ 71 h 78"/>
              <a:gd name="T28" fmla="*/ 17 w 81"/>
              <a:gd name="T29" fmla="*/ 78 h 78"/>
              <a:gd name="T30" fmla="*/ 62 w 81"/>
              <a:gd name="T31" fmla="*/ 71 h 78"/>
              <a:gd name="T32" fmla="*/ 51 w 81"/>
              <a:gd name="T33" fmla="*/ 67 h 78"/>
              <a:gd name="T34" fmla="*/ 44 w 81"/>
              <a:gd name="T35" fmla="*/ 62 h 78"/>
              <a:gd name="T36" fmla="*/ 52 w 81"/>
              <a:gd name="T37" fmla="*/ 18 h 78"/>
              <a:gd name="T38" fmla="*/ 56 w 81"/>
              <a:gd name="T39" fmla="*/ 46 h 78"/>
              <a:gd name="T40" fmla="*/ 53 w 81"/>
              <a:gd name="T41" fmla="*/ 50 h 78"/>
              <a:gd name="T42" fmla="*/ 79 w 81"/>
              <a:gd name="T43" fmla="*/ 49 h 78"/>
              <a:gd name="T44" fmla="*/ 69 w 81"/>
              <a:gd name="T45" fmla="*/ 26 h 78"/>
              <a:gd name="T46" fmla="*/ 79 w 81"/>
              <a:gd name="T47" fmla="*/ 22 h 78"/>
              <a:gd name="T48" fmla="*/ 24 w 81"/>
              <a:gd name="T49" fmla="*/ 52 h 78"/>
              <a:gd name="T50" fmla="*/ 23 w 81"/>
              <a:gd name="T51" fmla="*/ 49 h 78"/>
              <a:gd name="T52" fmla="*/ 6 w 81"/>
              <a:gd name="T53" fmla="*/ 49 h 78"/>
              <a:gd name="T54" fmla="*/ 15 w 81"/>
              <a:gd name="T55" fmla="*/ 26 h 78"/>
              <a:gd name="T56" fmla="*/ 65 w 81"/>
              <a:gd name="T57" fmla="*/ 75 h 78"/>
              <a:gd name="T58" fmla="*/ 14 w 81"/>
              <a:gd name="T59" fmla="*/ 75 h 78"/>
              <a:gd name="T60" fmla="*/ 51 w 81"/>
              <a:gd name="T61" fmla="*/ 73 h 78"/>
              <a:gd name="T62" fmla="*/ 51 w 81"/>
              <a:gd name="T63" fmla="*/ 69 h 78"/>
              <a:gd name="T64" fmla="*/ 28 w 81"/>
              <a:gd name="T65" fmla="*/ 71 h 78"/>
              <a:gd name="T66" fmla="*/ 35 w 81"/>
              <a:gd name="T67" fmla="*/ 69 h 78"/>
              <a:gd name="T68" fmla="*/ 44 w 81"/>
              <a:gd name="T69" fmla="*/ 64 h 78"/>
              <a:gd name="T70" fmla="*/ 35 w 81"/>
              <a:gd name="T71" fmla="*/ 67 h 78"/>
              <a:gd name="T72" fmla="*/ 38 w 81"/>
              <a:gd name="T73" fmla="*/ 64 h 78"/>
              <a:gd name="T74" fmla="*/ 42 w 81"/>
              <a:gd name="T75" fmla="*/ 64 h 78"/>
              <a:gd name="T76" fmla="*/ 57 w 81"/>
              <a:gd name="T77" fmla="*/ 52 h 78"/>
              <a:gd name="T78" fmla="*/ 74 w 81"/>
              <a:gd name="T79" fmla="*/ 47 h 78"/>
              <a:gd name="T80" fmla="*/ 58 w 81"/>
              <a:gd name="T81" fmla="*/ 49 h 78"/>
              <a:gd name="T82" fmla="*/ 66 w 81"/>
              <a:gd name="T83" fmla="*/ 27 h 78"/>
              <a:gd name="T84" fmla="*/ 74 w 81"/>
              <a:gd name="T85" fmla="*/ 47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1" h="78">
                <a:moveTo>
                  <a:pt x="79" y="22"/>
                </a:moveTo>
                <a:cubicBezTo>
                  <a:pt x="80" y="22"/>
                  <a:pt x="81" y="21"/>
                  <a:pt x="81" y="19"/>
                </a:cubicBezTo>
                <a:cubicBezTo>
                  <a:pt x="81" y="18"/>
                  <a:pt x="80" y="17"/>
                  <a:pt x="79" y="17"/>
                </a:cubicBezTo>
                <a:cubicBezTo>
                  <a:pt x="77" y="17"/>
                  <a:pt x="76" y="18"/>
                  <a:pt x="76" y="19"/>
                </a:cubicBezTo>
                <a:cubicBezTo>
                  <a:pt x="74" y="20"/>
                  <a:pt x="71" y="22"/>
                  <a:pt x="66" y="22"/>
                </a:cubicBezTo>
                <a:cubicBezTo>
                  <a:pt x="62" y="22"/>
                  <a:pt x="58" y="19"/>
                  <a:pt x="54" y="16"/>
                </a:cubicBezTo>
                <a:cubicBezTo>
                  <a:pt x="50" y="13"/>
                  <a:pt x="47" y="10"/>
                  <a:pt x="42" y="9"/>
                </a:cubicBezTo>
                <a:cubicBezTo>
                  <a:pt x="42" y="4"/>
                  <a:pt x="42" y="4"/>
                  <a:pt x="42" y="4"/>
                </a:cubicBezTo>
                <a:cubicBezTo>
                  <a:pt x="43" y="4"/>
                  <a:pt x="43" y="3"/>
                  <a:pt x="43" y="3"/>
                </a:cubicBezTo>
                <a:cubicBezTo>
                  <a:pt x="43" y="1"/>
                  <a:pt x="42" y="0"/>
                  <a:pt x="40" y="0"/>
                </a:cubicBezTo>
                <a:cubicBezTo>
                  <a:pt x="39" y="0"/>
                  <a:pt x="38" y="1"/>
                  <a:pt x="38" y="3"/>
                </a:cubicBezTo>
                <a:cubicBezTo>
                  <a:pt x="38" y="3"/>
                  <a:pt x="38" y="4"/>
                  <a:pt x="38" y="4"/>
                </a:cubicBezTo>
                <a:cubicBezTo>
                  <a:pt x="38" y="9"/>
                  <a:pt x="38" y="9"/>
                  <a:pt x="38" y="9"/>
                </a:cubicBezTo>
                <a:cubicBezTo>
                  <a:pt x="34" y="10"/>
                  <a:pt x="31" y="13"/>
                  <a:pt x="27" y="16"/>
                </a:cubicBezTo>
                <a:cubicBezTo>
                  <a:pt x="23" y="19"/>
                  <a:pt x="19" y="22"/>
                  <a:pt x="15" y="22"/>
                </a:cubicBezTo>
                <a:cubicBezTo>
                  <a:pt x="10" y="22"/>
                  <a:pt x="7" y="20"/>
                  <a:pt x="5" y="19"/>
                </a:cubicBezTo>
                <a:cubicBezTo>
                  <a:pt x="5" y="18"/>
                  <a:pt x="4" y="17"/>
                  <a:pt x="2" y="17"/>
                </a:cubicBezTo>
                <a:cubicBezTo>
                  <a:pt x="1" y="17"/>
                  <a:pt x="0" y="18"/>
                  <a:pt x="0" y="19"/>
                </a:cubicBezTo>
                <a:cubicBezTo>
                  <a:pt x="0" y="21"/>
                  <a:pt x="1" y="22"/>
                  <a:pt x="2" y="22"/>
                </a:cubicBezTo>
                <a:cubicBezTo>
                  <a:pt x="3" y="22"/>
                  <a:pt x="3" y="22"/>
                  <a:pt x="3" y="22"/>
                </a:cubicBezTo>
                <a:cubicBezTo>
                  <a:pt x="5" y="23"/>
                  <a:pt x="8" y="24"/>
                  <a:pt x="13" y="25"/>
                </a:cubicBezTo>
                <a:cubicBezTo>
                  <a:pt x="13" y="25"/>
                  <a:pt x="13" y="25"/>
                  <a:pt x="12" y="26"/>
                </a:cubicBezTo>
                <a:cubicBezTo>
                  <a:pt x="5" y="46"/>
                  <a:pt x="5" y="46"/>
                  <a:pt x="5" y="46"/>
                </a:cubicBezTo>
                <a:cubicBezTo>
                  <a:pt x="4" y="47"/>
                  <a:pt x="4" y="48"/>
                  <a:pt x="4" y="49"/>
                </a:cubicBezTo>
                <a:cubicBezTo>
                  <a:pt x="1" y="49"/>
                  <a:pt x="1" y="49"/>
                  <a:pt x="1" y="49"/>
                </a:cubicBezTo>
                <a:cubicBezTo>
                  <a:pt x="1" y="50"/>
                  <a:pt x="1" y="50"/>
                  <a:pt x="1" y="50"/>
                </a:cubicBezTo>
                <a:cubicBezTo>
                  <a:pt x="1" y="54"/>
                  <a:pt x="7" y="57"/>
                  <a:pt x="15" y="57"/>
                </a:cubicBezTo>
                <a:cubicBezTo>
                  <a:pt x="22" y="57"/>
                  <a:pt x="28" y="54"/>
                  <a:pt x="28" y="50"/>
                </a:cubicBezTo>
                <a:cubicBezTo>
                  <a:pt x="28" y="49"/>
                  <a:pt x="28" y="49"/>
                  <a:pt x="28" y="49"/>
                </a:cubicBezTo>
                <a:cubicBezTo>
                  <a:pt x="25" y="49"/>
                  <a:pt x="25" y="49"/>
                  <a:pt x="25" y="49"/>
                </a:cubicBezTo>
                <a:cubicBezTo>
                  <a:pt x="25" y="48"/>
                  <a:pt x="25" y="47"/>
                  <a:pt x="25" y="46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6" y="25"/>
                  <a:pt x="16" y="25"/>
                </a:cubicBezTo>
                <a:cubicBezTo>
                  <a:pt x="21" y="25"/>
                  <a:pt x="25" y="21"/>
                  <a:pt x="29" y="18"/>
                </a:cubicBezTo>
                <a:cubicBezTo>
                  <a:pt x="32" y="16"/>
                  <a:pt x="35" y="13"/>
                  <a:pt x="38" y="12"/>
                </a:cubicBezTo>
                <a:cubicBezTo>
                  <a:pt x="38" y="62"/>
                  <a:pt x="38" y="62"/>
                  <a:pt x="38" y="62"/>
                </a:cubicBezTo>
                <a:cubicBezTo>
                  <a:pt x="35" y="62"/>
                  <a:pt x="35" y="62"/>
                  <a:pt x="35" y="62"/>
                </a:cubicBezTo>
                <a:cubicBezTo>
                  <a:pt x="32" y="62"/>
                  <a:pt x="30" y="64"/>
                  <a:pt x="30" y="66"/>
                </a:cubicBezTo>
                <a:cubicBezTo>
                  <a:pt x="30" y="66"/>
                  <a:pt x="30" y="66"/>
                  <a:pt x="30" y="67"/>
                </a:cubicBezTo>
                <a:cubicBezTo>
                  <a:pt x="28" y="67"/>
                  <a:pt x="28" y="67"/>
                  <a:pt x="28" y="67"/>
                </a:cubicBezTo>
                <a:cubicBezTo>
                  <a:pt x="25" y="67"/>
                  <a:pt x="23" y="68"/>
                  <a:pt x="23" y="70"/>
                </a:cubicBezTo>
                <a:cubicBezTo>
                  <a:pt x="23" y="71"/>
                  <a:pt x="23" y="71"/>
                  <a:pt x="24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4" y="71"/>
                  <a:pt x="12" y="73"/>
                  <a:pt x="12" y="75"/>
                </a:cubicBezTo>
                <a:cubicBezTo>
                  <a:pt x="12" y="77"/>
                  <a:pt x="14" y="78"/>
                  <a:pt x="17" y="78"/>
                </a:cubicBezTo>
                <a:cubicBezTo>
                  <a:pt x="62" y="78"/>
                  <a:pt x="62" y="78"/>
                  <a:pt x="62" y="78"/>
                </a:cubicBezTo>
                <a:cubicBezTo>
                  <a:pt x="65" y="78"/>
                  <a:pt x="67" y="77"/>
                  <a:pt x="67" y="75"/>
                </a:cubicBezTo>
                <a:cubicBezTo>
                  <a:pt x="67" y="73"/>
                  <a:pt x="65" y="71"/>
                  <a:pt x="62" y="71"/>
                </a:cubicBezTo>
                <a:cubicBezTo>
                  <a:pt x="55" y="71"/>
                  <a:pt x="55" y="71"/>
                  <a:pt x="55" y="71"/>
                </a:cubicBezTo>
                <a:cubicBezTo>
                  <a:pt x="56" y="71"/>
                  <a:pt x="56" y="71"/>
                  <a:pt x="56" y="70"/>
                </a:cubicBezTo>
                <a:cubicBezTo>
                  <a:pt x="56" y="68"/>
                  <a:pt x="54" y="67"/>
                  <a:pt x="51" y="67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4"/>
                  <a:pt x="47" y="62"/>
                  <a:pt x="44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12"/>
                  <a:pt x="42" y="12"/>
                  <a:pt x="42" y="12"/>
                </a:cubicBezTo>
                <a:cubicBezTo>
                  <a:pt x="46" y="13"/>
                  <a:pt x="49" y="16"/>
                  <a:pt x="52" y="18"/>
                </a:cubicBezTo>
                <a:cubicBezTo>
                  <a:pt x="56" y="21"/>
                  <a:pt x="60" y="25"/>
                  <a:pt x="65" y="25"/>
                </a:cubicBezTo>
                <a:cubicBezTo>
                  <a:pt x="65" y="25"/>
                  <a:pt x="64" y="26"/>
                  <a:pt x="64" y="26"/>
                </a:cubicBezTo>
                <a:cubicBezTo>
                  <a:pt x="56" y="46"/>
                  <a:pt x="56" y="46"/>
                  <a:pt x="56" y="46"/>
                </a:cubicBezTo>
                <a:cubicBezTo>
                  <a:pt x="56" y="47"/>
                  <a:pt x="56" y="48"/>
                  <a:pt x="56" y="49"/>
                </a:cubicBezTo>
                <a:cubicBezTo>
                  <a:pt x="53" y="49"/>
                  <a:pt x="53" y="49"/>
                  <a:pt x="53" y="49"/>
                </a:cubicBezTo>
                <a:cubicBezTo>
                  <a:pt x="53" y="50"/>
                  <a:pt x="53" y="50"/>
                  <a:pt x="53" y="50"/>
                </a:cubicBezTo>
                <a:cubicBezTo>
                  <a:pt x="53" y="54"/>
                  <a:pt x="59" y="57"/>
                  <a:pt x="66" y="57"/>
                </a:cubicBezTo>
                <a:cubicBezTo>
                  <a:pt x="74" y="57"/>
                  <a:pt x="79" y="54"/>
                  <a:pt x="79" y="50"/>
                </a:cubicBezTo>
                <a:cubicBezTo>
                  <a:pt x="79" y="49"/>
                  <a:pt x="79" y="49"/>
                  <a:pt x="79" y="49"/>
                </a:cubicBezTo>
                <a:cubicBezTo>
                  <a:pt x="76" y="49"/>
                  <a:pt x="76" y="49"/>
                  <a:pt x="76" y="49"/>
                </a:cubicBezTo>
                <a:cubicBezTo>
                  <a:pt x="77" y="48"/>
                  <a:pt x="77" y="47"/>
                  <a:pt x="76" y="46"/>
                </a:cubicBezTo>
                <a:cubicBezTo>
                  <a:pt x="69" y="26"/>
                  <a:pt x="69" y="26"/>
                  <a:pt x="69" y="26"/>
                </a:cubicBezTo>
                <a:cubicBezTo>
                  <a:pt x="68" y="25"/>
                  <a:pt x="68" y="25"/>
                  <a:pt x="68" y="25"/>
                </a:cubicBezTo>
                <a:cubicBezTo>
                  <a:pt x="73" y="24"/>
                  <a:pt x="76" y="23"/>
                  <a:pt x="78" y="22"/>
                </a:cubicBezTo>
                <a:cubicBezTo>
                  <a:pt x="78" y="22"/>
                  <a:pt x="78" y="22"/>
                  <a:pt x="79" y="22"/>
                </a:cubicBezTo>
                <a:close/>
                <a:moveTo>
                  <a:pt x="15" y="54"/>
                </a:moveTo>
                <a:cubicBezTo>
                  <a:pt x="10" y="54"/>
                  <a:pt x="7" y="53"/>
                  <a:pt x="5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2" y="53"/>
                  <a:pt x="19" y="54"/>
                  <a:pt x="15" y="54"/>
                </a:cubicBezTo>
                <a:close/>
                <a:moveTo>
                  <a:pt x="23" y="47"/>
                </a:moveTo>
                <a:cubicBezTo>
                  <a:pt x="23" y="48"/>
                  <a:pt x="23" y="48"/>
                  <a:pt x="23" y="49"/>
                </a:cubicBezTo>
                <a:cubicBezTo>
                  <a:pt x="23" y="49"/>
                  <a:pt x="23" y="49"/>
                  <a:pt x="22" y="49"/>
                </a:cubicBezTo>
                <a:cubicBezTo>
                  <a:pt x="7" y="49"/>
                  <a:pt x="7" y="49"/>
                  <a:pt x="7" y="49"/>
                </a:cubicBezTo>
                <a:cubicBezTo>
                  <a:pt x="7" y="49"/>
                  <a:pt x="7" y="49"/>
                  <a:pt x="6" y="49"/>
                </a:cubicBezTo>
                <a:cubicBezTo>
                  <a:pt x="6" y="48"/>
                  <a:pt x="6" y="48"/>
                  <a:pt x="6" y="4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26"/>
                  <a:pt x="15" y="26"/>
                  <a:pt x="15" y="26"/>
                </a:cubicBezTo>
                <a:cubicBezTo>
                  <a:pt x="15" y="26"/>
                  <a:pt x="15" y="26"/>
                  <a:pt x="15" y="27"/>
                </a:cubicBezTo>
                <a:lnTo>
                  <a:pt x="23" y="47"/>
                </a:lnTo>
                <a:close/>
                <a:moveTo>
                  <a:pt x="65" y="75"/>
                </a:moveTo>
                <a:cubicBezTo>
                  <a:pt x="65" y="75"/>
                  <a:pt x="64" y="76"/>
                  <a:pt x="62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5" y="76"/>
                  <a:pt x="14" y="75"/>
                  <a:pt x="14" y="75"/>
                </a:cubicBezTo>
                <a:cubicBezTo>
                  <a:pt x="14" y="74"/>
                  <a:pt x="15" y="73"/>
                  <a:pt x="17" y="73"/>
                </a:cubicBezTo>
                <a:cubicBezTo>
                  <a:pt x="28" y="73"/>
                  <a:pt x="28" y="73"/>
                  <a:pt x="28" y="73"/>
                </a:cubicBezTo>
                <a:cubicBezTo>
                  <a:pt x="51" y="73"/>
                  <a:pt x="51" y="73"/>
                  <a:pt x="51" y="73"/>
                </a:cubicBezTo>
                <a:cubicBezTo>
                  <a:pt x="62" y="73"/>
                  <a:pt x="62" y="73"/>
                  <a:pt x="62" y="73"/>
                </a:cubicBezTo>
                <a:cubicBezTo>
                  <a:pt x="64" y="73"/>
                  <a:pt x="65" y="74"/>
                  <a:pt x="65" y="75"/>
                </a:cubicBezTo>
                <a:close/>
                <a:moveTo>
                  <a:pt x="51" y="69"/>
                </a:moveTo>
                <a:cubicBezTo>
                  <a:pt x="53" y="69"/>
                  <a:pt x="54" y="70"/>
                  <a:pt x="54" y="70"/>
                </a:cubicBezTo>
                <a:cubicBezTo>
                  <a:pt x="54" y="71"/>
                  <a:pt x="53" y="71"/>
                  <a:pt x="51" y="71"/>
                </a:cubicBezTo>
                <a:cubicBezTo>
                  <a:pt x="28" y="71"/>
                  <a:pt x="28" y="71"/>
                  <a:pt x="28" y="71"/>
                </a:cubicBezTo>
                <a:cubicBezTo>
                  <a:pt x="26" y="71"/>
                  <a:pt x="25" y="71"/>
                  <a:pt x="25" y="70"/>
                </a:cubicBezTo>
                <a:cubicBezTo>
                  <a:pt x="25" y="70"/>
                  <a:pt x="26" y="69"/>
                  <a:pt x="28" y="69"/>
                </a:cubicBezTo>
                <a:cubicBezTo>
                  <a:pt x="35" y="69"/>
                  <a:pt x="35" y="69"/>
                  <a:pt x="35" y="69"/>
                </a:cubicBezTo>
                <a:cubicBezTo>
                  <a:pt x="44" y="69"/>
                  <a:pt x="44" y="69"/>
                  <a:pt x="44" y="69"/>
                </a:cubicBezTo>
                <a:lnTo>
                  <a:pt x="51" y="69"/>
                </a:lnTo>
                <a:close/>
                <a:moveTo>
                  <a:pt x="44" y="64"/>
                </a:moveTo>
                <a:cubicBezTo>
                  <a:pt x="46" y="64"/>
                  <a:pt x="47" y="65"/>
                  <a:pt x="47" y="66"/>
                </a:cubicBezTo>
                <a:cubicBezTo>
                  <a:pt x="47" y="66"/>
                  <a:pt x="46" y="67"/>
                  <a:pt x="44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3" y="67"/>
                  <a:pt x="32" y="66"/>
                  <a:pt x="32" y="66"/>
                </a:cubicBezTo>
                <a:cubicBezTo>
                  <a:pt x="32" y="65"/>
                  <a:pt x="33" y="64"/>
                  <a:pt x="35" y="64"/>
                </a:cubicBezTo>
                <a:cubicBezTo>
                  <a:pt x="38" y="64"/>
                  <a:pt x="38" y="64"/>
                  <a:pt x="38" y="64"/>
                </a:cubicBezTo>
                <a:cubicBezTo>
                  <a:pt x="38" y="65"/>
                  <a:pt x="38" y="65"/>
                  <a:pt x="38" y="65"/>
                </a:cubicBezTo>
                <a:cubicBezTo>
                  <a:pt x="42" y="65"/>
                  <a:pt x="42" y="65"/>
                  <a:pt x="42" y="65"/>
                </a:cubicBezTo>
                <a:cubicBezTo>
                  <a:pt x="42" y="64"/>
                  <a:pt x="42" y="64"/>
                  <a:pt x="42" y="64"/>
                </a:cubicBezTo>
                <a:lnTo>
                  <a:pt x="44" y="64"/>
                </a:lnTo>
                <a:close/>
                <a:moveTo>
                  <a:pt x="66" y="54"/>
                </a:moveTo>
                <a:cubicBezTo>
                  <a:pt x="62" y="54"/>
                  <a:pt x="59" y="53"/>
                  <a:pt x="57" y="52"/>
                </a:cubicBezTo>
                <a:cubicBezTo>
                  <a:pt x="76" y="52"/>
                  <a:pt x="76" y="52"/>
                  <a:pt x="76" y="52"/>
                </a:cubicBezTo>
                <a:cubicBezTo>
                  <a:pt x="74" y="53"/>
                  <a:pt x="71" y="54"/>
                  <a:pt x="66" y="54"/>
                </a:cubicBezTo>
                <a:close/>
                <a:moveTo>
                  <a:pt x="74" y="47"/>
                </a:moveTo>
                <a:cubicBezTo>
                  <a:pt x="75" y="48"/>
                  <a:pt x="75" y="48"/>
                  <a:pt x="74" y="49"/>
                </a:cubicBezTo>
                <a:cubicBezTo>
                  <a:pt x="74" y="49"/>
                  <a:pt x="74" y="49"/>
                  <a:pt x="74" y="49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48"/>
                  <a:pt x="58" y="48"/>
                  <a:pt x="58" y="47"/>
                </a:cubicBezTo>
                <a:cubicBezTo>
                  <a:pt x="66" y="27"/>
                  <a:pt x="66" y="27"/>
                  <a:pt x="66" y="27"/>
                </a:cubicBezTo>
                <a:cubicBezTo>
                  <a:pt x="66" y="26"/>
                  <a:pt x="66" y="26"/>
                  <a:pt x="66" y="26"/>
                </a:cubicBezTo>
                <a:cubicBezTo>
                  <a:pt x="66" y="26"/>
                  <a:pt x="67" y="26"/>
                  <a:pt x="67" y="27"/>
                </a:cubicBezTo>
                <a:lnTo>
                  <a:pt x="74" y="4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0" name="Freeform 267"/>
          <p:cNvSpPr>
            <a:spLocks noEditPoints="1"/>
          </p:cNvSpPr>
          <p:nvPr/>
        </p:nvSpPr>
        <p:spPr bwMode="auto">
          <a:xfrm>
            <a:off x="7225318" y="4179906"/>
            <a:ext cx="314616" cy="349358"/>
          </a:xfrm>
          <a:custGeom>
            <a:avLst/>
            <a:gdLst>
              <a:gd name="T0" fmla="*/ 48 w 69"/>
              <a:gd name="T1" fmla="*/ 43 h 73"/>
              <a:gd name="T2" fmla="*/ 55 w 69"/>
              <a:gd name="T3" fmla="*/ 42 h 73"/>
              <a:gd name="T4" fmla="*/ 46 w 69"/>
              <a:gd name="T5" fmla="*/ 27 h 73"/>
              <a:gd name="T6" fmla="*/ 48 w 69"/>
              <a:gd name="T7" fmla="*/ 20 h 73"/>
              <a:gd name="T8" fmla="*/ 42 w 69"/>
              <a:gd name="T9" fmla="*/ 11 h 73"/>
              <a:gd name="T10" fmla="*/ 27 w 69"/>
              <a:gd name="T11" fmla="*/ 11 h 73"/>
              <a:gd name="T12" fmla="*/ 20 w 69"/>
              <a:gd name="T13" fmla="*/ 20 h 73"/>
              <a:gd name="T14" fmla="*/ 23 w 69"/>
              <a:gd name="T15" fmla="*/ 27 h 73"/>
              <a:gd name="T16" fmla="*/ 13 w 69"/>
              <a:gd name="T17" fmla="*/ 42 h 73"/>
              <a:gd name="T18" fmla="*/ 19 w 69"/>
              <a:gd name="T19" fmla="*/ 43 h 73"/>
              <a:gd name="T20" fmla="*/ 20 w 69"/>
              <a:gd name="T21" fmla="*/ 49 h 73"/>
              <a:gd name="T22" fmla="*/ 47 w 69"/>
              <a:gd name="T23" fmla="*/ 29 h 73"/>
              <a:gd name="T24" fmla="*/ 48 w 69"/>
              <a:gd name="T25" fmla="*/ 41 h 73"/>
              <a:gd name="T26" fmla="*/ 38 w 69"/>
              <a:gd name="T27" fmla="*/ 31 h 73"/>
              <a:gd name="T28" fmla="*/ 44 w 69"/>
              <a:gd name="T29" fmla="*/ 27 h 73"/>
              <a:gd name="T30" fmla="*/ 42 w 69"/>
              <a:gd name="T31" fmla="*/ 13 h 73"/>
              <a:gd name="T32" fmla="*/ 46 w 69"/>
              <a:gd name="T33" fmla="*/ 19 h 73"/>
              <a:gd name="T34" fmla="*/ 45 w 69"/>
              <a:gd name="T35" fmla="*/ 21 h 73"/>
              <a:gd name="T36" fmla="*/ 40 w 69"/>
              <a:gd name="T37" fmla="*/ 21 h 73"/>
              <a:gd name="T38" fmla="*/ 42 w 69"/>
              <a:gd name="T39" fmla="*/ 13 h 73"/>
              <a:gd name="T40" fmla="*/ 38 w 69"/>
              <a:gd name="T41" fmla="*/ 22 h 73"/>
              <a:gd name="T42" fmla="*/ 38 w 69"/>
              <a:gd name="T43" fmla="*/ 24 h 73"/>
              <a:gd name="T44" fmla="*/ 30 w 69"/>
              <a:gd name="T45" fmla="*/ 25 h 73"/>
              <a:gd name="T46" fmla="*/ 29 w 69"/>
              <a:gd name="T47" fmla="*/ 23 h 73"/>
              <a:gd name="T48" fmla="*/ 34 w 69"/>
              <a:gd name="T49" fmla="*/ 16 h 73"/>
              <a:gd name="T50" fmla="*/ 23 w 69"/>
              <a:gd name="T51" fmla="*/ 18 h 73"/>
              <a:gd name="T52" fmla="*/ 30 w 69"/>
              <a:gd name="T53" fmla="*/ 15 h 73"/>
              <a:gd name="T54" fmla="*/ 26 w 69"/>
              <a:gd name="T55" fmla="*/ 24 h 73"/>
              <a:gd name="T56" fmla="*/ 23 w 69"/>
              <a:gd name="T57" fmla="*/ 20 h 73"/>
              <a:gd name="T58" fmla="*/ 16 w 69"/>
              <a:gd name="T59" fmla="*/ 41 h 73"/>
              <a:gd name="T60" fmla="*/ 24 w 69"/>
              <a:gd name="T61" fmla="*/ 28 h 73"/>
              <a:gd name="T62" fmla="*/ 29 w 69"/>
              <a:gd name="T63" fmla="*/ 29 h 73"/>
              <a:gd name="T64" fmla="*/ 27 w 69"/>
              <a:gd name="T65" fmla="*/ 32 h 73"/>
              <a:gd name="T66" fmla="*/ 21 w 69"/>
              <a:gd name="T67" fmla="*/ 47 h 73"/>
              <a:gd name="T68" fmla="*/ 31 w 69"/>
              <a:gd name="T69" fmla="*/ 33 h 73"/>
              <a:gd name="T70" fmla="*/ 37 w 69"/>
              <a:gd name="T71" fmla="*/ 33 h 73"/>
              <a:gd name="T72" fmla="*/ 46 w 69"/>
              <a:gd name="T73" fmla="*/ 47 h 73"/>
              <a:gd name="T74" fmla="*/ 7 w 69"/>
              <a:gd name="T75" fmla="*/ 0 h 73"/>
              <a:gd name="T76" fmla="*/ 7 w 69"/>
              <a:gd name="T77" fmla="*/ 59 h 73"/>
              <a:gd name="T78" fmla="*/ 7 w 69"/>
              <a:gd name="T79" fmla="*/ 73 h 73"/>
              <a:gd name="T80" fmla="*/ 25 w 69"/>
              <a:gd name="T81" fmla="*/ 59 h 73"/>
              <a:gd name="T82" fmla="*/ 69 w 69"/>
              <a:gd name="T83" fmla="*/ 7 h 73"/>
              <a:gd name="T84" fmla="*/ 15 w 69"/>
              <a:gd name="T85" fmla="*/ 56 h 73"/>
              <a:gd name="T86" fmla="*/ 3 w 69"/>
              <a:gd name="T87" fmla="*/ 52 h 73"/>
              <a:gd name="T88" fmla="*/ 62 w 69"/>
              <a:gd name="T89" fmla="*/ 4 h 73"/>
              <a:gd name="T90" fmla="*/ 62 w 69"/>
              <a:gd name="T91" fmla="*/ 56 h 73"/>
              <a:gd name="T92" fmla="*/ 11 w 69"/>
              <a:gd name="T93" fmla="*/ 67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9" h="73">
                <a:moveTo>
                  <a:pt x="49" y="49"/>
                </a:moveTo>
                <a:cubicBezTo>
                  <a:pt x="49" y="48"/>
                  <a:pt x="49" y="48"/>
                  <a:pt x="49" y="48"/>
                </a:cubicBezTo>
                <a:cubicBezTo>
                  <a:pt x="49" y="47"/>
                  <a:pt x="49" y="45"/>
                  <a:pt x="48" y="43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3"/>
                  <a:pt x="55" y="43"/>
                  <a:pt x="55" y="43"/>
                </a:cubicBezTo>
                <a:cubicBezTo>
                  <a:pt x="55" y="43"/>
                  <a:pt x="55" y="42"/>
                  <a:pt x="55" y="42"/>
                </a:cubicBezTo>
                <a:cubicBezTo>
                  <a:pt x="55" y="39"/>
                  <a:pt x="54" y="31"/>
                  <a:pt x="53" y="30"/>
                </a:cubicBezTo>
                <a:cubicBezTo>
                  <a:pt x="52" y="28"/>
                  <a:pt x="50" y="28"/>
                  <a:pt x="48" y="27"/>
                </a:cubicBezTo>
                <a:cubicBezTo>
                  <a:pt x="47" y="27"/>
                  <a:pt x="46" y="27"/>
                  <a:pt x="46" y="27"/>
                </a:cubicBezTo>
                <a:cubicBezTo>
                  <a:pt x="46" y="26"/>
                  <a:pt x="46" y="26"/>
                  <a:pt x="46" y="25"/>
                </a:cubicBezTo>
                <a:cubicBezTo>
                  <a:pt x="46" y="24"/>
                  <a:pt x="47" y="23"/>
                  <a:pt x="47" y="22"/>
                </a:cubicBezTo>
                <a:cubicBezTo>
                  <a:pt x="48" y="22"/>
                  <a:pt x="48" y="21"/>
                  <a:pt x="48" y="20"/>
                </a:cubicBezTo>
                <a:cubicBezTo>
                  <a:pt x="48" y="19"/>
                  <a:pt x="48" y="18"/>
                  <a:pt x="48" y="18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14"/>
                  <a:pt x="45" y="11"/>
                  <a:pt x="42" y="11"/>
                </a:cubicBezTo>
                <a:cubicBezTo>
                  <a:pt x="39" y="11"/>
                  <a:pt x="38" y="12"/>
                  <a:pt x="36" y="14"/>
                </a:cubicBezTo>
                <a:cubicBezTo>
                  <a:pt x="35" y="13"/>
                  <a:pt x="34" y="13"/>
                  <a:pt x="32" y="14"/>
                </a:cubicBezTo>
                <a:cubicBezTo>
                  <a:pt x="31" y="12"/>
                  <a:pt x="29" y="11"/>
                  <a:pt x="27" y="11"/>
                </a:cubicBezTo>
                <a:cubicBezTo>
                  <a:pt x="23" y="11"/>
                  <a:pt x="21" y="14"/>
                  <a:pt x="21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18"/>
                  <a:pt x="20" y="19"/>
                  <a:pt x="20" y="20"/>
                </a:cubicBezTo>
                <a:cubicBezTo>
                  <a:pt x="21" y="21"/>
                  <a:pt x="21" y="22"/>
                  <a:pt x="22" y="22"/>
                </a:cubicBezTo>
                <a:cubicBezTo>
                  <a:pt x="22" y="23"/>
                  <a:pt x="22" y="24"/>
                  <a:pt x="23" y="25"/>
                </a:cubicBezTo>
                <a:cubicBezTo>
                  <a:pt x="23" y="26"/>
                  <a:pt x="23" y="26"/>
                  <a:pt x="23" y="27"/>
                </a:cubicBezTo>
                <a:cubicBezTo>
                  <a:pt x="22" y="27"/>
                  <a:pt x="21" y="27"/>
                  <a:pt x="21" y="27"/>
                </a:cubicBezTo>
                <a:cubicBezTo>
                  <a:pt x="19" y="28"/>
                  <a:pt x="17" y="28"/>
                  <a:pt x="16" y="30"/>
                </a:cubicBezTo>
                <a:cubicBezTo>
                  <a:pt x="14" y="31"/>
                  <a:pt x="14" y="39"/>
                  <a:pt x="13" y="42"/>
                </a:cubicBezTo>
                <a:cubicBezTo>
                  <a:pt x="13" y="42"/>
                  <a:pt x="14" y="43"/>
                  <a:pt x="14" y="43"/>
                </a:cubicBezTo>
                <a:cubicBezTo>
                  <a:pt x="14" y="43"/>
                  <a:pt x="14" y="43"/>
                  <a:pt x="15" y="43"/>
                </a:cubicBezTo>
                <a:cubicBezTo>
                  <a:pt x="19" y="43"/>
                  <a:pt x="19" y="43"/>
                  <a:pt x="19" y="43"/>
                </a:cubicBezTo>
                <a:cubicBezTo>
                  <a:pt x="19" y="45"/>
                  <a:pt x="19" y="47"/>
                  <a:pt x="18" y="48"/>
                </a:cubicBezTo>
                <a:cubicBezTo>
                  <a:pt x="18" y="48"/>
                  <a:pt x="19" y="48"/>
                  <a:pt x="19" y="49"/>
                </a:cubicBezTo>
                <a:cubicBezTo>
                  <a:pt x="19" y="49"/>
                  <a:pt x="19" y="49"/>
                  <a:pt x="20" y="49"/>
                </a:cubicBezTo>
                <a:cubicBezTo>
                  <a:pt x="48" y="49"/>
                  <a:pt x="48" y="49"/>
                  <a:pt x="48" y="49"/>
                </a:cubicBezTo>
                <a:cubicBezTo>
                  <a:pt x="48" y="49"/>
                  <a:pt x="48" y="49"/>
                  <a:pt x="49" y="49"/>
                </a:cubicBezTo>
                <a:close/>
                <a:moveTo>
                  <a:pt x="47" y="29"/>
                </a:moveTo>
                <a:cubicBezTo>
                  <a:pt x="48" y="30"/>
                  <a:pt x="51" y="30"/>
                  <a:pt x="51" y="31"/>
                </a:cubicBezTo>
                <a:cubicBezTo>
                  <a:pt x="52" y="32"/>
                  <a:pt x="52" y="36"/>
                  <a:pt x="53" y="41"/>
                </a:cubicBezTo>
                <a:cubicBezTo>
                  <a:pt x="48" y="41"/>
                  <a:pt x="48" y="41"/>
                  <a:pt x="48" y="41"/>
                </a:cubicBezTo>
                <a:cubicBezTo>
                  <a:pt x="47" y="36"/>
                  <a:pt x="47" y="35"/>
                  <a:pt x="46" y="35"/>
                </a:cubicBezTo>
                <a:cubicBezTo>
                  <a:pt x="45" y="33"/>
                  <a:pt x="43" y="33"/>
                  <a:pt x="41" y="32"/>
                </a:cubicBezTo>
                <a:cubicBezTo>
                  <a:pt x="40" y="32"/>
                  <a:pt x="39" y="31"/>
                  <a:pt x="38" y="31"/>
                </a:cubicBezTo>
                <a:cubicBezTo>
                  <a:pt x="38" y="31"/>
                  <a:pt x="38" y="30"/>
                  <a:pt x="38" y="29"/>
                </a:cubicBezTo>
                <a:cubicBezTo>
                  <a:pt x="39" y="28"/>
                  <a:pt x="39" y="27"/>
                  <a:pt x="39" y="26"/>
                </a:cubicBezTo>
                <a:cubicBezTo>
                  <a:pt x="41" y="27"/>
                  <a:pt x="42" y="27"/>
                  <a:pt x="44" y="27"/>
                </a:cubicBezTo>
                <a:cubicBezTo>
                  <a:pt x="44" y="27"/>
                  <a:pt x="44" y="28"/>
                  <a:pt x="44" y="28"/>
                </a:cubicBezTo>
                <a:cubicBezTo>
                  <a:pt x="45" y="29"/>
                  <a:pt x="46" y="29"/>
                  <a:pt x="47" y="29"/>
                </a:cubicBezTo>
                <a:close/>
                <a:moveTo>
                  <a:pt x="42" y="13"/>
                </a:moveTo>
                <a:cubicBezTo>
                  <a:pt x="44" y="13"/>
                  <a:pt x="46" y="15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9"/>
                  <a:pt x="46" y="20"/>
                  <a:pt x="46" y="20"/>
                </a:cubicBezTo>
                <a:cubicBezTo>
                  <a:pt x="46" y="20"/>
                  <a:pt x="46" y="20"/>
                  <a:pt x="46" y="20"/>
                </a:cubicBezTo>
                <a:cubicBezTo>
                  <a:pt x="45" y="20"/>
                  <a:pt x="45" y="21"/>
                  <a:pt x="45" y="21"/>
                </a:cubicBezTo>
                <a:cubicBezTo>
                  <a:pt x="44" y="23"/>
                  <a:pt x="43" y="26"/>
                  <a:pt x="41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41" y="23"/>
                  <a:pt x="41" y="22"/>
                  <a:pt x="40" y="21"/>
                </a:cubicBezTo>
                <a:cubicBezTo>
                  <a:pt x="40" y="21"/>
                  <a:pt x="41" y="21"/>
                  <a:pt x="41" y="21"/>
                </a:cubicBezTo>
                <a:cubicBezTo>
                  <a:pt x="41" y="19"/>
                  <a:pt x="40" y="17"/>
                  <a:pt x="38" y="15"/>
                </a:cubicBezTo>
                <a:cubicBezTo>
                  <a:pt x="39" y="14"/>
                  <a:pt x="40" y="13"/>
                  <a:pt x="42" y="13"/>
                </a:cubicBezTo>
                <a:close/>
                <a:moveTo>
                  <a:pt x="34" y="16"/>
                </a:moveTo>
                <a:cubicBezTo>
                  <a:pt x="36" y="16"/>
                  <a:pt x="38" y="18"/>
                  <a:pt x="38" y="21"/>
                </a:cubicBezTo>
                <a:cubicBezTo>
                  <a:pt x="38" y="21"/>
                  <a:pt x="38" y="22"/>
                  <a:pt x="38" y="22"/>
                </a:cubicBezTo>
                <a:cubicBezTo>
                  <a:pt x="38" y="22"/>
                  <a:pt x="38" y="23"/>
                  <a:pt x="39" y="23"/>
                </a:cubicBezTo>
                <a:cubicBezTo>
                  <a:pt x="39" y="23"/>
                  <a:pt x="39" y="23"/>
                  <a:pt x="39" y="23"/>
                </a:cubicBezTo>
                <a:cubicBezTo>
                  <a:pt x="39" y="24"/>
                  <a:pt x="38" y="24"/>
                  <a:pt x="38" y="24"/>
                </a:cubicBezTo>
                <a:cubicBezTo>
                  <a:pt x="38" y="24"/>
                  <a:pt x="38" y="25"/>
                  <a:pt x="38" y="25"/>
                </a:cubicBezTo>
                <a:cubicBezTo>
                  <a:pt x="37" y="27"/>
                  <a:pt x="35" y="29"/>
                  <a:pt x="34" y="29"/>
                </a:cubicBezTo>
                <a:cubicBezTo>
                  <a:pt x="32" y="29"/>
                  <a:pt x="30" y="27"/>
                  <a:pt x="30" y="25"/>
                </a:cubicBezTo>
                <a:cubicBezTo>
                  <a:pt x="30" y="25"/>
                  <a:pt x="29" y="24"/>
                  <a:pt x="29" y="24"/>
                </a:cubicBezTo>
                <a:cubicBezTo>
                  <a:pt x="29" y="24"/>
                  <a:pt x="29" y="24"/>
                  <a:pt x="29" y="23"/>
                </a:cubicBezTo>
                <a:cubicBezTo>
                  <a:pt x="29" y="23"/>
                  <a:pt x="29" y="23"/>
                  <a:pt x="29" y="23"/>
                </a:cubicBezTo>
                <a:cubicBezTo>
                  <a:pt x="29" y="23"/>
                  <a:pt x="29" y="22"/>
                  <a:pt x="29" y="22"/>
                </a:cubicBezTo>
                <a:cubicBezTo>
                  <a:pt x="29" y="22"/>
                  <a:pt x="29" y="21"/>
                  <a:pt x="29" y="21"/>
                </a:cubicBezTo>
                <a:cubicBezTo>
                  <a:pt x="29" y="18"/>
                  <a:pt x="31" y="16"/>
                  <a:pt x="34" y="16"/>
                </a:cubicBezTo>
                <a:close/>
                <a:moveTo>
                  <a:pt x="23" y="20"/>
                </a:moveTo>
                <a:cubicBezTo>
                  <a:pt x="23" y="20"/>
                  <a:pt x="23" y="19"/>
                  <a:pt x="23" y="19"/>
                </a:cubicBezTo>
                <a:cubicBezTo>
                  <a:pt x="23" y="19"/>
                  <a:pt x="23" y="19"/>
                  <a:pt x="23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23" y="15"/>
                  <a:pt x="25" y="13"/>
                  <a:pt x="27" y="13"/>
                </a:cubicBezTo>
                <a:cubicBezTo>
                  <a:pt x="28" y="13"/>
                  <a:pt x="29" y="14"/>
                  <a:pt x="30" y="15"/>
                </a:cubicBezTo>
                <a:cubicBezTo>
                  <a:pt x="28" y="16"/>
                  <a:pt x="27" y="18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22"/>
                  <a:pt x="26" y="23"/>
                  <a:pt x="26" y="24"/>
                </a:cubicBezTo>
                <a:cubicBezTo>
                  <a:pt x="26" y="24"/>
                  <a:pt x="27" y="24"/>
                  <a:pt x="27" y="25"/>
                </a:cubicBezTo>
                <a:cubicBezTo>
                  <a:pt x="25" y="25"/>
                  <a:pt x="24" y="23"/>
                  <a:pt x="24" y="21"/>
                </a:cubicBezTo>
                <a:cubicBezTo>
                  <a:pt x="23" y="21"/>
                  <a:pt x="23" y="20"/>
                  <a:pt x="23" y="20"/>
                </a:cubicBezTo>
                <a:cubicBezTo>
                  <a:pt x="23" y="20"/>
                  <a:pt x="23" y="20"/>
                  <a:pt x="23" y="20"/>
                </a:cubicBezTo>
                <a:close/>
                <a:moveTo>
                  <a:pt x="19" y="41"/>
                </a:moveTo>
                <a:cubicBezTo>
                  <a:pt x="16" y="41"/>
                  <a:pt x="16" y="41"/>
                  <a:pt x="16" y="41"/>
                </a:cubicBezTo>
                <a:cubicBezTo>
                  <a:pt x="16" y="36"/>
                  <a:pt x="17" y="32"/>
                  <a:pt x="17" y="31"/>
                </a:cubicBezTo>
                <a:cubicBezTo>
                  <a:pt x="18" y="30"/>
                  <a:pt x="20" y="30"/>
                  <a:pt x="21" y="29"/>
                </a:cubicBezTo>
                <a:cubicBezTo>
                  <a:pt x="23" y="29"/>
                  <a:pt x="24" y="29"/>
                  <a:pt x="24" y="28"/>
                </a:cubicBezTo>
                <a:cubicBezTo>
                  <a:pt x="25" y="28"/>
                  <a:pt x="25" y="27"/>
                  <a:pt x="25" y="27"/>
                </a:cubicBezTo>
                <a:cubicBezTo>
                  <a:pt x="26" y="27"/>
                  <a:pt x="27" y="27"/>
                  <a:pt x="28" y="27"/>
                </a:cubicBezTo>
                <a:cubicBezTo>
                  <a:pt x="28" y="28"/>
                  <a:pt x="29" y="28"/>
                  <a:pt x="29" y="29"/>
                </a:cubicBezTo>
                <a:cubicBezTo>
                  <a:pt x="29" y="30"/>
                  <a:pt x="29" y="31"/>
                  <a:pt x="29" y="31"/>
                </a:cubicBezTo>
                <a:cubicBezTo>
                  <a:pt x="29" y="31"/>
                  <a:pt x="27" y="32"/>
                  <a:pt x="27" y="32"/>
                </a:cubicBezTo>
                <a:cubicBezTo>
                  <a:pt x="27" y="32"/>
                  <a:pt x="27" y="32"/>
                  <a:pt x="27" y="32"/>
                </a:cubicBezTo>
                <a:cubicBezTo>
                  <a:pt x="24" y="33"/>
                  <a:pt x="22" y="33"/>
                  <a:pt x="21" y="35"/>
                </a:cubicBezTo>
                <a:cubicBezTo>
                  <a:pt x="21" y="35"/>
                  <a:pt x="20" y="36"/>
                  <a:pt x="19" y="41"/>
                </a:cubicBezTo>
                <a:close/>
                <a:moveTo>
                  <a:pt x="21" y="47"/>
                </a:moveTo>
                <a:cubicBezTo>
                  <a:pt x="21" y="41"/>
                  <a:pt x="22" y="37"/>
                  <a:pt x="23" y="36"/>
                </a:cubicBezTo>
                <a:cubicBezTo>
                  <a:pt x="23" y="35"/>
                  <a:pt x="26" y="35"/>
                  <a:pt x="27" y="34"/>
                </a:cubicBezTo>
                <a:cubicBezTo>
                  <a:pt x="29" y="34"/>
                  <a:pt x="30" y="33"/>
                  <a:pt x="31" y="33"/>
                </a:cubicBezTo>
                <a:cubicBezTo>
                  <a:pt x="31" y="32"/>
                  <a:pt x="31" y="32"/>
                  <a:pt x="31" y="31"/>
                </a:cubicBezTo>
                <a:cubicBezTo>
                  <a:pt x="33" y="32"/>
                  <a:pt x="34" y="32"/>
                  <a:pt x="36" y="31"/>
                </a:cubicBezTo>
                <a:cubicBezTo>
                  <a:pt x="36" y="32"/>
                  <a:pt x="36" y="32"/>
                  <a:pt x="37" y="33"/>
                </a:cubicBezTo>
                <a:cubicBezTo>
                  <a:pt x="37" y="33"/>
                  <a:pt x="38" y="34"/>
                  <a:pt x="40" y="34"/>
                </a:cubicBezTo>
                <a:cubicBezTo>
                  <a:pt x="42" y="35"/>
                  <a:pt x="44" y="35"/>
                  <a:pt x="45" y="36"/>
                </a:cubicBezTo>
                <a:cubicBezTo>
                  <a:pt x="45" y="37"/>
                  <a:pt x="46" y="41"/>
                  <a:pt x="46" y="47"/>
                </a:cubicBezTo>
                <a:lnTo>
                  <a:pt x="21" y="47"/>
                </a:lnTo>
                <a:close/>
                <a:moveTo>
                  <a:pt x="62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6"/>
                  <a:pt x="3" y="59"/>
                  <a:pt x="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6" y="70"/>
                  <a:pt x="6" y="70"/>
                  <a:pt x="6" y="70"/>
                </a:cubicBezTo>
                <a:cubicBezTo>
                  <a:pt x="6" y="71"/>
                  <a:pt x="6" y="72"/>
                  <a:pt x="7" y="73"/>
                </a:cubicBezTo>
                <a:cubicBezTo>
                  <a:pt x="7" y="73"/>
                  <a:pt x="8" y="73"/>
                  <a:pt x="8" y="73"/>
                </a:cubicBezTo>
                <a:cubicBezTo>
                  <a:pt x="9" y="73"/>
                  <a:pt x="9" y="73"/>
                  <a:pt x="10" y="73"/>
                </a:cubicBezTo>
                <a:cubicBezTo>
                  <a:pt x="25" y="59"/>
                  <a:pt x="25" y="59"/>
                  <a:pt x="25" y="59"/>
                </a:cubicBezTo>
                <a:cubicBezTo>
                  <a:pt x="62" y="59"/>
                  <a:pt x="62" y="59"/>
                  <a:pt x="62" y="59"/>
                </a:cubicBezTo>
                <a:cubicBezTo>
                  <a:pt x="65" y="59"/>
                  <a:pt x="69" y="56"/>
                  <a:pt x="69" y="52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3"/>
                  <a:pt x="65" y="0"/>
                  <a:pt x="62" y="0"/>
                </a:cubicBezTo>
                <a:close/>
                <a:moveTo>
                  <a:pt x="15" y="57"/>
                </a:moveTo>
                <a:cubicBezTo>
                  <a:pt x="15" y="57"/>
                  <a:pt x="15" y="56"/>
                  <a:pt x="15" y="56"/>
                </a:cubicBezTo>
                <a:cubicBezTo>
                  <a:pt x="15" y="56"/>
                  <a:pt x="14" y="56"/>
                  <a:pt x="14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5" y="56"/>
                  <a:pt x="3" y="54"/>
                  <a:pt x="3" y="52"/>
                </a:cubicBezTo>
                <a:cubicBezTo>
                  <a:pt x="3" y="7"/>
                  <a:pt x="3" y="7"/>
                  <a:pt x="3" y="7"/>
                </a:cubicBezTo>
                <a:cubicBezTo>
                  <a:pt x="3" y="5"/>
                  <a:pt x="5" y="4"/>
                  <a:pt x="7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64" y="4"/>
                  <a:pt x="65" y="5"/>
                  <a:pt x="65" y="7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54"/>
                  <a:pt x="64" y="56"/>
                  <a:pt x="62" y="56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6"/>
                  <a:pt x="24" y="56"/>
                  <a:pt x="24" y="56"/>
                </a:cubicBezTo>
                <a:cubicBezTo>
                  <a:pt x="11" y="67"/>
                  <a:pt x="11" y="67"/>
                  <a:pt x="11" y="67"/>
                </a:cubicBezTo>
                <a:lnTo>
                  <a:pt x="15" y="5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1" name="Freeform 124"/>
          <p:cNvSpPr>
            <a:spLocks noEditPoints="1"/>
          </p:cNvSpPr>
          <p:nvPr/>
        </p:nvSpPr>
        <p:spPr bwMode="auto">
          <a:xfrm>
            <a:off x="5917903" y="2043612"/>
            <a:ext cx="335065" cy="325380"/>
          </a:xfrm>
          <a:custGeom>
            <a:avLst/>
            <a:gdLst>
              <a:gd name="T0" fmla="*/ 1 w 73"/>
              <a:gd name="T1" fmla="*/ 19 h 68"/>
              <a:gd name="T2" fmla="*/ 37 w 73"/>
              <a:gd name="T3" fmla="*/ 1 h 68"/>
              <a:gd name="T4" fmla="*/ 72 w 73"/>
              <a:gd name="T5" fmla="*/ 21 h 68"/>
              <a:gd name="T6" fmla="*/ 36 w 73"/>
              <a:gd name="T7" fmla="*/ 4 h 68"/>
              <a:gd name="T8" fmla="*/ 1 w 73"/>
              <a:gd name="T9" fmla="*/ 22 h 68"/>
              <a:gd name="T10" fmla="*/ 37 w 73"/>
              <a:gd name="T11" fmla="*/ 6 h 68"/>
              <a:gd name="T12" fmla="*/ 66 w 73"/>
              <a:gd name="T13" fmla="*/ 22 h 68"/>
              <a:gd name="T14" fmla="*/ 8 w 73"/>
              <a:gd name="T15" fmla="*/ 22 h 68"/>
              <a:gd name="T16" fmla="*/ 7 w 73"/>
              <a:gd name="T17" fmla="*/ 21 h 68"/>
              <a:gd name="T18" fmla="*/ 37 w 73"/>
              <a:gd name="T19" fmla="*/ 6 h 68"/>
              <a:gd name="T20" fmla="*/ 36 w 73"/>
              <a:gd name="T21" fmla="*/ 8 h 68"/>
              <a:gd name="T22" fmla="*/ 60 w 73"/>
              <a:gd name="T23" fmla="*/ 20 h 68"/>
              <a:gd name="T24" fmla="*/ 73 w 73"/>
              <a:gd name="T25" fmla="*/ 67 h 68"/>
              <a:gd name="T26" fmla="*/ 1 w 73"/>
              <a:gd name="T27" fmla="*/ 68 h 68"/>
              <a:gd name="T28" fmla="*/ 0 w 73"/>
              <a:gd name="T29" fmla="*/ 61 h 68"/>
              <a:gd name="T30" fmla="*/ 4 w 73"/>
              <a:gd name="T31" fmla="*/ 59 h 68"/>
              <a:gd name="T32" fmla="*/ 6 w 73"/>
              <a:gd name="T33" fmla="*/ 56 h 68"/>
              <a:gd name="T34" fmla="*/ 12 w 73"/>
              <a:gd name="T35" fmla="*/ 26 h 68"/>
              <a:gd name="T36" fmla="*/ 7 w 73"/>
              <a:gd name="T37" fmla="*/ 25 h 68"/>
              <a:gd name="T38" fmla="*/ 13 w 73"/>
              <a:gd name="T39" fmla="*/ 24 h 68"/>
              <a:gd name="T40" fmla="*/ 27 w 73"/>
              <a:gd name="T41" fmla="*/ 24 h 68"/>
              <a:gd name="T42" fmla="*/ 41 w 73"/>
              <a:gd name="T43" fmla="*/ 24 h 68"/>
              <a:gd name="T44" fmla="*/ 56 w 73"/>
              <a:gd name="T45" fmla="*/ 24 h 68"/>
              <a:gd name="T46" fmla="*/ 65 w 73"/>
              <a:gd name="T47" fmla="*/ 24 h 68"/>
              <a:gd name="T48" fmla="*/ 65 w 73"/>
              <a:gd name="T49" fmla="*/ 26 h 68"/>
              <a:gd name="T50" fmla="*/ 62 w 73"/>
              <a:gd name="T51" fmla="*/ 56 h 68"/>
              <a:gd name="T52" fmla="*/ 68 w 73"/>
              <a:gd name="T53" fmla="*/ 58 h 68"/>
              <a:gd name="T54" fmla="*/ 71 w 73"/>
              <a:gd name="T55" fmla="*/ 59 h 68"/>
              <a:gd name="T56" fmla="*/ 48 w 73"/>
              <a:gd name="T57" fmla="*/ 56 h 68"/>
              <a:gd name="T58" fmla="*/ 55 w 73"/>
              <a:gd name="T59" fmla="*/ 26 h 68"/>
              <a:gd name="T60" fmla="*/ 48 w 73"/>
              <a:gd name="T61" fmla="*/ 56 h 68"/>
              <a:gd name="T62" fmla="*/ 40 w 73"/>
              <a:gd name="T63" fmla="*/ 56 h 68"/>
              <a:gd name="T64" fmla="*/ 33 w 73"/>
              <a:gd name="T65" fmla="*/ 26 h 68"/>
              <a:gd name="T66" fmla="*/ 19 w 73"/>
              <a:gd name="T67" fmla="*/ 56 h 68"/>
              <a:gd name="T68" fmla="*/ 26 w 73"/>
              <a:gd name="T69" fmla="*/ 26 h 68"/>
              <a:gd name="T70" fmla="*/ 19 w 73"/>
              <a:gd name="T71" fmla="*/ 56 h 68"/>
              <a:gd name="T72" fmla="*/ 65 w 73"/>
              <a:gd name="T73" fmla="*/ 59 h 68"/>
              <a:gd name="T74" fmla="*/ 7 w 73"/>
              <a:gd name="T75" fmla="*/ 59 h 68"/>
              <a:gd name="T76" fmla="*/ 67 w 73"/>
              <a:gd name="T77" fmla="*/ 62 h 68"/>
              <a:gd name="T78" fmla="*/ 3 w 73"/>
              <a:gd name="T79" fmla="*/ 62 h 68"/>
              <a:gd name="T80" fmla="*/ 70 w 73"/>
              <a:gd name="T81" fmla="*/ 65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3" h="68">
                <a:moveTo>
                  <a:pt x="0" y="21"/>
                </a:moveTo>
                <a:cubicBezTo>
                  <a:pt x="0" y="20"/>
                  <a:pt x="0" y="19"/>
                  <a:pt x="1" y="19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0"/>
                  <a:pt x="36" y="0"/>
                  <a:pt x="37" y="1"/>
                </a:cubicBezTo>
                <a:cubicBezTo>
                  <a:pt x="72" y="19"/>
                  <a:pt x="72" y="19"/>
                  <a:pt x="72" y="19"/>
                </a:cubicBezTo>
                <a:cubicBezTo>
                  <a:pt x="73" y="19"/>
                  <a:pt x="73" y="20"/>
                  <a:pt x="72" y="21"/>
                </a:cubicBezTo>
                <a:cubicBezTo>
                  <a:pt x="72" y="22"/>
                  <a:pt x="71" y="22"/>
                  <a:pt x="70" y="21"/>
                </a:cubicBezTo>
                <a:cubicBezTo>
                  <a:pt x="36" y="4"/>
                  <a:pt x="36" y="4"/>
                  <a:pt x="36" y="4"/>
                </a:cubicBezTo>
                <a:cubicBezTo>
                  <a:pt x="2" y="21"/>
                  <a:pt x="2" y="21"/>
                  <a:pt x="2" y="21"/>
                </a:cubicBezTo>
                <a:cubicBezTo>
                  <a:pt x="2" y="22"/>
                  <a:pt x="2" y="22"/>
                  <a:pt x="1" y="22"/>
                </a:cubicBezTo>
                <a:cubicBezTo>
                  <a:pt x="1" y="22"/>
                  <a:pt x="0" y="21"/>
                  <a:pt x="0" y="21"/>
                </a:cubicBezTo>
                <a:close/>
                <a:moveTo>
                  <a:pt x="37" y="6"/>
                </a:moveTo>
                <a:cubicBezTo>
                  <a:pt x="65" y="21"/>
                  <a:pt x="65" y="21"/>
                  <a:pt x="65" y="21"/>
                </a:cubicBezTo>
                <a:cubicBezTo>
                  <a:pt x="65" y="21"/>
                  <a:pt x="66" y="21"/>
                  <a:pt x="66" y="22"/>
                </a:cubicBezTo>
                <a:cubicBezTo>
                  <a:pt x="65" y="22"/>
                  <a:pt x="65" y="22"/>
                  <a:pt x="65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36" y="6"/>
                  <a:pt x="36" y="6"/>
                  <a:pt x="36" y="6"/>
                </a:cubicBezTo>
                <a:cubicBezTo>
                  <a:pt x="36" y="6"/>
                  <a:pt x="36" y="6"/>
                  <a:pt x="37" y="6"/>
                </a:cubicBezTo>
                <a:close/>
                <a:moveTo>
                  <a:pt x="60" y="20"/>
                </a:moveTo>
                <a:cubicBezTo>
                  <a:pt x="36" y="8"/>
                  <a:pt x="36" y="8"/>
                  <a:pt x="36" y="8"/>
                </a:cubicBezTo>
                <a:cubicBezTo>
                  <a:pt x="12" y="20"/>
                  <a:pt x="12" y="20"/>
                  <a:pt x="12" y="20"/>
                </a:cubicBezTo>
                <a:lnTo>
                  <a:pt x="60" y="20"/>
                </a:lnTo>
                <a:close/>
                <a:moveTo>
                  <a:pt x="73" y="61"/>
                </a:moveTo>
                <a:cubicBezTo>
                  <a:pt x="73" y="67"/>
                  <a:pt x="73" y="67"/>
                  <a:pt x="73" y="67"/>
                </a:cubicBezTo>
                <a:cubicBezTo>
                  <a:pt x="73" y="67"/>
                  <a:pt x="72" y="68"/>
                  <a:pt x="7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0" y="67"/>
                  <a:pt x="0" y="67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0"/>
                  <a:pt x="1" y="59"/>
                  <a:pt x="1" y="59"/>
                </a:cubicBezTo>
                <a:cubicBezTo>
                  <a:pt x="4" y="59"/>
                  <a:pt x="4" y="59"/>
                  <a:pt x="4" y="59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57"/>
                  <a:pt x="5" y="56"/>
                  <a:pt x="6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2" y="26"/>
                  <a:pt x="12" y="26"/>
                  <a:pt x="12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6"/>
                  <a:pt x="7" y="26"/>
                  <a:pt x="7" y="25"/>
                </a:cubicBezTo>
                <a:cubicBezTo>
                  <a:pt x="7" y="25"/>
                  <a:pt x="7" y="24"/>
                  <a:pt x="8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61" y="24"/>
                  <a:pt x="61" y="24"/>
                  <a:pt x="61" y="24"/>
                </a:cubicBezTo>
                <a:cubicBezTo>
                  <a:pt x="65" y="24"/>
                  <a:pt x="65" y="24"/>
                  <a:pt x="65" y="24"/>
                </a:cubicBezTo>
                <a:cubicBezTo>
                  <a:pt x="65" y="24"/>
                  <a:pt x="66" y="25"/>
                  <a:pt x="66" y="25"/>
                </a:cubicBezTo>
                <a:cubicBezTo>
                  <a:pt x="66" y="26"/>
                  <a:pt x="65" y="26"/>
                  <a:pt x="65" y="26"/>
                </a:cubicBezTo>
                <a:cubicBezTo>
                  <a:pt x="62" y="26"/>
                  <a:pt x="62" y="26"/>
                  <a:pt x="62" y="26"/>
                </a:cubicBezTo>
                <a:cubicBezTo>
                  <a:pt x="62" y="56"/>
                  <a:pt x="62" y="56"/>
                  <a:pt x="62" y="56"/>
                </a:cubicBezTo>
                <a:cubicBezTo>
                  <a:pt x="67" y="56"/>
                  <a:pt x="67" y="56"/>
                  <a:pt x="67" y="56"/>
                </a:cubicBezTo>
                <a:cubicBezTo>
                  <a:pt x="68" y="56"/>
                  <a:pt x="68" y="57"/>
                  <a:pt x="68" y="58"/>
                </a:cubicBezTo>
                <a:cubicBezTo>
                  <a:pt x="68" y="59"/>
                  <a:pt x="68" y="59"/>
                  <a:pt x="68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2" y="59"/>
                  <a:pt x="73" y="60"/>
                  <a:pt x="73" y="61"/>
                </a:cubicBezTo>
                <a:close/>
                <a:moveTo>
                  <a:pt x="48" y="56"/>
                </a:moveTo>
                <a:cubicBezTo>
                  <a:pt x="55" y="56"/>
                  <a:pt x="55" y="56"/>
                  <a:pt x="55" y="56"/>
                </a:cubicBezTo>
                <a:cubicBezTo>
                  <a:pt x="55" y="26"/>
                  <a:pt x="55" y="26"/>
                  <a:pt x="55" y="26"/>
                </a:cubicBezTo>
                <a:cubicBezTo>
                  <a:pt x="48" y="26"/>
                  <a:pt x="48" y="26"/>
                  <a:pt x="48" y="26"/>
                </a:cubicBezTo>
                <a:lnTo>
                  <a:pt x="48" y="56"/>
                </a:lnTo>
                <a:close/>
                <a:moveTo>
                  <a:pt x="33" y="56"/>
                </a:moveTo>
                <a:cubicBezTo>
                  <a:pt x="40" y="56"/>
                  <a:pt x="40" y="56"/>
                  <a:pt x="40" y="56"/>
                </a:cubicBezTo>
                <a:cubicBezTo>
                  <a:pt x="40" y="26"/>
                  <a:pt x="40" y="26"/>
                  <a:pt x="40" y="26"/>
                </a:cubicBezTo>
                <a:cubicBezTo>
                  <a:pt x="33" y="26"/>
                  <a:pt x="33" y="26"/>
                  <a:pt x="33" y="26"/>
                </a:cubicBezTo>
                <a:lnTo>
                  <a:pt x="33" y="56"/>
                </a:lnTo>
                <a:close/>
                <a:moveTo>
                  <a:pt x="19" y="56"/>
                </a:moveTo>
                <a:cubicBezTo>
                  <a:pt x="26" y="56"/>
                  <a:pt x="26" y="56"/>
                  <a:pt x="26" y="56"/>
                </a:cubicBezTo>
                <a:cubicBezTo>
                  <a:pt x="26" y="26"/>
                  <a:pt x="26" y="26"/>
                  <a:pt x="26" y="26"/>
                </a:cubicBezTo>
                <a:cubicBezTo>
                  <a:pt x="19" y="26"/>
                  <a:pt x="19" y="26"/>
                  <a:pt x="19" y="26"/>
                </a:cubicBezTo>
                <a:lnTo>
                  <a:pt x="19" y="56"/>
                </a:lnTo>
                <a:close/>
                <a:moveTo>
                  <a:pt x="7" y="59"/>
                </a:moveTo>
                <a:cubicBezTo>
                  <a:pt x="65" y="59"/>
                  <a:pt x="65" y="59"/>
                  <a:pt x="65" y="59"/>
                </a:cubicBezTo>
                <a:cubicBezTo>
                  <a:pt x="65" y="59"/>
                  <a:pt x="65" y="59"/>
                  <a:pt x="65" y="59"/>
                </a:cubicBezTo>
                <a:cubicBezTo>
                  <a:pt x="7" y="59"/>
                  <a:pt x="7" y="59"/>
                  <a:pt x="7" y="59"/>
                </a:cubicBezTo>
                <a:close/>
                <a:moveTo>
                  <a:pt x="70" y="62"/>
                </a:moveTo>
                <a:cubicBezTo>
                  <a:pt x="67" y="62"/>
                  <a:pt x="67" y="62"/>
                  <a:pt x="67" y="62"/>
                </a:cubicBezTo>
                <a:cubicBezTo>
                  <a:pt x="6" y="62"/>
                  <a:pt x="6" y="62"/>
                  <a:pt x="6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3" y="65"/>
                  <a:pt x="3" y="65"/>
                  <a:pt x="3" y="65"/>
                </a:cubicBezTo>
                <a:cubicBezTo>
                  <a:pt x="70" y="65"/>
                  <a:pt x="70" y="65"/>
                  <a:pt x="70" y="65"/>
                </a:cubicBezTo>
                <a:lnTo>
                  <a:pt x="70" y="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2" name="Freeform 151"/>
          <p:cNvSpPr>
            <a:spLocks noEditPoints="1"/>
          </p:cNvSpPr>
          <p:nvPr/>
        </p:nvSpPr>
        <p:spPr bwMode="auto">
          <a:xfrm>
            <a:off x="7204101" y="2800030"/>
            <a:ext cx="347309" cy="358451"/>
          </a:xfrm>
          <a:custGeom>
            <a:avLst/>
            <a:gdLst>
              <a:gd name="T0" fmla="*/ 52 w 79"/>
              <a:gd name="T1" fmla="*/ 0 h 79"/>
              <a:gd name="T2" fmla="*/ 0 w 79"/>
              <a:gd name="T3" fmla="*/ 52 h 79"/>
              <a:gd name="T4" fmla="*/ 27 w 79"/>
              <a:gd name="T5" fmla="*/ 79 h 79"/>
              <a:gd name="T6" fmla="*/ 79 w 79"/>
              <a:gd name="T7" fmla="*/ 27 h 79"/>
              <a:gd name="T8" fmla="*/ 27 w 79"/>
              <a:gd name="T9" fmla="*/ 76 h 79"/>
              <a:gd name="T10" fmla="*/ 26 w 79"/>
              <a:gd name="T11" fmla="*/ 76 h 79"/>
              <a:gd name="T12" fmla="*/ 23 w 79"/>
              <a:gd name="T13" fmla="*/ 71 h 79"/>
              <a:gd name="T14" fmla="*/ 32 w 79"/>
              <a:gd name="T15" fmla="*/ 71 h 79"/>
              <a:gd name="T16" fmla="*/ 28 w 79"/>
              <a:gd name="T17" fmla="*/ 76 h 79"/>
              <a:gd name="T18" fmla="*/ 22 w 79"/>
              <a:gd name="T19" fmla="*/ 68 h 79"/>
              <a:gd name="T20" fmla="*/ 8 w 79"/>
              <a:gd name="T21" fmla="*/ 58 h 79"/>
              <a:gd name="T22" fmla="*/ 10 w 79"/>
              <a:gd name="T23" fmla="*/ 46 h 79"/>
              <a:gd name="T24" fmla="*/ 44 w 79"/>
              <a:gd name="T25" fmla="*/ 9 h 79"/>
              <a:gd name="T26" fmla="*/ 51 w 79"/>
              <a:gd name="T27" fmla="*/ 13 h 79"/>
              <a:gd name="T28" fmla="*/ 58 w 79"/>
              <a:gd name="T29" fmla="*/ 8 h 79"/>
              <a:gd name="T30" fmla="*/ 68 w 79"/>
              <a:gd name="T31" fmla="*/ 23 h 79"/>
              <a:gd name="T32" fmla="*/ 69 w 79"/>
              <a:gd name="T33" fmla="*/ 34 h 79"/>
              <a:gd name="T34" fmla="*/ 34 w 79"/>
              <a:gd name="T35" fmla="*/ 69 h 79"/>
              <a:gd name="T36" fmla="*/ 8 w 79"/>
              <a:gd name="T37" fmla="*/ 46 h 79"/>
              <a:gd name="T38" fmla="*/ 8 w 79"/>
              <a:gd name="T39" fmla="*/ 56 h 79"/>
              <a:gd name="T40" fmla="*/ 3 w 79"/>
              <a:gd name="T41" fmla="*/ 50 h 79"/>
              <a:gd name="T42" fmla="*/ 56 w 79"/>
              <a:gd name="T43" fmla="*/ 8 h 79"/>
              <a:gd name="T44" fmla="*/ 47 w 79"/>
              <a:gd name="T45" fmla="*/ 9 h 79"/>
              <a:gd name="T46" fmla="*/ 50 w 79"/>
              <a:gd name="T47" fmla="*/ 3 h 79"/>
              <a:gd name="T48" fmla="*/ 76 w 79"/>
              <a:gd name="T49" fmla="*/ 27 h 79"/>
              <a:gd name="T50" fmla="*/ 70 w 79"/>
              <a:gd name="T51" fmla="*/ 32 h 79"/>
              <a:gd name="T52" fmla="*/ 69 w 79"/>
              <a:gd name="T53" fmla="*/ 24 h 79"/>
              <a:gd name="T54" fmla="*/ 75 w 79"/>
              <a:gd name="T55" fmla="*/ 26 h 79"/>
              <a:gd name="T56" fmla="*/ 46 w 79"/>
              <a:gd name="T57" fmla="*/ 47 h 79"/>
              <a:gd name="T58" fmla="*/ 42 w 79"/>
              <a:gd name="T59" fmla="*/ 47 h 79"/>
              <a:gd name="T60" fmla="*/ 40 w 79"/>
              <a:gd name="T61" fmla="*/ 44 h 79"/>
              <a:gd name="T62" fmla="*/ 40 w 79"/>
              <a:gd name="T63" fmla="*/ 40 h 79"/>
              <a:gd name="T64" fmla="*/ 31 w 79"/>
              <a:gd name="T65" fmla="*/ 33 h 79"/>
              <a:gd name="T66" fmla="*/ 34 w 79"/>
              <a:gd name="T67" fmla="*/ 33 h 79"/>
              <a:gd name="T68" fmla="*/ 39 w 79"/>
              <a:gd name="T69" fmla="*/ 35 h 79"/>
              <a:gd name="T70" fmla="*/ 39 w 79"/>
              <a:gd name="T71" fmla="*/ 39 h 79"/>
              <a:gd name="T72" fmla="*/ 47 w 79"/>
              <a:gd name="T73" fmla="*/ 46 h 79"/>
              <a:gd name="T74" fmla="*/ 29 w 79"/>
              <a:gd name="T75" fmla="*/ 29 h 79"/>
              <a:gd name="T76" fmla="*/ 30 w 79"/>
              <a:gd name="T77" fmla="*/ 58 h 79"/>
              <a:gd name="T78" fmla="*/ 54 w 79"/>
              <a:gd name="T79" fmla="*/ 41 h 79"/>
              <a:gd name="T80" fmla="*/ 54 w 79"/>
              <a:gd name="T81" fmla="*/ 37 h 79"/>
              <a:gd name="T82" fmla="*/ 53 w 79"/>
              <a:gd name="T83" fmla="*/ 33 h 79"/>
              <a:gd name="T84" fmla="*/ 50 w 79"/>
              <a:gd name="T85" fmla="*/ 29 h 79"/>
              <a:gd name="T86" fmla="*/ 46 w 79"/>
              <a:gd name="T87" fmla="*/ 26 h 79"/>
              <a:gd name="T88" fmla="*/ 42 w 79"/>
              <a:gd name="T89" fmla="*/ 25 h 79"/>
              <a:gd name="T90" fmla="*/ 24 w 79"/>
              <a:gd name="T91" fmla="*/ 42 h 79"/>
              <a:gd name="T92" fmla="*/ 26 w 79"/>
              <a:gd name="T93" fmla="*/ 46 h 79"/>
              <a:gd name="T94" fmla="*/ 29 w 79"/>
              <a:gd name="T95" fmla="*/ 50 h 79"/>
              <a:gd name="T96" fmla="*/ 33 w 79"/>
              <a:gd name="T97" fmla="*/ 53 h 79"/>
              <a:gd name="T98" fmla="*/ 36 w 79"/>
              <a:gd name="T99" fmla="*/ 54 h 79"/>
              <a:gd name="T100" fmla="*/ 40 w 79"/>
              <a:gd name="T101" fmla="*/ 52 h 79"/>
              <a:gd name="T102" fmla="*/ 38 w 79"/>
              <a:gd name="T103" fmla="*/ 52 h 79"/>
              <a:gd name="T104" fmla="*/ 32 w 79"/>
              <a:gd name="T105" fmla="*/ 51 h 79"/>
              <a:gd name="T106" fmla="*/ 28 w 79"/>
              <a:gd name="T107" fmla="*/ 47 h 79"/>
              <a:gd name="T108" fmla="*/ 27 w 79"/>
              <a:gd name="T109" fmla="*/ 44 h 79"/>
              <a:gd name="T110" fmla="*/ 30 w 79"/>
              <a:gd name="T111" fmla="*/ 30 h 79"/>
              <a:gd name="T112" fmla="*/ 44 w 79"/>
              <a:gd name="T113" fmla="*/ 27 h 79"/>
              <a:gd name="T114" fmla="*/ 46 w 79"/>
              <a:gd name="T115" fmla="*/ 28 h 79"/>
              <a:gd name="T116" fmla="*/ 50 w 79"/>
              <a:gd name="T117" fmla="*/ 33 h 79"/>
              <a:gd name="T118" fmla="*/ 52 w 79"/>
              <a:gd name="T119" fmla="*/ 38 h 79"/>
              <a:gd name="T120" fmla="*/ 52 w 79"/>
              <a:gd name="T121" fmla="*/ 41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9" h="79">
                <a:moveTo>
                  <a:pt x="77" y="23"/>
                </a:moveTo>
                <a:cubicBezTo>
                  <a:pt x="55" y="1"/>
                  <a:pt x="55" y="1"/>
                  <a:pt x="55" y="1"/>
                </a:cubicBezTo>
                <a:cubicBezTo>
                  <a:pt x="54" y="0"/>
                  <a:pt x="53" y="0"/>
                  <a:pt x="52" y="0"/>
                </a:cubicBezTo>
                <a:cubicBezTo>
                  <a:pt x="50" y="0"/>
                  <a:pt x="49" y="0"/>
                  <a:pt x="48" y="1"/>
                </a:cubicBezTo>
                <a:cubicBezTo>
                  <a:pt x="1" y="48"/>
                  <a:pt x="1" y="48"/>
                  <a:pt x="1" y="48"/>
                </a:cubicBezTo>
                <a:cubicBezTo>
                  <a:pt x="0" y="49"/>
                  <a:pt x="0" y="50"/>
                  <a:pt x="0" y="52"/>
                </a:cubicBezTo>
                <a:cubicBezTo>
                  <a:pt x="0" y="53"/>
                  <a:pt x="0" y="54"/>
                  <a:pt x="1" y="55"/>
                </a:cubicBezTo>
                <a:cubicBezTo>
                  <a:pt x="23" y="78"/>
                  <a:pt x="23" y="78"/>
                  <a:pt x="23" y="78"/>
                </a:cubicBezTo>
                <a:cubicBezTo>
                  <a:pt x="24" y="79"/>
                  <a:pt x="26" y="79"/>
                  <a:pt x="27" y="79"/>
                </a:cubicBezTo>
                <a:cubicBezTo>
                  <a:pt x="28" y="79"/>
                  <a:pt x="30" y="79"/>
                  <a:pt x="31" y="78"/>
                </a:cubicBezTo>
                <a:cubicBezTo>
                  <a:pt x="77" y="31"/>
                  <a:pt x="77" y="31"/>
                  <a:pt x="77" y="31"/>
                </a:cubicBezTo>
                <a:cubicBezTo>
                  <a:pt x="78" y="30"/>
                  <a:pt x="79" y="28"/>
                  <a:pt x="79" y="27"/>
                </a:cubicBezTo>
                <a:cubicBezTo>
                  <a:pt x="79" y="26"/>
                  <a:pt x="78" y="24"/>
                  <a:pt x="77" y="23"/>
                </a:cubicBezTo>
                <a:close/>
                <a:moveTo>
                  <a:pt x="28" y="76"/>
                </a:moveTo>
                <a:cubicBezTo>
                  <a:pt x="28" y="76"/>
                  <a:pt x="27" y="76"/>
                  <a:pt x="27" y="76"/>
                </a:cubicBezTo>
                <a:cubicBezTo>
                  <a:pt x="27" y="76"/>
                  <a:pt x="27" y="76"/>
                  <a:pt x="27" y="76"/>
                </a:cubicBezTo>
                <a:cubicBezTo>
                  <a:pt x="27" y="76"/>
                  <a:pt x="27" y="76"/>
                  <a:pt x="27" y="76"/>
                </a:cubicBezTo>
                <a:cubicBezTo>
                  <a:pt x="26" y="76"/>
                  <a:pt x="26" y="76"/>
                  <a:pt x="26" y="76"/>
                </a:cubicBezTo>
                <a:cubicBezTo>
                  <a:pt x="26" y="76"/>
                  <a:pt x="26" y="76"/>
                  <a:pt x="25" y="75"/>
                </a:cubicBezTo>
                <a:cubicBezTo>
                  <a:pt x="22" y="72"/>
                  <a:pt x="22" y="72"/>
                  <a:pt x="22" y="72"/>
                </a:cubicBezTo>
                <a:cubicBezTo>
                  <a:pt x="22" y="71"/>
                  <a:pt x="22" y="71"/>
                  <a:pt x="23" y="71"/>
                </a:cubicBezTo>
                <a:cubicBezTo>
                  <a:pt x="24" y="70"/>
                  <a:pt x="24" y="70"/>
                  <a:pt x="24" y="70"/>
                </a:cubicBezTo>
                <a:cubicBezTo>
                  <a:pt x="26" y="68"/>
                  <a:pt x="29" y="68"/>
                  <a:pt x="31" y="70"/>
                </a:cubicBezTo>
                <a:cubicBezTo>
                  <a:pt x="32" y="71"/>
                  <a:pt x="32" y="71"/>
                  <a:pt x="32" y="71"/>
                </a:cubicBezTo>
                <a:cubicBezTo>
                  <a:pt x="32" y="71"/>
                  <a:pt x="33" y="71"/>
                  <a:pt x="33" y="71"/>
                </a:cubicBezTo>
                <a:cubicBezTo>
                  <a:pt x="28" y="75"/>
                  <a:pt x="28" y="75"/>
                  <a:pt x="28" y="75"/>
                </a:cubicBezTo>
                <a:cubicBezTo>
                  <a:pt x="28" y="76"/>
                  <a:pt x="28" y="76"/>
                  <a:pt x="28" y="76"/>
                </a:cubicBezTo>
                <a:close/>
                <a:moveTo>
                  <a:pt x="34" y="69"/>
                </a:moveTo>
                <a:cubicBezTo>
                  <a:pt x="33" y="68"/>
                  <a:pt x="33" y="68"/>
                  <a:pt x="33" y="68"/>
                </a:cubicBezTo>
                <a:cubicBezTo>
                  <a:pt x="30" y="65"/>
                  <a:pt x="25" y="65"/>
                  <a:pt x="22" y="68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70"/>
                  <a:pt x="21" y="70"/>
                  <a:pt x="20" y="70"/>
                </a:cubicBezTo>
                <a:cubicBezTo>
                  <a:pt x="8" y="58"/>
                  <a:pt x="8" y="58"/>
                  <a:pt x="8" y="58"/>
                </a:cubicBezTo>
                <a:cubicBezTo>
                  <a:pt x="9" y="58"/>
                  <a:pt x="9" y="58"/>
                  <a:pt x="10" y="57"/>
                </a:cubicBezTo>
                <a:cubicBezTo>
                  <a:pt x="10" y="56"/>
                  <a:pt x="10" y="56"/>
                  <a:pt x="10" y="56"/>
                </a:cubicBezTo>
                <a:cubicBezTo>
                  <a:pt x="13" y="53"/>
                  <a:pt x="13" y="49"/>
                  <a:pt x="10" y="46"/>
                </a:cubicBezTo>
                <a:cubicBezTo>
                  <a:pt x="10" y="45"/>
                  <a:pt x="10" y="45"/>
                  <a:pt x="10" y="45"/>
                </a:cubicBezTo>
                <a:cubicBezTo>
                  <a:pt x="9" y="45"/>
                  <a:pt x="9" y="45"/>
                  <a:pt x="9" y="44"/>
                </a:cubicBezTo>
                <a:cubicBezTo>
                  <a:pt x="44" y="9"/>
                  <a:pt x="44" y="9"/>
                  <a:pt x="44" y="9"/>
                </a:cubicBezTo>
                <a:cubicBezTo>
                  <a:pt x="44" y="9"/>
                  <a:pt x="45" y="10"/>
                  <a:pt x="45" y="10"/>
                </a:cubicBezTo>
                <a:cubicBezTo>
                  <a:pt x="46" y="11"/>
                  <a:pt x="46" y="11"/>
                  <a:pt x="46" y="11"/>
                </a:cubicBezTo>
                <a:cubicBezTo>
                  <a:pt x="47" y="12"/>
                  <a:pt x="49" y="13"/>
                  <a:pt x="51" y="13"/>
                </a:cubicBezTo>
                <a:cubicBezTo>
                  <a:pt x="53" y="13"/>
                  <a:pt x="55" y="12"/>
                  <a:pt x="56" y="11"/>
                </a:cubicBezTo>
                <a:cubicBezTo>
                  <a:pt x="57" y="10"/>
                  <a:pt x="57" y="10"/>
                  <a:pt x="57" y="10"/>
                </a:cubicBezTo>
                <a:cubicBezTo>
                  <a:pt x="57" y="9"/>
                  <a:pt x="58" y="9"/>
                  <a:pt x="58" y="8"/>
                </a:cubicBezTo>
                <a:cubicBezTo>
                  <a:pt x="70" y="21"/>
                  <a:pt x="70" y="21"/>
                  <a:pt x="70" y="21"/>
                </a:cubicBezTo>
                <a:cubicBezTo>
                  <a:pt x="70" y="21"/>
                  <a:pt x="69" y="21"/>
                  <a:pt x="69" y="22"/>
                </a:cubicBezTo>
                <a:cubicBezTo>
                  <a:pt x="68" y="23"/>
                  <a:pt x="68" y="23"/>
                  <a:pt x="68" y="23"/>
                </a:cubicBezTo>
                <a:cubicBezTo>
                  <a:pt x="67" y="24"/>
                  <a:pt x="66" y="26"/>
                  <a:pt x="66" y="28"/>
                </a:cubicBezTo>
                <a:cubicBezTo>
                  <a:pt x="66" y="30"/>
                  <a:pt x="67" y="32"/>
                  <a:pt x="68" y="33"/>
                </a:cubicBezTo>
                <a:cubicBezTo>
                  <a:pt x="69" y="34"/>
                  <a:pt x="69" y="34"/>
                  <a:pt x="69" y="34"/>
                </a:cubicBezTo>
                <a:cubicBezTo>
                  <a:pt x="69" y="34"/>
                  <a:pt x="69" y="34"/>
                  <a:pt x="70" y="34"/>
                </a:cubicBezTo>
                <a:cubicBezTo>
                  <a:pt x="34" y="70"/>
                  <a:pt x="34" y="70"/>
                  <a:pt x="34" y="70"/>
                </a:cubicBezTo>
                <a:cubicBezTo>
                  <a:pt x="34" y="69"/>
                  <a:pt x="34" y="69"/>
                  <a:pt x="34" y="69"/>
                </a:cubicBezTo>
                <a:close/>
                <a:moveTo>
                  <a:pt x="3" y="50"/>
                </a:moveTo>
                <a:cubicBezTo>
                  <a:pt x="8" y="46"/>
                  <a:pt x="8" y="46"/>
                  <a:pt x="8" y="46"/>
                </a:cubicBezTo>
                <a:cubicBezTo>
                  <a:pt x="8" y="46"/>
                  <a:pt x="8" y="46"/>
                  <a:pt x="8" y="46"/>
                </a:cubicBezTo>
                <a:cubicBezTo>
                  <a:pt x="9" y="47"/>
                  <a:pt x="9" y="47"/>
                  <a:pt x="9" y="47"/>
                </a:cubicBezTo>
                <a:cubicBezTo>
                  <a:pt x="11" y="49"/>
                  <a:pt x="11" y="53"/>
                  <a:pt x="9" y="55"/>
                </a:cubicBezTo>
                <a:cubicBezTo>
                  <a:pt x="8" y="56"/>
                  <a:pt x="8" y="56"/>
                  <a:pt x="8" y="56"/>
                </a:cubicBezTo>
                <a:cubicBezTo>
                  <a:pt x="8" y="56"/>
                  <a:pt x="7" y="57"/>
                  <a:pt x="7" y="57"/>
                </a:cubicBezTo>
                <a:cubicBezTo>
                  <a:pt x="3" y="53"/>
                  <a:pt x="3" y="53"/>
                  <a:pt x="3" y="53"/>
                </a:cubicBezTo>
                <a:cubicBezTo>
                  <a:pt x="2" y="52"/>
                  <a:pt x="2" y="51"/>
                  <a:pt x="3" y="50"/>
                </a:cubicBezTo>
                <a:close/>
                <a:moveTo>
                  <a:pt x="53" y="3"/>
                </a:moveTo>
                <a:cubicBezTo>
                  <a:pt x="57" y="7"/>
                  <a:pt x="57" y="7"/>
                  <a:pt x="57" y="7"/>
                </a:cubicBezTo>
                <a:cubicBezTo>
                  <a:pt x="56" y="7"/>
                  <a:pt x="56" y="8"/>
                  <a:pt x="56" y="8"/>
                </a:cubicBezTo>
                <a:cubicBezTo>
                  <a:pt x="55" y="9"/>
                  <a:pt x="55" y="9"/>
                  <a:pt x="55" y="9"/>
                </a:cubicBezTo>
                <a:cubicBezTo>
                  <a:pt x="54" y="10"/>
                  <a:pt x="52" y="11"/>
                  <a:pt x="51" y="11"/>
                </a:cubicBezTo>
                <a:cubicBezTo>
                  <a:pt x="49" y="11"/>
                  <a:pt x="48" y="10"/>
                  <a:pt x="47" y="9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6" y="8"/>
                  <a:pt x="46" y="8"/>
                </a:cubicBezTo>
                <a:cubicBezTo>
                  <a:pt x="50" y="3"/>
                  <a:pt x="50" y="3"/>
                  <a:pt x="50" y="3"/>
                </a:cubicBezTo>
                <a:cubicBezTo>
                  <a:pt x="51" y="3"/>
                  <a:pt x="52" y="3"/>
                  <a:pt x="53" y="3"/>
                </a:cubicBezTo>
                <a:close/>
                <a:moveTo>
                  <a:pt x="75" y="26"/>
                </a:moveTo>
                <a:cubicBezTo>
                  <a:pt x="76" y="26"/>
                  <a:pt x="76" y="27"/>
                  <a:pt x="76" y="27"/>
                </a:cubicBezTo>
                <a:cubicBezTo>
                  <a:pt x="76" y="28"/>
                  <a:pt x="76" y="28"/>
                  <a:pt x="75" y="29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3"/>
                  <a:pt x="71" y="33"/>
                  <a:pt x="70" y="32"/>
                </a:cubicBezTo>
                <a:cubicBezTo>
                  <a:pt x="69" y="32"/>
                  <a:pt x="69" y="32"/>
                  <a:pt x="69" y="32"/>
                </a:cubicBezTo>
                <a:cubicBezTo>
                  <a:pt x="68" y="31"/>
                  <a:pt x="68" y="29"/>
                  <a:pt x="68" y="28"/>
                </a:cubicBezTo>
                <a:cubicBezTo>
                  <a:pt x="68" y="26"/>
                  <a:pt x="68" y="25"/>
                  <a:pt x="69" y="24"/>
                </a:cubicBezTo>
                <a:cubicBezTo>
                  <a:pt x="70" y="23"/>
                  <a:pt x="70" y="23"/>
                  <a:pt x="70" y="23"/>
                </a:cubicBezTo>
                <a:cubicBezTo>
                  <a:pt x="71" y="23"/>
                  <a:pt x="71" y="22"/>
                  <a:pt x="72" y="22"/>
                </a:cubicBezTo>
                <a:lnTo>
                  <a:pt x="75" y="26"/>
                </a:lnTo>
                <a:close/>
                <a:moveTo>
                  <a:pt x="47" y="46"/>
                </a:moveTo>
                <a:cubicBezTo>
                  <a:pt x="47" y="46"/>
                  <a:pt x="47" y="47"/>
                  <a:pt x="47" y="47"/>
                </a:cubicBezTo>
                <a:cubicBezTo>
                  <a:pt x="47" y="47"/>
                  <a:pt x="47" y="47"/>
                  <a:pt x="46" y="47"/>
                </a:cubicBezTo>
                <a:cubicBezTo>
                  <a:pt x="46" y="47"/>
                  <a:pt x="46" y="47"/>
                  <a:pt x="46" y="47"/>
                </a:cubicBezTo>
                <a:cubicBezTo>
                  <a:pt x="45" y="46"/>
                  <a:pt x="45" y="46"/>
                  <a:pt x="45" y="46"/>
                </a:cubicBezTo>
                <a:cubicBezTo>
                  <a:pt x="44" y="47"/>
                  <a:pt x="43" y="47"/>
                  <a:pt x="42" y="47"/>
                </a:cubicBezTo>
                <a:cubicBezTo>
                  <a:pt x="41" y="47"/>
                  <a:pt x="39" y="47"/>
                  <a:pt x="39" y="46"/>
                </a:cubicBezTo>
                <a:cubicBezTo>
                  <a:pt x="38" y="45"/>
                  <a:pt x="38" y="45"/>
                  <a:pt x="39" y="44"/>
                </a:cubicBezTo>
                <a:cubicBezTo>
                  <a:pt x="39" y="44"/>
                  <a:pt x="40" y="44"/>
                  <a:pt x="40" y="44"/>
                </a:cubicBezTo>
                <a:cubicBezTo>
                  <a:pt x="41" y="45"/>
                  <a:pt x="43" y="45"/>
                  <a:pt x="44" y="44"/>
                </a:cubicBezTo>
                <a:cubicBezTo>
                  <a:pt x="45" y="43"/>
                  <a:pt x="45" y="41"/>
                  <a:pt x="44" y="40"/>
                </a:cubicBezTo>
                <a:cubicBezTo>
                  <a:pt x="43" y="39"/>
                  <a:pt x="41" y="39"/>
                  <a:pt x="40" y="40"/>
                </a:cubicBezTo>
                <a:cubicBezTo>
                  <a:pt x="38" y="42"/>
                  <a:pt x="35" y="42"/>
                  <a:pt x="33" y="40"/>
                </a:cubicBezTo>
                <a:cubicBezTo>
                  <a:pt x="31" y="39"/>
                  <a:pt x="31" y="36"/>
                  <a:pt x="32" y="34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3"/>
                  <a:pt x="31" y="32"/>
                  <a:pt x="31" y="32"/>
                </a:cubicBezTo>
                <a:cubicBezTo>
                  <a:pt x="31" y="31"/>
                  <a:pt x="32" y="31"/>
                  <a:pt x="32" y="32"/>
                </a:cubicBezTo>
                <a:cubicBezTo>
                  <a:pt x="34" y="33"/>
                  <a:pt x="34" y="33"/>
                  <a:pt x="34" y="33"/>
                </a:cubicBezTo>
                <a:cubicBezTo>
                  <a:pt x="36" y="31"/>
                  <a:pt x="38" y="32"/>
                  <a:pt x="40" y="33"/>
                </a:cubicBezTo>
                <a:cubicBezTo>
                  <a:pt x="40" y="34"/>
                  <a:pt x="40" y="34"/>
                  <a:pt x="40" y="35"/>
                </a:cubicBezTo>
                <a:cubicBezTo>
                  <a:pt x="40" y="35"/>
                  <a:pt x="39" y="35"/>
                  <a:pt x="39" y="35"/>
                </a:cubicBezTo>
                <a:cubicBezTo>
                  <a:pt x="37" y="34"/>
                  <a:pt x="36" y="34"/>
                  <a:pt x="34" y="35"/>
                </a:cubicBezTo>
                <a:cubicBezTo>
                  <a:pt x="33" y="36"/>
                  <a:pt x="33" y="38"/>
                  <a:pt x="34" y="39"/>
                </a:cubicBezTo>
                <a:cubicBezTo>
                  <a:pt x="36" y="40"/>
                  <a:pt x="37" y="40"/>
                  <a:pt x="39" y="39"/>
                </a:cubicBezTo>
                <a:cubicBezTo>
                  <a:pt x="40" y="37"/>
                  <a:pt x="44" y="37"/>
                  <a:pt x="45" y="39"/>
                </a:cubicBezTo>
                <a:cubicBezTo>
                  <a:pt x="47" y="40"/>
                  <a:pt x="47" y="43"/>
                  <a:pt x="46" y="45"/>
                </a:cubicBezTo>
                <a:lnTo>
                  <a:pt x="47" y="46"/>
                </a:lnTo>
                <a:close/>
                <a:moveTo>
                  <a:pt x="55" y="24"/>
                </a:moveTo>
                <a:cubicBezTo>
                  <a:pt x="51" y="20"/>
                  <a:pt x="44" y="21"/>
                  <a:pt x="38" y="24"/>
                </a:cubicBezTo>
                <a:cubicBezTo>
                  <a:pt x="34" y="25"/>
                  <a:pt x="31" y="26"/>
                  <a:pt x="29" y="29"/>
                </a:cubicBezTo>
                <a:cubicBezTo>
                  <a:pt x="26" y="31"/>
                  <a:pt x="25" y="34"/>
                  <a:pt x="24" y="38"/>
                </a:cubicBezTo>
                <a:cubicBezTo>
                  <a:pt x="20" y="45"/>
                  <a:pt x="20" y="51"/>
                  <a:pt x="24" y="55"/>
                </a:cubicBezTo>
                <a:cubicBezTo>
                  <a:pt x="25" y="57"/>
                  <a:pt x="28" y="58"/>
                  <a:pt x="30" y="58"/>
                </a:cubicBezTo>
                <a:cubicBezTo>
                  <a:pt x="34" y="58"/>
                  <a:pt x="37" y="56"/>
                  <a:pt x="41" y="54"/>
                </a:cubicBezTo>
                <a:cubicBezTo>
                  <a:pt x="44" y="54"/>
                  <a:pt x="47" y="53"/>
                  <a:pt x="50" y="50"/>
                </a:cubicBezTo>
                <a:cubicBezTo>
                  <a:pt x="52" y="48"/>
                  <a:pt x="54" y="44"/>
                  <a:pt x="54" y="41"/>
                </a:cubicBezTo>
                <a:cubicBezTo>
                  <a:pt x="58" y="34"/>
                  <a:pt x="58" y="27"/>
                  <a:pt x="55" y="24"/>
                </a:cubicBezTo>
                <a:close/>
                <a:moveTo>
                  <a:pt x="53" y="25"/>
                </a:moveTo>
                <a:cubicBezTo>
                  <a:pt x="56" y="28"/>
                  <a:pt x="56" y="32"/>
                  <a:pt x="54" y="37"/>
                </a:cubicBezTo>
                <a:cubicBezTo>
                  <a:pt x="54" y="36"/>
                  <a:pt x="54" y="36"/>
                  <a:pt x="54" y="35"/>
                </a:cubicBezTo>
                <a:cubicBezTo>
                  <a:pt x="54" y="35"/>
                  <a:pt x="54" y="35"/>
                  <a:pt x="53" y="34"/>
                </a:cubicBezTo>
                <a:cubicBezTo>
                  <a:pt x="53" y="34"/>
                  <a:pt x="53" y="33"/>
                  <a:pt x="53" y="33"/>
                </a:cubicBezTo>
                <a:cubicBezTo>
                  <a:pt x="53" y="33"/>
                  <a:pt x="52" y="32"/>
                  <a:pt x="52" y="32"/>
                </a:cubicBezTo>
                <a:cubicBezTo>
                  <a:pt x="52" y="31"/>
                  <a:pt x="52" y="31"/>
                  <a:pt x="52" y="31"/>
                </a:cubicBezTo>
                <a:cubicBezTo>
                  <a:pt x="51" y="30"/>
                  <a:pt x="51" y="29"/>
                  <a:pt x="50" y="29"/>
                </a:cubicBezTo>
                <a:cubicBezTo>
                  <a:pt x="49" y="28"/>
                  <a:pt x="49" y="28"/>
                  <a:pt x="48" y="27"/>
                </a:cubicBezTo>
                <a:cubicBezTo>
                  <a:pt x="48" y="27"/>
                  <a:pt x="47" y="27"/>
                  <a:pt x="47" y="26"/>
                </a:cubicBezTo>
                <a:cubicBezTo>
                  <a:pt x="47" y="26"/>
                  <a:pt x="46" y="26"/>
                  <a:pt x="46" y="26"/>
                </a:cubicBezTo>
                <a:cubicBezTo>
                  <a:pt x="45" y="26"/>
                  <a:pt x="45" y="25"/>
                  <a:pt x="44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3" y="25"/>
                  <a:pt x="43" y="25"/>
                  <a:pt x="42" y="25"/>
                </a:cubicBezTo>
                <a:cubicBezTo>
                  <a:pt x="47" y="23"/>
                  <a:pt x="51" y="23"/>
                  <a:pt x="53" y="25"/>
                </a:cubicBezTo>
                <a:close/>
                <a:moveTo>
                  <a:pt x="25" y="54"/>
                </a:moveTo>
                <a:cubicBezTo>
                  <a:pt x="23" y="51"/>
                  <a:pt x="23" y="47"/>
                  <a:pt x="24" y="42"/>
                </a:cubicBezTo>
                <a:cubicBezTo>
                  <a:pt x="24" y="43"/>
                  <a:pt x="25" y="43"/>
                  <a:pt x="25" y="44"/>
                </a:cubicBezTo>
                <a:cubicBezTo>
                  <a:pt x="25" y="44"/>
                  <a:pt x="25" y="44"/>
                  <a:pt x="25" y="45"/>
                </a:cubicBezTo>
                <a:cubicBezTo>
                  <a:pt x="25" y="45"/>
                  <a:pt x="25" y="45"/>
                  <a:pt x="26" y="46"/>
                </a:cubicBezTo>
                <a:cubicBezTo>
                  <a:pt x="26" y="46"/>
                  <a:pt x="26" y="47"/>
                  <a:pt x="26" y="47"/>
                </a:cubicBezTo>
                <a:cubicBezTo>
                  <a:pt x="26" y="47"/>
                  <a:pt x="27" y="48"/>
                  <a:pt x="27" y="48"/>
                </a:cubicBezTo>
                <a:cubicBezTo>
                  <a:pt x="27" y="49"/>
                  <a:pt x="28" y="49"/>
                  <a:pt x="29" y="50"/>
                </a:cubicBezTo>
                <a:cubicBezTo>
                  <a:pt x="29" y="51"/>
                  <a:pt x="30" y="51"/>
                  <a:pt x="31" y="52"/>
                </a:cubicBezTo>
                <a:cubicBezTo>
                  <a:pt x="31" y="52"/>
                  <a:pt x="31" y="52"/>
                  <a:pt x="31" y="52"/>
                </a:cubicBezTo>
                <a:cubicBezTo>
                  <a:pt x="32" y="53"/>
                  <a:pt x="32" y="53"/>
                  <a:pt x="33" y="53"/>
                </a:cubicBezTo>
                <a:cubicBezTo>
                  <a:pt x="33" y="53"/>
                  <a:pt x="34" y="53"/>
                  <a:pt x="34" y="54"/>
                </a:cubicBezTo>
                <a:cubicBezTo>
                  <a:pt x="34" y="54"/>
                  <a:pt x="35" y="54"/>
                  <a:pt x="35" y="54"/>
                </a:cubicBezTo>
                <a:cubicBezTo>
                  <a:pt x="35" y="54"/>
                  <a:pt x="36" y="54"/>
                  <a:pt x="36" y="54"/>
                </a:cubicBezTo>
                <a:cubicBezTo>
                  <a:pt x="32" y="56"/>
                  <a:pt x="27" y="56"/>
                  <a:pt x="25" y="54"/>
                </a:cubicBezTo>
                <a:close/>
                <a:moveTo>
                  <a:pt x="49" y="49"/>
                </a:moveTo>
                <a:cubicBezTo>
                  <a:pt x="46" y="51"/>
                  <a:pt x="44" y="52"/>
                  <a:pt x="40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3"/>
                  <a:pt x="39" y="53"/>
                  <a:pt x="38" y="52"/>
                </a:cubicBezTo>
                <a:cubicBezTo>
                  <a:pt x="38" y="52"/>
                  <a:pt x="38" y="52"/>
                  <a:pt x="38" y="52"/>
                </a:cubicBezTo>
                <a:cubicBezTo>
                  <a:pt x="37" y="52"/>
                  <a:pt x="36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4" y="51"/>
                  <a:pt x="33" y="51"/>
                  <a:pt x="32" y="51"/>
                </a:cubicBezTo>
                <a:cubicBezTo>
                  <a:pt x="32" y="51"/>
                  <a:pt x="32" y="51"/>
                  <a:pt x="32" y="50"/>
                </a:cubicBezTo>
                <a:cubicBezTo>
                  <a:pt x="31" y="50"/>
                  <a:pt x="31" y="49"/>
                  <a:pt x="30" y="49"/>
                </a:cubicBezTo>
                <a:cubicBezTo>
                  <a:pt x="29" y="48"/>
                  <a:pt x="29" y="47"/>
                  <a:pt x="28" y="47"/>
                </a:cubicBezTo>
                <a:cubicBezTo>
                  <a:pt x="28" y="46"/>
                  <a:pt x="28" y="46"/>
                  <a:pt x="28" y="46"/>
                </a:cubicBezTo>
                <a:cubicBezTo>
                  <a:pt x="28" y="45"/>
                  <a:pt x="27" y="45"/>
                  <a:pt x="2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6" y="42"/>
                  <a:pt x="26" y="40"/>
                  <a:pt x="26" y="38"/>
                </a:cubicBezTo>
                <a:cubicBezTo>
                  <a:pt x="26" y="38"/>
                  <a:pt x="26" y="38"/>
                  <a:pt x="26" y="38"/>
                </a:cubicBezTo>
                <a:cubicBezTo>
                  <a:pt x="27" y="35"/>
                  <a:pt x="28" y="32"/>
                  <a:pt x="30" y="30"/>
                </a:cubicBezTo>
                <a:cubicBezTo>
                  <a:pt x="32" y="28"/>
                  <a:pt x="35" y="27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40" y="26"/>
                  <a:pt x="42" y="26"/>
                  <a:pt x="44" y="27"/>
                </a:cubicBezTo>
                <a:cubicBezTo>
                  <a:pt x="44" y="27"/>
                  <a:pt x="44" y="27"/>
                  <a:pt x="44" y="27"/>
                </a:cubicBezTo>
                <a:cubicBezTo>
                  <a:pt x="45" y="27"/>
                  <a:pt x="45" y="28"/>
                  <a:pt x="46" y="28"/>
                </a:cubicBezTo>
                <a:cubicBezTo>
                  <a:pt x="46" y="28"/>
                  <a:pt x="46" y="28"/>
                  <a:pt x="46" y="28"/>
                </a:cubicBezTo>
                <a:cubicBezTo>
                  <a:pt x="47" y="29"/>
                  <a:pt x="48" y="29"/>
                  <a:pt x="49" y="30"/>
                </a:cubicBezTo>
                <a:cubicBezTo>
                  <a:pt x="49" y="31"/>
                  <a:pt x="50" y="32"/>
                  <a:pt x="50" y="32"/>
                </a:cubicBezTo>
                <a:cubicBezTo>
                  <a:pt x="50" y="32"/>
                  <a:pt x="50" y="33"/>
                  <a:pt x="50" y="33"/>
                </a:cubicBezTo>
                <a:cubicBezTo>
                  <a:pt x="51" y="33"/>
                  <a:pt x="51" y="34"/>
                  <a:pt x="52" y="35"/>
                </a:cubicBezTo>
                <a:cubicBezTo>
                  <a:pt x="52" y="35"/>
                  <a:pt x="52" y="35"/>
                  <a:pt x="52" y="35"/>
                </a:cubicBezTo>
                <a:cubicBezTo>
                  <a:pt x="52" y="36"/>
                  <a:pt x="52" y="37"/>
                  <a:pt x="52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52" y="39"/>
                  <a:pt x="52" y="40"/>
                  <a:pt x="52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4"/>
                  <a:pt x="51" y="47"/>
                  <a:pt x="49" y="4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3" name="Freeform 27"/>
          <p:cNvSpPr>
            <a:spLocks noEditPoints="1"/>
          </p:cNvSpPr>
          <p:nvPr/>
        </p:nvSpPr>
        <p:spPr bwMode="auto">
          <a:xfrm>
            <a:off x="5954250" y="5006241"/>
            <a:ext cx="279058" cy="288110"/>
          </a:xfrm>
          <a:custGeom>
            <a:avLst/>
            <a:gdLst>
              <a:gd name="T0" fmla="*/ 27 w 78"/>
              <a:gd name="T1" fmla="*/ 53 h 78"/>
              <a:gd name="T2" fmla="*/ 27 w 78"/>
              <a:gd name="T3" fmla="*/ 25 h 78"/>
              <a:gd name="T4" fmla="*/ 22 w 78"/>
              <a:gd name="T5" fmla="*/ 29 h 78"/>
              <a:gd name="T6" fmla="*/ 49 w 78"/>
              <a:gd name="T7" fmla="*/ 55 h 78"/>
              <a:gd name="T8" fmla="*/ 53 w 78"/>
              <a:gd name="T9" fmla="*/ 50 h 78"/>
              <a:gd name="T10" fmla="*/ 25 w 78"/>
              <a:gd name="T11" fmla="*/ 25 h 78"/>
              <a:gd name="T12" fmla="*/ 53 w 78"/>
              <a:gd name="T13" fmla="*/ 56 h 78"/>
              <a:gd name="T14" fmla="*/ 55 w 78"/>
              <a:gd name="T15" fmla="*/ 54 h 78"/>
              <a:gd name="T16" fmla="*/ 49 w 78"/>
              <a:gd name="T17" fmla="*/ 25 h 78"/>
              <a:gd name="T18" fmla="*/ 49 w 78"/>
              <a:gd name="T19" fmla="*/ 40 h 78"/>
              <a:gd name="T20" fmla="*/ 28 w 78"/>
              <a:gd name="T21" fmla="*/ 41 h 78"/>
              <a:gd name="T22" fmla="*/ 49 w 78"/>
              <a:gd name="T23" fmla="*/ 42 h 78"/>
              <a:gd name="T24" fmla="*/ 57 w 78"/>
              <a:gd name="T25" fmla="*/ 25 h 78"/>
              <a:gd name="T26" fmla="*/ 30 w 78"/>
              <a:gd name="T27" fmla="*/ 41 h 78"/>
              <a:gd name="T28" fmla="*/ 33 w 78"/>
              <a:gd name="T29" fmla="*/ 43 h 78"/>
              <a:gd name="T30" fmla="*/ 53 w 78"/>
              <a:gd name="T31" fmla="*/ 23 h 78"/>
              <a:gd name="T32" fmla="*/ 76 w 78"/>
              <a:gd name="T33" fmla="*/ 31 h 78"/>
              <a:gd name="T34" fmla="*/ 67 w 78"/>
              <a:gd name="T35" fmla="*/ 28 h 78"/>
              <a:gd name="T36" fmla="*/ 78 w 78"/>
              <a:gd name="T37" fmla="*/ 21 h 78"/>
              <a:gd name="T38" fmla="*/ 59 w 78"/>
              <a:gd name="T39" fmla="*/ 11 h 78"/>
              <a:gd name="T40" fmla="*/ 56 w 78"/>
              <a:gd name="T41" fmla="*/ 1 h 78"/>
              <a:gd name="T42" fmla="*/ 50 w 78"/>
              <a:gd name="T43" fmla="*/ 1 h 78"/>
              <a:gd name="T44" fmla="*/ 47 w 78"/>
              <a:gd name="T45" fmla="*/ 11 h 78"/>
              <a:gd name="T46" fmla="*/ 39 w 78"/>
              <a:gd name="T47" fmla="*/ 0 h 78"/>
              <a:gd name="T48" fmla="*/ 31 w 78"/>
              <a:gd name="T49" fmla="*/ 11 h 78"/>
              <a:gd name="T50" fmla="*/ 28 w 78"/>
              <a:gd name="T51" fmla="*/ 1 h 78"/>
              <a:gd name="T52" fmla="*/ 22 w 78"/>
              <a:gd name="T53" fmla="*/ 1 h 78"/>
              <a:gd name="T54" fmla="*/ 19 w 78"/>
              <a:gd name="T55" fmla="*/ 11 h 78"/>
              <a:gd name="T56" fmla="*/ 0 w 78"/>
              <a:gd name="T57" fmla="*/ 21 h 78"/>
              <a:gd name="T58" fmla="*/ 11 w 78"/>
              <a:gd name="T59" fmla="*/ 28 h 78"/>
              <a:gd name="T60" fmla="*/ 1 w 78"/>
              <a:gd name="T61" fmla="*/ 31 h 78"/>
              <a:gd name="T62" fmla="*/ 1 w 78"/>
              <a:gd name="T63" fmla="*/ 37 h 78"/>
              <a:gd name="T64" fmla="*/ 11 w 78"/>
              <a:gd name="T65" fmla="*/ 40 h 78"/>
              <a:gd name="T66" fmla="*/ 0 w 78"/>
              <a:gd name="T67" fmla="*/ 48 h 78"/>
              <a:gd name="T68" fmla="*/ 11 w 78"/>
              <a:gd name="T69" fmla="*/ 56 h 78"/>
              <a:gd name="T70" fmla="*/ 1 w 78"/>
              <a:gd name="T71" fmla="*/ 59 h 78"/>
              <a:gd name="T72" fmla="*/ 19 w 78"/>
              <a:gd name="T73" fmla="*/ 76 h 78"/>
              <a:gd name="T74" fmla="*/ 22 w 78"/>
              <a:gd name="T75" fmla="*/ 67 h 78"/>
              <a:gd name="T76" fmla="*/ 30 w 78"/>
              <a:gd name="T77" fmla="*/ 78 h 78"/>
              <a:gd name="T78" fmla="*/ 37 w 78"/>
              <a:gd name="T79" fmla="*/ 67 h 78"/>
              <a:gd name="T80" fmla="*/ 40 w 78"/>
              <a:gd name="T81" fmla="*/ 76 h 78"/>
              <a:gd name="T82" fmla="*/ 47 w 78"/>
              <a:gd name="T83" fmla="*/ 76 h 78"/>
              <a:gd name="T84" fmla="*/ 50 w 78"/>
              <a:gd name="T85" fmla="*/ 67 h 78"/>
              <a:gd name="T86" fmla="*/ 57 w 78"/>
              <a:gd name="T87" fmla="*/ 78 h 78"/>
              <a:gd name="T88" fmla="*/ 67 w 78"/>
              <a:gd name="T89" fmla="*/ 59 h 78"/>
              <a:gd name="T90" fmla="*/ 76 w 78"/>
              <a:gd name="T91" fmla="*/ 56 h 78"/>
              <a:gd name="T92" fmla="*/ 76 w 78"/>
              <a:gd name="T93" fmla="*/ 49 h 78"/>
              <a:gd name="T94" fmla="*/ 67 w 78"/>
              <a:gd name="T95" fmla="*/ 46 h 78"/>
              <a:gd name="T96" fmla="*/ 78 w 78"/>
              <a:gd name="T97" fmla="*/ 39 h 78"/>
              <a:gd name="T98" fmla="*/ 67 w 78"/>
              <a:gd name="T99" fmla="*/ 31 h 78"/>
              <a:gd name="T100" fmla="*/ 58 w 78"/>
              <a:gd name="T101" fmla="*/ 64 h 78"/>
              <a:gd name="T102" fmla="*/ 14 w 78"/>
              <a:gd name="T103" fmla="*/ 20 h 78"/>
              <a:gd name="T104" fmla="*/ 64 w 78"/>
              <a:gd name="T105" fmla="*/ 20 h 78"/>
              <a:gd name="T106" fmla="*/ 21 w 78"/>
              <a:gd name="T107" fmla="*/ 16 h 78"/>
              <a:gd name="T108" fmla="*/ 21 w 78"/>
              <a:gd name="T109" fmla="*/ 62 h 78"/>
              <a:gd name="T110" fmla="*/ 62 w 78"/>
              <a:gd name="T111" fmla="*/ 21 h 78"/>
              <a:gd name="T112" fmla="*/ 57 w 78"/>
              <a:gd name="T113" fmla="*/ 60 h 78"/>
              <a:gd name="T114" fmla="*/ 18 w 78"/>
              <a:gd name="T115" fmla="*/ 21 h 78"/>
              <a:gd name="T116" fmla="*/ 60 w 78"/>
              <a:gd name="T117" fmla="*/ 21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78" h="78">
                <a:moveTo>
                  <a:pt x="53" y="50"/>
                </a:moveTo>
                <a:cubicBezTo>
                  <a:pt x="51" y="50"/>
                  <a:pt x="50" y="51"/>
                  <a:pt x="49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6" y="53"/>
                  <a:pt x="24" y="52"/>
                  <a:pt x="24" y="50"/>
                </a:cubicBezTo>
                <a:cubicBezTo>
                  <a:pt x="24" y="29"/>
                  <a:pt x="24" y="29"/>
                  <a:pt x="24" y="29"/>
                </a:cubicBezTo>
                <a:cubicBezTo>
                  <a:pt x="26" y="29"/>
                  <a:pt x="27" y="27"/>
                  <a:pt x="27" y="25"/>
                </a:cubicBezTo>
                <a:cubicBezTo>
                  <a:pt x="27" y="23"/>
                  <a:pt x="26" y="21"/>
                  <a:pt x="23" y="21"/>
                </a:cubicBezTo>
                <a:cubicBezTo>
                  <a:pt x="21" y="21"/>
                  <a:pt x="19" y="23"/>
                  <a:pt x="19" y="25"/>
                </a:cubicBezTo>
                <a:cubicBezTo>
                  <a:pt x="19" y="27"/>
                  <a:pt x="21" y="29"/>
                  <a:pt x="22" y="29"/>
                </a:cubicBezTo>
                <a:cubicBezTo>
                  <a:pt x="22" y="50"/>
                  <a:pt x="22" y="50"/>
                  <a:pt x="22" y="50"/>
                </a:cubicBezTo>
                <a:cubicBezTo>
                  <a:pt x="22" y="53"/>
                  <a:pt x="25" y="55"/>
                  <a:pt x="27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50" y="57"/>
                  <a:pt x="51" y="58"/>
                  <a:pt x="53" y="58"/>
                </a:cubicBezTo>
                <a:cubicBezTo>
                  <a:pt x="55" y="58"/>
                  <a:pt x="57" y="56"/>
                  <a:pt x="57" y="54"/>
                </a:cubicBezTo>
                <a:cubicBezTo>
                  <a:pt x="57" y="52"/>
                  <a:pt x="55" y="50"/>
                  <a:pt x="53" y="50"/>
                </a:cubicBezTo>
                <a:close/>
                <a:moveTo>
                  <a:pt x="21" y="25"/>
                </a:moveTo>
                <a:cubicBezTo>
                  <a:pt x="21" y="24"/>
                  <a:pt x="22" y="23"/>
                  <a:pt x="23" y="23"/>
                </a:cubicBezTo>
                <a:cubicBezTo>
                  <a:pt x="25" y="23"/>
                  <a:pt x="25" y="24"/>
                  <a:pt x="25" y="25"/>
                </a:cubicBezTo>
                <a:cubicBezTo>
                  <a:pt x="25" y="26"/>
                  <a:pt x="25" y="27"/>
                  <a:pt x="23" y="27"/>
                </a:cubicBezTo>
                <a:cubicBezTo>
                  <a:pt x="22" y="27"/>
                  <a:pt x="21" y="26"/>
                  <a:pt x="21" y="25"/>
                </a:cubicBezTo>
                <a:close/>
                <a:moveTo>
                  <a:pt x="53" y="56"/>
                </a:moveTo>
                <a:cubicBezTo>
                  <a:pt x="52" y="56"/>
                  <a:pt x="51" y="55"/>
                  <a:pt x="51" y="54"/>
                </a:cubicBezTo>
                <a:cubicBezTo>
                  <a:pt x="51" y="53"/>
                  <a:pt x="52" y="52"/>
                  <a:pt x="53" y="52"/>
                </a:cubicBezTo>
                <a:cubicBezTo>
                  <a:pt x="54" y="52"/>
                  <a:pt x="55" y="53"/>
                  <a:pt x="55" y="54"/>
                </a:cubicBezTo>
                <a:cubicBezTo>
                  <a:pt x="55" y="55"/>
                  <a:pt x="54" y="56"/>
                  <a:pt x="53" y="56"/>
                </a:cubicBezTo>
                <a:close/>
                <a:moveTo>
                  <a:pt x="53" y="21"/>
                </a:moveTo>
                <a:cubicBezTo>
                  <a:pt x="51" y="21"/>
                  <a:pt x="49" y="23"/>
                  <a:pt x="49" y="25"/>
                </a:cubicBezTo>
                <a:cubicBezTo>
                  <a:pt x="49" y="27"/>
                  <a:pt x="50" y="28"/>
                  <a:pt x="52" y="29"/>
                </a:cubicBezTo>
                <a:cubicBezTo>
                  <a:pt x="52" y="37"/>
                  <a:pt x="52" y="37"/>
                  <a:pt x="52" y="37"/>
                </a:cubicBezTo>
                <a:cubicBezTo>
                  <a:pt x="52" y="39"/>
                  <a:pt x="51" y="40"/>
                  <a:pt x="49" y="40"/>
                </a:cubicBezTo>
                <a:cubicBezTo>
                  <a:pt x="36" y="40"/>
                  <a:pt x="36" y="40"/>
                  <a:pt x="36" y="40"/>
                </a:cubicBezTo>
                <a:cubicBezTo>
                  <a:pt x="36" y="39"/>
                  <a:pt x="34" y="37"/>
                  <a:pt x="33" y="37"/>
                </a:cubicBezTo>
                <a:cubicBezTo>
                  <a:pt x="30" y="37"/>
                  <a:pt x="28" y="39"/>
                  <a:pt x="28" y="41"/>
                </a:cubicBezTo>
                <a:cubicBezTo>
                  <a:pt x="28" y="44"/>
                  <a:pt x="30" y="45"/>
                  <a:pt x="33" y="45"/>
                </a:cubicBezTo>
                <a:cubicBezTo>
                  <a:pt x="34" y="45"/>
                  <a:pt x="36" y="44"/>
                  <a:pt x="36" y="42"/>
                </a:cubicBezTo>
                <a:cubicBezTo>
                  <a:pt x="49" y="42"/>
                  <a:pt x="49" y="42"/>
                  <a:pt x="49" y="42"/>
                </a:cubicBezTo>
                <a:cubicBezTo>
                  <a:pt x="52" y="42"/>
                  <a:pt x="54" y="40"/>
                  <a:pt x="54" y="37"/>
                </a:cubicBezTo>
                <a:cubicBezTo>
                  <a:pt x="54" y="29"/>
                  <a:pt x="54" y="29"/>
                  <a:pt x="54" y="29"/>
                </a:cubicBezTo>
                <a:cubicBezTo>
                  <a:pt x="56" y="29"/>
                  <a:pt x="57" y="27"/>
                  <a:pt x="57" y="25"/>
                </a:cubicBezTo>
                <a:cubicBezTo>
                  <a:pt x="57" y="23"/>
                  <a:pt x="55" y="21"/>
                  <a:pt x="53" y="21"/>
                </a:cubicBezTo>
                <a:close/>
                <a:moveTo>
                  <a:pt x="33" y="43"/>
                </a:moveTo>
                <a:cubicBezTo>
                  <a:pt x="31" y="43"/>
                  <a:pt x="30" y="42"/>
                  <a:pt x="30" y="41"/>
                </a:cubicBezTo>
                <a:cubicBezTo>
                  <a:pt x="30" y="40"/>
                  <a:pt x="31" y="39"/>
                  <a:pt x="33" y="39"/>
                </a:cubicBezTo>
                <a:cubicBezTo>
                  <a:pt x="34" y="39"/>
                  <a:pt x="35" y="40"/>
                  <a:pt x="35" y="41"/>
                </a:cubicBezTo>
                <a:cubicBezTo>
                  <a:pt x="35" y="42"/>
                  <a:pt x="34" y="43"/>
                  <a:pt x="33" y="43"/>
                </a:cubicBezTo>
                <a:close/>
                <a:moveTo>
                  <a:pt x="53" y="27"/>
                </a:moveTo>
                <a:cubicBezTo>
                  <a:pt x="52" y="27"/>
                  <a:pt x="51" y="26"/>
                  <a:pt x="51" y="25"/>
                </a:cubicBezTo>
                <a:cubicBezTo>
                  <a:pt x="51" y="24"/>
                  <a:pt x="52" y="23"/>
                  <a:pt x="53" y="23"/>
                </a:cubicBezTo>
                <a:cubicBezTo>
                  <a:pt x="54" y="23"/>
                  <a:pt x="55" y="24"/>
                  <a:pt x="55" y="25"/>
                </a:cubicBezTo>
                <a:cubicBezTo>
                  <a:pt x="55" y="26"/>
                  <a:pt x="54" y="27"/>
                  <a:pt x="53" y="27"/>
                </a:cubicBezTo>
                <a:close/>
                <a:moveTo>
                  <a:pt x="76" y="31"/>
                </a:moveTo>
                <a:cubicBezTo>
                  <a:pt x="77" y="31"/>
                  <a:pt x="78" y="31"/>
                  <a:pt x="78" y="30"/>
                </a:cubicBezTo>
                <a:cubicBezTo>
                  <a:pt x="78" y="29"/>
                  <a:pt x="77" y="28"/>
                  <a:pt x="76" y="28"/>
                </a:cubicBezTo>
                <a:cubicBezTo>
                  <a:pt x="67" y="28"/>
                  <a:pt x="67" y="28"/>
                  <a:pt x="67" y="28"/>
                </a:cubicBezTo>
                <a:cubicBezTo>
                  <a:pt x="67" y="22"/>
                  <a:pt x="67" y="22"/>
                  <a:pt x="67" y="22"/>
                </a:cubicBezTo>
                <a:cubicBezTo>
                  <a:pt x="76" y="22"/>
                  <a:pt x="76" y="22"/>
                  <a:pt x="76" y="22"/>
                </a:cubicBezTo>
                <a:cubicBezTo>
                  <a:pt x="77" y="22"/>
                  <a:pt x="78" y="22"/>
                  <a:pt x="78" y="21"/>
                </a:cubicBezTo>
                <a:cubicBezTo>
                  <a:pt x="78" y="20"/>
                  <a:pt x="77" y="19"/>
                  <a:pt x="76" y="19"/>
                </a:cubicBezTo>
                <a:cubicBezTo>
                  <a:pt x="67" y="19"/>
                  <a:pt x="67" y="19"/>
                  <a:pt x="67" y="19"/>
                </a:cubicBezTo>
                <a:cubicBezTo>
                  <a:pt x="66" y="15"/>
                  <a:pt x="63" y="11"/>
                  <a:pt x="59" y="11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8" y="0"/>
                  <a:pt x="57" y="0"/>
                </a:cubicBezTo>
                <a:cubicBezTo>
                  <a:pt x="56" y="0"/>
                  <a:pt x="56" y="1"/>
                  <a:pt x="56" y="1"/>
                </a:cubicBezTo>
                <a:cubicBezTo>
                  <a:pt x="56" y="11"/>
                  <a:pt x="56" y="11"/>
                  <a:pt x="56" y="11"/>
                </a:cubicBezTo>
                <a:cubicBezTo>
                  <a:pt x="50" y="11"/>
                  <a:pt x="50" y="11"/>
                  <a:pt x="50" y="11"/>
                </a:cubicBezTo>
                <a:cubicBezTo>
                  <a:pt x="50" y="1"/>
                  <a:pt x="50" y="1"/>
                  <a:pt x="50" y="1"/>
                </a:cubicBezTo>
                <a:cubicBezTo>
                  <a:pt x="50" y="1"/>
                  <a:pt x="49" y="0"/>
                  <a:pt x="48" y="0"/>
                </a:cubicBezTo>
                <a:cubicBezTo>
                  <a:pt x="47" y="0"/>
                  <a:pt x="47" y="1"/>
                  <a:pt x="47" y="1"/>
                </a:cubicBezTo>
                <a:cubicBezTo>
                  <a:pt x="47" y="11"/>
                  <a:pt x="47" y="11"/>
                  <a:pt x="47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39" y="0"/>
                </a:cubicBezTo>
                <a:cubicBezTo>
                  <a:pt x="38" y="0"/>
                  <a:pt x="37" y="1"/>
                  <a:pt x="37" y="1"/>
                </a:cubicBezTo>
                <a:cubicBezTo>
                  <a:pt x="37" y="11"/>
                  <a:pt x="37" y="11"/>
                  <a:pt x="37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0"/>
                  <a:pt x="30" y="0"/>
                </a:cubicBezTo>
                <a:cubicBezTo>
                  <a:pt x="29" y="0"/>
                  <a:pt x="28" y="1"/>
                  <a:pt x="28" y="1"/>
                </a:cubicBezTo>
                <a:cubicBezTo>
                  <a:pt x="28" y="11"/>
                  <a:pt x="28" y="11"/>
                  <a:pt x="28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1"/>
                  <a:pt x="22" y="1"/>
                  <a:pt x="22" y="1"/>
                </a:cubicBezTo>
                <a:cubicBezTo>
                  <a:pt x="22" y="1"/>
                  <a:pt x="22" y="0"/>
                  <a:pt x="21" y="0"/>
                </a:cubicBezTo>
                <a:cubicBezTo>
                  <a:pt x="20" y="0"/>
                  <a:pt x="19" y="1"/>
                  <a:pt x="19" y="1"/>
                </a:cubicBezTo>
                <a:cubicBezTo>
                  <a:pt x="19" y="11"/>
                  <a:pt x="19" y="11"/>
                  <a:pt x="19" y="11"/>
                </a:cubicBezTo>
                <a:cubicBezTo>
                  <a:pt x="15" y="11"/>
                  <a:pt x="11" y="15"/>
                  <a:pt x="11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1" y="19"/>
                  <a:pt x="0" y="20"/>
                  <a:pt x="0" y="21"/>
                </a:cubicBezTo>
                <a:cubicBezTo>
                  <a:pt x="0" y="22"/>
                  <a:pt x="1" y="22"/>
                  <a:pt x="1" y="22"/>
                </a:cubicBezTo>
                <a:cubicBezTo>
                  <a:pt x="11" y="22"/>
                  <a:pt x="11" y="22"/>
                  <a:pt x="11" y="22"/>
                </a:cubicBezTo>
                <a:cubicBezTo>
                  <a:pt x="11" y="28"/>
                  <a:pt x="11" y="28"/>
                  <a:pt x="11" y="28"/>
                </a:cubicBezTo>
                <a:cubicBezTo>
                  <a:pt x="1" y="28"/>
                  <a:pt x="1" y="28"/>
                  <a:pt x="1" y="28"/>
                </a:cubicBezTo>
                <a:cubicBezTo>
                  <a:pt x="1" y="28"/>
                  <a:pt x="0" y="29"/>
                  <a:pt x="0" y="30"/>
                </a:cubicBezTo>
                <a:cubicBezTo>
                  <a:pt x="0" y="31"/>
                  <a:pt x="1" y="31"/>
                  <a:pt x="1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37"/>
                  <a:pt x="11" y="37"/>
                  <a:pt x="11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1" y="37"/>
                  <a:pt x="0" y="38"/>
                  <a:pt x="0" y="39"/>
                </a:cubicBezTo>
                <a:cubicBezTo>
                  <a:pt x="0" y="40"/>
                  <a:pt x="1" y="40"/>
                  <a:pt x="1" y="40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46"/>
                  <a:pt x="11" y="46"/>
                  <a:pt x="11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1" y="46"/>
                  <a:pt x="0" y="47"/>
                  <a:pt x="0" y="48"/>
                </a:cubicBezTo>
                <a:cubicBezTo>
                  <a:pt x="0" y="49"/>
                  <a:pt x="1" y="49"/>
                  <a:pt x="1" y="49"/>
                </a:cubicBezTo>
                <a:cubicBezTo>
                  <a:pt x="11" y="49"/>
                  <a:pt x="11" y="49"/>
                  <a:pt x="11" y="49"/>
                </a:cubicBezTo>
                <a:cubicBezTo>
                  <a:pt x="11" y="56"/>
                  <a:pt x="11" y="56"/>
                  <a:pt x="1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1" y="56"/>
                  <a:pt x="0" y="56"/>
                  <a:pt x="0" y="57"/>
                </a:cubicBezTo>
                <a:cubicBezTo>
                  <a:pt x="0" y="58"/>
                  <a:pt x="1" y="59"/>
                  <a:pt x="1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11" y="63"/>
                  <a:pt x="15" y="66"/>
                  <a:pt x="19" y="67"/>
                </a:cubicBezTo>
                <a:cubicBezTo>
                  <a:pt x="19" y="76"/>
                  <a:pt x="19" y="76"/>
                  <a:pt x="19" y="76"/>
                </a:cubicBezTo>
                <a:cubicBezTo>
                  <a:pt x="19" y="77"/>
                  <a:pt x="20" y="78"/>
                  <a:pt x="21" y="78"/>
                </a:cubicBezTo>
                <a:cubicBezTo>
                  <a:pt x="22" y="78"/>
                  <a:pt x="22" y="77"/>
                  <a:pt x="22" y="76"/>
                </a:cubicBezTo>
                <a:cubicBezTo>
                  <a:pt x="22" y="67"/>
                  <a:pt x="22" y="67"/>
                  <a:pt x="22" y="67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76"/>
                  <a:pt x="28" y="76"/>
                  <a:pt x="28" y="76"/>
                </a:cubicBezTo>
                <a:cubicBezTo>
                  <a:pt x="28" y="77"/>
                  <a:pt x="29" y="78"/>
                  <a:pt x="30" y="78"/>
                </a:cubicBezTo>
                <a:cubicBezTo>
                  <a:pt x="31" y="78"/>
                  <a:pt x="31" y="77"/>
                  <a:pt x="31" y="76"/>
                </a:cubicBezTo>
                <a:cubicBezTo>
                  <a:pt x="31" y="67"/>
                  <a:pt x="31" y="67"/>
                  <a:pt x="31" y="67"/>
                </a:cubicBezTo>
                <a:cubicBezTo>
                  <a:pt x="37" y="67"/>
                  <a:pt x="37" y="67"/>
                  <a:pt x="37" y="67"/>
                </a:cubicBezTo>
                <a:cubicBezTo>
                  <a:pt x="37" y="76"/>
                  <a:pt x="37" y="76"/>
                  <a:pt x="37" y="76"/>
                </a:cubicBezTo>
                <a:cubicBezTo>
                  <a:pt x="37" y="77"/>
                  <a:pt x="38" y="78"/>
                  <a:pt x="39" y="78"/>
                </a:cubicBezTo>
                <a:cubicBezTo>
                  <a:pt x="40" y="78"/>
                  <a:pt x="40" y="77"/>
                  <a:pt x="40" y="76"/>
                </a:cubicBezTo>
                <a:cubicBezTo>
                  <a:pt x="40" y="67"/>
                  <a:pt x="40" y="67"/>
                  <a:pt x="40" y="67"/>
                </a:cubicBezTo>
                <a:cubicBezTo>
                  <a:pt x="47" y="67"/>
                  <a:pt x="47" y="67"/>
                  <a:pt x="47" y="67"/>
                </a:cubicBezTo>
                <a:cubicBezTo>
                  <a:pt x="47" y="76"/>
                  <a:pt x="47" y="76"/>
                  <a:pt x="47" y="76"/>
                </a:cubicBezTo>
                <a:cubicBezTo>
                  <a:pt x="47" y="77"/>
                  <a:pt x="47" y="78"/>
                  <a:pt x="48" y="78"/>
                </a:cubicBezTo>
                <a:cubicBezTo>
                  <a:pt x="49" y="78"/>
                  <a:pt x="50" y="77"/>
                  <a:pt x="50" y="76"/>
                </a:cubicBezTo>
                <a:cubicBezTo>
                  <a:pt x="50" y="67"/>
                  <a:pt x="50" y="67"/>
                  <a:pt x="50" y="67"/>
                </a:cubicBezTo>
                <a:cubicBezTo>
                  <a:pt x="56" y="67"/>
                  <a:pt x="56" y="67"/>
                  <a:pt x="56" y="67"/>
                </a:cubicBezTo>
                <a:cubicBezTo>
                  <a:pt x="56" y="76"/>
                  <a:pt x="56" y="76"/>
                  <a:pt x="56" y="76"/>
                </a:cubicBezTo>
                <a:cubicBezTo>
                  <a:pt x="56" y="77"/>
                  <a:pt x="56" y="78"/>
                  <a:pt x="57" y="78"/>
                </a:cubicBezTo>
                <a:cubicBezTo>
                  <a:pt x="58" y="78"/>
                  <a:pt x="59" y="77"/>
                  <a:pt x="59" y="76"/>
                </a:cubicBezTo>
                <a:cubicBezTo>
                  <a:pt x="59" y="67"/>
                  <a:pt x="59" y="67"/>
                  <a:pt x="59" y="67"/>
                </a:cubicBezTo>
                <a:cubicBezTo>
                  <a:pt x="63" y="66"/>
                  <a:pt x="66" y="63"/>
                  <a:pt x="67" y="59"/>
                </a:cubicBezTo>
                <a:cubicBezTo>
                  <a:pt x="76" y="59"/>
                  <a:pt x="76" y="59"/>
                  <a:pt x="76" y="59"/>
                </a:cubicBezTo>
                <a:cubicBezTo>
                  <a:pt x="77" y="59"/>
                  <a:pt x="78" y="58"/>
                  <a:pt x="78" y="57"/>
                </a:cubicBezTo>
                <a:cubicBezTo>
                  <a:pt x="78" y="56"/>
                  <a:pt x="77" y="56"/>
                  <a:pt x="76" y="56"/>
                </a:cubicBezTo>
                <a:cubicBezTo>
                  <a:pt x="67" y="56"/>
                  <a:pt x="67" y="56"/>
                  <a:pt x="67" y="56"/>
                </a:cubicBezTo>
                <a:cubicBezTo>
                  <a:pt x="67" y="49"/>
                  <a:pt x="67" y="49"/>
                  <a:pt x="67" y="49"/>
                </a:cubicBezTo>
                <a:cubicBezTo>
                  <a:pt x="76" y="49"/>
                  <a:pt x="76" y="49"/>
                  <a:pt x="76" y="49"/>
                </a:cubicBezTo>
                <a:cubicBezTo>
                  <a:pt x="77" y="49"/>
                  <a:pt x="78" y="49"/>
                  <a:pt x="78" y="48"/>
                </a:cubicBezTo>
                <a:cubicBezTo>
                  <a:pt x="78" y="47"/>
                  <a:pt x="77" y="46"/>
                  <a:pt x="76" y="46"/>
                </a:cubicBezTo>
                <a:cubicBezTo>
                  <a:pt x="67" y="46"/>
                  <a:pt x="67" y="46"/>
                  <a:pt x="67" y="46"/>
                </a:cubicBezTo>
                <a:cubicBezTo>
                  <a:pt x="67" y="40"/>
                  <a:pt x="67" y="40"/>
                  <a:pt x="67" y="40"/>
                </a:cubicBezTo>
                <a:cubicBezTo>
                  <a:pt x="76" y="40"/>
                  <a:pt x="76" y="40"/>
                  <a:pt x="76" y="40"/>
                </a:cubicBezTo>
                <a:cubicBezTo>
                  <a:pt x="77" y="40"/>
                  <a:pt x="78" y="40"/>
                  <a:pt x="78" y="39"/>
                </a:cubicBezTo>
                <a:cubicBezTo>
                  <a:pt x="78" y="38"/>
                  <a:pt x="77" y="37"/>
                  <a:pt x="76" y="37"/>
                </a:cubicBezTo>
                <a:cubicBezTo>
                  <a:pt x="67" y="37"/>
                  <a:pt x="67" y="37"/>
                  <a:pt x="67" y="37"/>
                </a:cubicBezTo>
                <a:cubicBezTo>
                  <a:pt x="67" y="31"/>
                  <a:pt x="67" y="31"/>
                  <a:pt x="67" y="31"/>
                </a:cubicBezTo>
                <a:lnTo>
                  <a:pt x="76" y="31"/>
                </a:lnTo>
                <a:close/>
                <a:moveTo>
                  <a:pt x="64" y="57"/>
                </a:moveTo>
                <a:cubicBezTo>
                  <a:pt x="64" y="61"/>
                  <a:pt x="61" y="64"/>
                  <a:pt x="58" y="64"/>
                </a:cubicBezTo>
                <a:cubicBezTo>
                  <a:pt x="20" y="64"/>
                  <a:pt x="20" y="64"/>
                  <a:pt x="20" y="64"/>
                </a:cubicBezTo>
                <a:cubicBezTo>
                  <a:pt x="17" y="64"/>
                  <a:pt x="14" y="61"/>
                  <a:pt x="14" y="57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17"/>
                  <a:pt x="17" y="14"/>
                  <a:pt x="20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61" y="14"/>
                  <a:pt x="64" y="17"/>
                  <a:pt x="64" y="20"/>
                </a:cubicBezTo>
                <a:lnTo>
                  <a:pt x="64" y="57"/>
                </a:lnTo>
                <a:close/>
                <a:moveTo>
                  <a:pt x="57" y="16"/>
                </a:moveTo>
                <a:cubicBezTo>
                  <a:pt x="21" y="16"/>
                  <a:pt x="21" y="16"/>
                  <a:pt x="21" y="16"/>
                </a:cubicBezTo>
                <a:cubicBezTo>
                  <a:pt x="18" y="16"/>
                  <a:pt x="16" y="18"/>
                  <a:pt x="16" y="21"/>
                </a:cubicBezTo>
                <a:cubicBezTo>
                  <a:pt x="16" y="57"/>
                  <a:pt x="16" y="57"/>
                  <a:pt x="16" y="57"/>
                </a:cubicBezTo>
                <a:cubicBezTo>
                  <a:pt x="16" y="60"/>
                  <a:pt x="18" y="62"/>
                  <a:pt x="21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60" y="62"/>
                  <a:pt x="62" y="60"/>
                  <a:pt x="62" y="57"/>
                </a:cubicBezTo>
                <a:cubicBezTo>
                  <a:pt x="62" y="21"/>
                  <a:pt x="62" y="21"/>
                  <a:pt x="62" y="21"/>
                </a:cubicBezTo>
                <a:cubicBezTo>
                  <a:pt x="62" y="18"/>
                  <a:pt x="60" y="16"/>
                  <a:pt x="57" y="16"/>
                </a:cubicBezTo>
                <a:close/>
                <a:moveTo>
                  <a:pt x="60" y="57"/>
                </a:moveTo>
                <a:cubicBezTo>
                  <a:pt x="60" y="59"/>
                  <a:pt x="59" y="60"/>
                  <a:pt x="57" y="60"/>
                </a:cubicBezTo>
                <a:cubicBezTo>
                  <a:pt x="21" y="60"/>
                  <a:pt x="21" y="60"/>
                  <a:pt x="21" y="60"/>
                </a:cubicBezTo>
                <a:cubicBezTo>
                  <a:pt x="19" y="60"/>
                  <a:pt x="18" y="59"/>
                  <a:pt x="18" y="57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19"/>
                  <a:pt x="19" y="18"/>
                  <a:pt x="21" y="18"/>
                </a:cubicBezTo>
                <a:cubicBezTo>
                  <a:pt x="57" y="18"/>
                  <a:pt x="57" y="18"/>
                  <a:pt x="57" y="18"/>
                </a:cubicBezTo>
                <a:cubicBezTo>
                  <a:pt x="59" y="18"/>
                  <a:pt x="60" y="19"/>
                  <a:pt x="60" y="21"/>
                </a:cubicBezTo>
                <a:lnTo>
                  <a:pt x="60" y="5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471468" y="3492397"/>
            <a:ext cx="1216506" cy="634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PESTEL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DIAGRAM</a:t>
            </a:r>
            <a:endParaRPr kumimoji="0" lang="id-ID" sz="1067" b="1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988916" y="1706294"/>
            <a:ext cx="2551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Suitable for all categories business and personal presentation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007383" y="1477109"/>
            <a:ext cx="2051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Politics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317490" y="2969247"/>
            <a:ext cx="2561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Suitable for all categories business and personal presentation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335957" y="2740062"/>
            <a:ext cx="2051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Economy</a:t>
            </a:r>
          </a:p>
        </p:txBody>
      </p:sp>
      <p:sp>
        <p:nvSpPr>
          <p:cNvPr id="72" name="Rectangle 71"/>
          <p:cNvSpPr/>
          <p:nvPr/>
        </p:nvSpPr>
        <p:spPr>
          <a:xfrm>
            <a:off x="8335957" y="4474015"/>
            <a:ext cx="25617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Suitable for all categories business and personal presentation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354424" y="4244830"/>
            <a:ext cx="2051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Social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312762" y="2902351"/>
            <a:ext cx="2543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Suitable for all categories business and personal presentation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804053" y="2673166"/>
            <a:ext cx="2051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Legal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312762" y="4416711"/>
            <a:ext cx="2543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Suitable for all categories business and personal presentation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804053" y="4187526"/>
            <a:ext cx="2051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Environment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702792" y="5741837"/>
            <a:ext cx="2543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Suitable for all categories business and personal presentation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194083" y="5512652"/>
            <a:ext cx="2051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Technology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1262360" y="411797"/>
            <a:ext cx="64008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859232"/>
      </p:ext>
    </p:extLst>
  </p:cSld>
  <p:clrMapOvr>
    <a:masterClrMapping/>
  </p:clrMapOvr>
  <p:transition spd="slow">
    <p:cover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6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8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92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4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9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9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3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0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0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1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17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0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3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4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27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8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5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3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/>
          <p:bldP spid="54" grpId="0"/>
          <p:bldP spid="55" grpId="0"/>
          <p:bldP spid="56" grpId="0"/>
          <p:bldP spid="57" grpId="0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/>
          <p:bldP spid="66" grpId="0"/>
          <p:bldP spid="67" grpId="0"/>
          <p:bldP spid="69" grpId="0"/>
          <p:bldP spid="70" grpId="0"/>
          <p:bldP spid="72" grpId="0"/>
          <p:bldP spid="73" grpId="0"/>
          <p:bldP spid="75" grpId="0"/>
          <p:bldP spid="76" grpId="0"/>
          <p:bldP spid="78" grpId="0"/>
          <p:bldP spid="79" grpId="0"/>
          <p:bldP spid="81" grpId="0"/>
          <p:bldP spid="8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6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8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9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17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0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4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5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/>
          <p:bldP spid="54" grpId="0"/>
          <p:bldP spid="55" grpId="0"/>
          <p:bldP spid="56" grpId="0"/>
          <p:bldP spid="57" grpId="0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/>
          <p:bldP spid="66" grpId="0"/>
          <p:bldP spid="67" grpId="0"/>
          <p:bldP spid="69" grpId="0"/>
          <p:bldP spid="70" grpId="0"/>
          <p:bldP spid="72" grpId="0"/>
          <p:bldP spid="73" grpId="0"/>
          <p:bldP spid="75" grpId="0"/>
          <p:bldP spid="76" grpId="0"/>
          <p:bldP spid="78" grpId="0"/>
          <p:bldP spid="79" grpId="0"/>
          <p:bldP spid="81" grpId="0"/>
          <p:bldP spid="82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1716932" y="5781584"/>
            <a:ext cx="8795075" cy="607047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720162" y="5115851"/>
            <a:ext cx="8795075" cy="607047"/>
          </a:xfrm>
          <a:prstGeom prst="rect">
            <a:avLst/>
          </a:prstGeom>
          <a:solidFill>
            <a:schemeClr val="tx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706881" y="4439271"/>
            <a:ext cx="8795075" cy="607047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710111" y="3773538"/>
            <a:ext cx="8795075" cy="607047"/>
          </a:xfrm>
          <a:prstGeom prst="rect">
            <a:avLst/>
          </a:prstGeom>
          <a:solidFill>
            <a:schemeClr val="tx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713702" y="3096409"/>
            <a:ext cx="8795075" cy="607047"/>
          </a:xfrm>
          <a:prstGeom prst="rect">
            <a:avLst/>
          </a:prstGeom>
          <a:solidFill>
            <a:schemeClr val="tx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716932" y="2430676"/>
            <a:ext cx="8795075" cy="607047"/>
          </a:xfrm>
          <a:prstGeom prst="rect">
            <a:avLst/>
          </a:prstGeom>
          <a:solidFill>
            <a:schemeClr val="tx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2" name="Left-Right Arrow 11"/>
          <p:cNvSpPr/>
          <p:nvPr/>
        </p:nvSpPr>
        <p:spPr>
          <a:xfrm>
            <a:off x="1278702" y="1350574"/>
            <a:ext cx="9634597" cy="828746"/>
          </a:xfrm>
          <a:prstGeom prst="leftRightArrow">
            <a:avLst/>
          </a:prstGeom>
          <a:solidFill>
            <a:schemeClr val="tx1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PESTEL Impact Map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00512" y="1553462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Impact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20" name="Point"/>
          <p:cNvSpPr/>
          <p:nvPr/>
        </p:nvSpPr>
        <p:spPr>
          <a:xfrm>
            <a:off x="717062" y="1504002"/>
            <a:ext cx="505374" cy="4974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83" y="21600"/>
                </a:moveTo>
                <a:cubicBezTo>
                  <a:pt x="4759" y="21600"/>
                  <a:pt x="0" y="16759"/>
                  <a:pt x="0" y="10800"/>
                </a:cubicBezTo>
                <a:cubicBezTo>
                  <a:pt x="0" y="4841"/>
                  <a:pt x="4759" y="0"/>
                  <a:pt x="10983" y="0"/>
                </a:cubicBezTo>
                <a:cubicBezTo>
                  <a:pt x="16841" y="0"/>
                  <a:pt x="21600" y="4841"/>
                  <a:pt x="21600" y="10800"/>
                </a:cubicBezTo>
                <a:cubicBezTo>
                  <a:pt x="21600" y="16759"/>
                  <a:pt x="16841" y="21600"/>
                  <a:pt x="10983" y="21600"/>
                </a:cubicBezTo>
                <a:close/>
                <a:moveTo>
                  <a:pt x="17207" y="9683"/>
                </a:moveTo>
                <a:cubicBezTo>
                  <a:pt x="17207" y="9310"/>
                  <a:pt x="16841" y="8938"/>
                  <a:pt x="16108" y="8938"/>
                </a:cubicBezTo>
                <a:cubicBezTo>
                  <a:pt x="5492" y="8938"/>
                  <a:pt x="5492" y="8938"/>
                  <a:pt x="5492" y="8938"/>
                </a:cubicBezTo>
                <a:cubicBezTo>
                  <a:pt x="5125" y="8938"/>
                  <a:pt x="4759" y="9310"/>
                  <a:pt x="4759" y="9683"/>
                </a:cubicBezTo>
                <a:cubicBezTo>
                  <a:pt x="4759" y="11545"/>
                  <a:pt x="4759" y="11545"/>
                  <a:pt x="4759" y="11545"/>
                </a:cubicBezTo>
                <a:cubicBezTo>
                  <a:pt x="4759" y="11917"/>
                  <a:pt x="5125" y="12662"/>
                  <a:pt x="5492" y="12662"/>
                </a:cubicBezTo>
                <a:cubicBezTo>
                  <a:pt x="16108" y="12662"/>
                  <a:pt x="16108" y="12662"/>
                  <a:pt x="16108" y="12662"/>
                </a:cubicBezTo>
                <a:cubicBezTo>
                  <a:pt x="16841" y="12662"/>
                  <a:pt x="17207" y="11917"/>
                  <a:pt x="17207" y="11545"/>
                </a:cubicBezTo>
                <a:lnTo>
                  <a:pt x="17207" y="9683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3F3F3F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1" name="Point"/>
          <p:cNvSpPr/>
          <p:nvPr/>
        </p:nvSpPr>
        <p:spPr>
          <a:xfrm>
            <a:off x="11013155" y="1504002"/>
            <a:ext cx="499028" cy="499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04" y="21600"/>
                </a:moveTo>
                <a:cubicBezTo>
                  <a:pt x="4713" y="21600"/>
                  <a:pt x="0" y="16887"/>
                  <a:pt x="0" y="10996"/>
                </a:cubicBezTo>
                <a:cubicBezTo>
                  <a:pt x="0" y="5105"/>
                  <a:pt x="4713" y="0"/>
                  <a:pt x="10604" y="0"/>
                </a:cubicBezTo>
                <a:cubicBezTo>
                  <a:pt x="16495" y="0"/>
                  <a:pt x="21600" y="5105"/>
                  <a:pt x="21600" y="10996"/>
                </a:cubicBezTo>
                <a:cubicBezTo>
                  <a:pt x="21600" y="16887"/>
                  <a:pt x="16495" y="21600"/>
                  <a:pt x="10604" y="21600"/>
                </a:cubicBezTo>
                <a:close/>
                <a:moveTo>
                  <a:pt x="16887" y="9818"/>
                </a:moveTo>
                <a:cubicBezTo>
                  <a:pt x="16887" y="9425"/>
                  <a:pt x="16495" y="9033"/>
                  <a:pt x="16102" y="9033"/>
                </a:cubicBezTo>
                <a:cubicBezTo>
                  <a:pt x="12567" y="9033"/>
                  <a:pt x="12567" y="9033"/>
                  <a:pt x="12567" y="9033"/>
                </a:cubicBezTo>
                <a:cubicBezTo>
                  <a:pt x="12567" y="5498"/>
                  <a:pt x="12567" y="5498"/>
                  <a:pt x="12567" y="5498"/>
                </a:cubicBezTo>
                <a:cubicBezTo>
                  <a:pt x="12567" y="5105"/>
                  <a:pt x="12175" y="4713"/>
                  <a:pt x="11389" y="4713"/>
                </a:cubicBezTo>
                <a:cubicBezTo>
                  <a:pt x="9818" y="4713"/>
                  <a:pt x="9818" y="4713"/>
                  <a:pt x="9818" y="4713"/>
                </a:cubicBezTo>
                <a:cubicBezTo>
                  <a:pt x="9425" y="4713"/>
                  <a:pt x="9033" y="5105"/>
                  <a:pt x="9033" y="5498"/>
                </a:cubicBezTo>
                <a:cubicBezTo>
                  <a:pt x="9033" y="9033"/>
                  <a:pt x="9033" y="9033"/>
                  <a:pt x="9033" y="9033"/>
                </a:cubicBezTo>
                <a:cubicBezTo>
                  <a:pt x="5105" y="9033"/>
                  <a:pt x="5105" y="9033"/>
                  <a:pt x="5105" y="9033"/>
                </a:cubicBezTo>
                <a:cubicBezTo>
                  <a:pt x="4713" y="9033"/>
                  <a:pt x="4320" y="9425"/>
                  <a:pt x="4320" y="9818"/>
                </a:cubicBezTo>
                <a:cubicBezTo>
                  <a:pt x="4320" y="11782"/>
                  <a:pt x="4320" y="11782"/>
                  <a:pt x="4320" y="11782"/>
                </a:cubicBezTo>
                <a:cubicBezTo>
                  <a:pt x="4320" y="12175"/>
                  <a:pt x="4713" y="12567"/>
                  <a:pt x="5105" y="12567"/>
                </a:cubicBezTo>
                <a:cubicBezTo>
                  <a:pt x="9033" y="12567"/>
                  <a:pt x="9033" y="12567"/>
                  <a:pt x="9033" y="12567"/>
                </a:cubicBezTo>
                <a:cubicBezTo>
                  <a:pt x="9033" y="16102"/>
                  <a:pt x="9033" y="16102"/>
                  <a:pt x="9033" y="16102"/>
                </a:cubicBezTo>
                <a:cubicBezTo>
                  <a:pt x="9033" y="16887"/>
                  <a:pt x="9425" y="17280"/>
                  <a:pt x="9818" y="17280"/>
                </a:cubicBezTo>
                <a:cubicBezTo>
                  <a:pt x="11389" y="17280"/>
                  <a:pt x="11389" y="17280"/>
                  <a:pt x="11389" y="17280"/>
                </a:cubicBezTo>
                <a:cubicBezTo>
                  <a:pt x="12175" y="17280"/>
                  <a:pt x="12567" y="16887"/>
                  <a:pt x="12567" y="16102"/>
                </a:cubicBezTo>
                <a:cubicBezTo>
                  <a:pt x="12567" y="12567"/>
                  <a:pt x="12567" y="12567"/>
                  <a:pt x="12567" y="12567"/>
                </a:cubicBezTo>
                <a:cubicBezTo>
                  <a:pt x="16102" y="12567"/>
                  <a:pt x="16102" y="12567"/>
                  <a:pt x="16102" y="12567"/>
                </a:cubicBezTo>
                <a:cubicBezTo>
                  <a:pt x="16495" y="12567"/>
                  <a:pt x="16887" y="12175"/>
                  <a:pt x="16887" y="11782"/>
                </a:cubicBezTo>
                <a:lnTo>
                  <a:pt x="16887" y="9818"/>
                </a:lnTo>
                <a:close/>
              </a:path>
            </a:pathLst>
          </a:custGeom>
          <a:solidFill>
            <a:srgbClr val="92D05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2980B9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64159" y="2089849"/>
            <a:ext cx="978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Low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642800" y="2437227"/>
            <a:ext cx="0" cy="39647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621439" y="2437227"/>
            <a:ext cx="0" cy="39647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664161" y="2437227"/>
            <a:ext cx="0" cy="39647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85520" y="2437227"/>
            <a:ext cx="0" cy="39647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06881" y="2437227"/>
            <a:ext cx="0" cy="39647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685520" y="2089849"/>
            <a:ext cx="978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Medium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06881" y="2089849"/>
            <a:ext cx="978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High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9535996" y="2437227"/>
            <a:ext cx="0" cy="39647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514635" y="2437227"/>
            <a:ext cx="0" cy="39647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557357" y="2437227"/>
            <a:ext cx="0" cy="39647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578716" y="2437227"/>
            <a:ext cx="0" cy="39647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600077" y="2437227"/>
            <a:ext cx="0" cy="39647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557077" y="2089849"/>
            <a:ext cx="978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Medium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533369" y="2089849"/>
            <a:ext cx="978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High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792476" y="2419892"/>
            <a:ext cx="607048" cy="646331"/>
            <a:chOff x="5792476" y="2419892"/>
            <a:chExt cx="607048" cy="646331"/>
          </a:xfrm>
        </p:grpSpPr>
        <p:sp>
          <p:nvSpPr>
            <p:cNvPr id="3" name="Rectangle 2"/>
            <p:cNvSpPr/>
            <p:nvPr/>
          </p:nvSpPr>
          <p:spPr>
            <a:xfrm>
              <a:off x="5792476" y="2428402"/>
              <a:ext cx="607048" cy="6070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802224" y="2419892"/>
              <a:ext cx="587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+mn-ea"/>
                  <a:cs typeface="+mn-cs"/>
                </a:rPr>
                <a:t>P</a:t>
              </a:r>
              <a:endParaRPr kumimoji="0" lang="id-ID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792476" y="3070875"/>
            <a:ext cx="607048" cy="646331"/>
            <a:chOff x="5792476" y="3070875"/>
            <a:chExt cx="607048" cy="646331"/>
          </a:xfrm>
        </p:grpSpPr>
        <p:sp>
          <p:nvSpPr>
            <p:cNvPr id="4" name="Rectangle 3"/>
            <p:cNvSpPr/>
            <p:nvPr/>
          </p:nvSpPr>
          <p:spPr>
            <a:xfrm>
              <a:off x="5792476" y="3098683"/>
              <a:ext cx="607048" cy="60704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02224" y="3070875"/>
              <a:ext cx="587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+mn-ea"/>
                  <a:cs typeface="+mn-cs"/>
                </a:rPr>
                <a:t>E</a:t>
              </a:r>
              <a:endParaRPr kumimoji="0" lang="id-ID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92476" y="3775288"/>
            <a:ext cx="607048" cy="666848"/>
            <a:chOff x="5792476" y="3775288"/>
            <a:chExt cx="607048" cy="666848"/>
          </a:xfrm>
        </p:grpSpPr>
        <p:sp>
          <p:nvSpPr>
            <p:cNvPr id="5" name="Rectangle 4"/>
            <p:cNvSpPr/>
            <p:nvPr/>
          </p:nvSpPr>
          <p:spPr>
            <a:xfrm>
              <a:off x="5792476" y="3775288"/>
              <a:ext cx="607048" cy="60704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802224" y="3795805"/>
              <a:ext cx="587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+mn-ea"/>
                  <a:cs typeface="+mn-cs"/>
                </a:rPr>
                <a:t>S</a:t>
              </a:r>
              <a:endParaRPr kumimoji="0" lang="id-ID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792476" y="4445570"/>
            <a:ext cx="607048" cy="647549"/>
            <a:chOff x="5792476" y="4445570"/>
            <a:chExt cx="607048" cy="647549"/>
          </a:xfrm>
        </p:grpSpPr>
        <p:sp>
          <p:nvSpPr>
            <p:cNvPr id="6" name="Rectangle 5"/>
            <p:cNvSpPr/>
            <p:nvPr/>
          </p:nvSpPr>
          <p:spPr>
            <a:xfrm>
              <a:off x="5792476" y="4445570"/>
              <a:ext cx="607048" cy="6070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802224" y="4446788"/>
              <a:ext cx="587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+mn-ea"/>
                  <a:cs typeface="+mn-cs"/>
                </a:rPr>
                <a:t>T</a:t>
              </a:r>
              <a:endParaRPr kumimoji="0" lang="id-ID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92476" y="5115851"/>
            <a:ext cx="607048" cy="647331"/>
            <a:chOff x="5792476" y="5115851"/>
            <a:chExt cx="607048" cy="647331"/>
          </a:xfrm>
        </p:grpSpPr>
        <p:sp>
          <p:nvSpPr>
            <p:cNvPr id="7" name="Rectangle 6"/>
            <p:cNvSpPr/>
            <p:nvPr/>
          </p:nvSpPr>
          <p:spPr>
            <a:xfrm>
              <a:off x="5792476" y="5115851"/>
              <a:ext cx="607048" cy="6070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02224" y="5116851"/>
              <a:ext cx="587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+mn-ea"/>
                  <a:cs typeface="+mn-cs"/>
                </a:rPr>
                <a:t>E</a:t>
              </a:r>
              <a:endParaRPr kumimoji="0" lang="id-ID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792476" y="5767834"/>
            <a:ext cx="607048" cy="646331"/>
            <a:chOff x="5792476" y="5767834"/>
            <a:chExt cx="607048" cy="646331"/>
          </a:xfrm>
        </p:grpSpPr>
        <p:sp>
          <p:nvSpPr>
            <p:cNvPr id="8" name="Rectangle 7"/>
            <p:cNvSpPr/>
            <p:nvPr/>
          </p:nvSpPr>
          <p:spPr>
            <a:xfrm>
              <a:off x="5792476" y="5786133"/>
              <a:ext cx="607048" cy="60704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802224" y="5767834"/>
              <a:ext cx="5875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Lato"/>
                  <a:ea typeface="+mn-ea"/>
                  <a:cs typeface="+mn-cs"/>
                </a:rPr>
                <a:t>L</a:t>
              </a:r>
              <a:endParaRPr kumimoji="0" lang="id-ID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endParaRPr>
            </a:p>
          </p:txBody>
        </p:sp>
      </p:grpSp>
      <p:cxnSp>
        <p:nvCxnSpPr>
          <p:cNvPr id="69" name="Straight Arrow Connector 68"/>
          <p:cNvCxnSpPr/>
          <p:nvPr/>
        </p:nvCxnSpPr>
        <p:spPr>
          <a:xfrm>
            <a:off x="6600077" y="2717602"/>
            <a:ext cx="2461260" cy="0"/>
          </a:xfrm>
          <a:prstGeom prst="straightConnector1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4507762" y="2857712"/>
            <a:ext cx="1113677" cy="0"/>
          </a:xfrm>
          <a:prstGeom prst="straightConnector1">
            <a:avLst/>
          </a:prstGeom>
          <a:ln w="285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575884" y="2105238"/>
            <a:ext cx="9786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Low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599535" y="2420493"/>
            <a:ext cx="1327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description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301880" y="2554040"/>
            <a:ext cx="1327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description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6592031" y="3392412"/>
            <a:ext cx="319823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3918857" y="3529822"/>
            <a:ext cx="169453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91489" y="3095303"/>
            <a:ext cx="1327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description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293834" y="3226150"/>
            <a:ext cx="1327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description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6600077" y="4160518"/>
            <a:ext cx="1677649" cy="0"/>
          </a:xfrm>
          <a:prstGeom prst="straightConnector1">
            <a:avLst/>
          </a:prstGeom>
          <a:ln w="28575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2543820" y="4857944"/>
            <a:ext cx="3077620" cy="0"/>
          </a:xfrm>
          <a:prstGeom prst="straightConnector1">
            <a:avLst/>
          </a:prstGeom>
          <a:ln w="28575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599535" y="3863409"/>
            <a:ext cx="1327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description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301880" y="4554272"/>
            <a:ext cx="1327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description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6592031" y="5367548"/>
            <a:ext cx="1479440" cy="0"/>
          </a:xfrm>
          <a:prstGeom prst="straightConnector1">
            <a:avLst/>
          </a:prstGeom>
          <a:ln w="28575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3031958" y="5553166"/>
            <a:ext cx="2581436" cy="0"/>
          </a:xfrm>
          <a:prstGeom prst="straightConnector1">
            <a:avLst/>
          </a:prstGeom>
          <a:ln w="28575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591489" y="5070439"/>
            <a:ext cx="1327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description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293834" y="5249494"/>
            <a:ext cx="1327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description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6600077" y="6149326"/>
            <a:ext cx="2860182" cy="0"/>
          </a:xfrm>
          <a:prstGeom prst="straightConnector1">
            <a:avLst/>
          </a:prstGeom>
          <a:ln w="28575">
            <a:solidFill>
              <a:schemeClr val="accent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3966983" y="6074790"/>
            <a:ext cx="1654457" cy="0"/>
          </a:xfrm>
          <a:prstGeom prst="straightConnector1">
            <a:avLst/>
          </a:prstGeom>
          <a:ln w="28575">
            <a:solidFill>
              <a:schemeClr val="accent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599535" y="5852217"/>
            <a:ext cx="1327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description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301880" y="5771118"/>
            <a:ext cx="1327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description</a:t>
            </a:r>
            <a:endParaRPr kumimoji="0" lang="id-ID" sz="1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62360" y="411797"/>
            <a:ext cx="64008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4211583"/>
      </p:ext>
    </p:extLst>
  </p:cSld>
  <p:clrMapOvr>
    <a:masterClrMapping/>
  </p:clrMapOvr>
  <p:transition spd="slow">
    <p:cover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9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4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9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5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1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2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3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3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6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7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14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7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8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1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1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2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15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5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6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5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9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0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6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3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7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6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3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4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17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7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1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18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4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 animBg="1"/>
          <p:bldP spid="55" grpId="0" animBg="1"/>
          <p:bldP spid="52" grpId="0" animBg="1"/>
          <p:bldP spid="53" grpId="0" animBg="1"/>
          <p:bldP spid="51" grpId="0" animBg="1"/>
          <p:bldP spid="50" grpId="0" animBg="1"/>
          <p:bldP spid="12" grpId="0" animBg="1"/>
          <p:bldP spid="20" grpId="0" animBg="1"/>
          <p:bldP spid="21" grpId="0" animBg="1"/>
          <p:bldP spid="23" grpId="0"/>
          <p:bldP spid="38" grpId="0"/>
          <p:bldP spid="39" grpId="0"/>
          <p:bldP spid="48" grpId="0"/>
          <p:bldP spid="49" grpId="0"/>
          <p:bldP spid="72" grpId="0"/>
          <p:bldP spid="41" grpId="0"/>
          <p:bldP spid="73" grpId="0"/>
          <p:bldP spid="76" grpId="0"/>
          <p:bldP spid="77" grpId="0"/>
          <p:bldP spid="80" grpId="0"/>
          <p:bldP spid="81" grpId="0"/>
          <p:bldP spid="86" grpId="0"/>
          <p:bldP spid="87" grpId="0"/>
          <p:bldP spid="90" grpId="0"/>
          <p:bldP spid="9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4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6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9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2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6" presetClass="entr" presetSubtype="37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1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7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0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3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5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11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2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1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0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131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3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6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7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1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14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7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8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1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1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2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15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5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6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5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9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0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6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3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6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7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6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3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4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17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7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1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18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4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 animBg="1"/>
          <p:bldP spid="55" grpId="0" animBg="1"/>
          <p:bldP spid="52" grpId="0" animBg="1"/>
          <p:bldP spid="53" grpId="0" animBg="1"/>
          <p:bldP spid="51" grpId="0" animBg="1"/>
          <p:bldP spid="50" grpId="0" animBg="1"/>
          <p:bldP spid="12" grpId="0" animBg="1"/>
          <p:bldP spid="20" grpId="0" animBg="1"/>
          <p:bldP spid="21" grpId="0" animBg="1"/>
          <p:bldP spid="23" grpId="0"/>
          <p:bldP spid="38" grpId="0"/>
          <p:bldP spid="39" grpId="0"/>
          <p:bldP spid="48" grpId="0"/>
          <p:bldP spid="49" grpId="0"/>
          <p:bldP spid="72" grpId="0"/>
          <p:bldP spid="41" grpId="0"/>
          <p:bldP spid="73" grpId="0"/>
          <p:bldP spid="76" grpId="0"/>
          <p:bldP spid="77" grpId="0"/>
          <p:bldP spid="80" grpId="0"/>
          <p:bldP spid="81" grpId="0"/>
          <p:bldP spid="86" grpId="0"/>
          <p:bldP spid="87" grpId="0"/>
          <p:bldP spid="90" grpId="0"/>
          <p:bldP spid="91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BCG Matrix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321140" y="5535970"/>
            <a:ext cx="4685960" cy="687068"/>
            <a:chOff x="990855" y="4460587"/>
            <a:chExt cx="3747356" cy="515301"/>
          </a:xfrm>
        </p:grpSpPr>
        <p:sp>
          <p:nvSpPr>
            <p:cNvPr id="4" name="Freeform 3"/>
            <p:cNvSpPr/>
            <p:nvPr/>
          </p:nvSpPr>
          <p:spPr>
            <a:xfrm>
              <a:off x="990855" y="4544255"/>
              <a:ext cx="3744974" cy="431633"/>
            </a:xfrm>
            <a:custGeom>
              <a:avLst/>
              <a:gdLst>
                <a:gd name="connsiteX0" fmla="*/ 3417314 w 3744974"/>
                <a:gd name="connsiteY0" fmla="*/ 0 h 472440"/>
                <a:gd name="connsiteX1" fmla="*/ 3697350 w 3744974"/>
                <a:gd name="connsiteY1" fmla="*/ 201887 h 472440"/>
                <a:gd name="connsiteX2" fmla="*/ 3697350 w 3744974"/>
                <a:gd name="connsiteY2" fmla="*/ 190977 h 472440"/>
                <a:gd name="connsiteX3" fmla="*/ 3743069 w 3744974"/>
                <a:gd name="connsiteY3" fmla="*/ 190977 h 472440"/>
                <a:gd name="connsiteX4" fmla="*/ 3743069 w 3744974"/>
                <a:gd name="connsiteY4" fmla="*/ 234847 h 472440"/>
                <a:gd name="connsiteX5" fmla="*/ 3744974 w 3744974"/>
                <a:gd name="connsiteY5" fmla="*/ 236220 h 472440"/>
                <a:gd name="connsiteX6" fmla="*/ 3417314 w 3744974"/>
                <a:gd name="connsiteY6" fmla="*/ 472440 h 472440"/>
                <a:gd name="connsiteX7" fmla="*/ 3417314 w 3744974"/>
                <a:gd name="connsiteY7" fmla="*/ 369573 h 472440"/>
                <a:gd name="connsiteX8" fmla="*/ 25713 w 3744974"/>
                <a:gd name="connsiteY8" fmla="*/ 369573 h 472440"/>
                <a:gd name="connsiteX9" fmla="*/ 0 w 3744974"/>
                <a:gd name="connsiteY9" fmla="*/ 339185 h 472440"/>
                <a:gd name="connsiteX10" fmla="*/ 25713 w 3744974"/>
                <a:gd name="connsiteY10" fmla="*/ 72707 h 472440"/>
                <a:gd name="connsiteX11" fmla="*/ 3417314 w 3744974"/>
                <a:gd name="connsiteY11" fmla="*/ 44821 h 472440"/>
                <a:gd name="connsiteX0" fmla="*/ 3431602 w 3744974"/>
                <a:gd name="connsiteY0" fmla="*/ 6818 h 431633"/>
                <a:gd name="connsiteX1" fmla="*/ 3697350 w 3744974"/>
                <a:gd name="connsiteY1" fmla="*/ 161080 h 431633"/>
                <a:gd name="connsiteX2" fmla="*/ 3697350 w 3744974"/>
                <a:gd name="connsiteY2" fmla="*/ 150170 h 431633"/>
                <a:gd name="connsiteX3" fmla="*/ 3743069 w 3744974"/>
                <a:gd name="connsiteY3" fmla="*/ 150170 h 431633"/>
                <a:gd name="connsiteX4" fmla="*/ 3743069 w 3744974"/>
                <a:gd name="connsiteY4" fmla="*/ 194040 h 431633"/>
                <a:gd name="connsiteX5" fmla="*/ 3744974 w 3744974"/>
                <a:gd name="connsiteY5" fmla="*/ 195413 h 431633"/>
                <a:gd name="connsiteX6" fmla="*/ 3417314 w 3744974"/>
                <a:gd name="connsiteY6" fmla="*/ 431633 h 431633"/>
                <a:gd name="connsiteX7" fmla="*/ 3417314 w 3744974"/>
                <a:gd name="connsiteY7" fmla="*/ 328766 h 431633"/>
                <a:gd name="connsiteX8" fmla="*/ 25713 w 3744974"/>
                <a:gd name="connsiteY8" fmla="*/ 328766 h 431633"/>
                <a:gd name="connsiteX9" fmla="*/ 0 w 3744974"/>
                <a:gd name="connsiteY9" fmla="*/ 298378 h 431633"/>
                <a:gd name="connsiteX10" fmla="*/ 25713 w 3744974"/>
                <a:gd name="connsiteY10" fmla="*/ 31900 h 431633"/>
                <a:gd name="connsiteX11" fmla="*/ 3417314 w 3744974"/>
                <a:gd name="connsiteY11" fmla="*/ 4014 h 431633"/>
                <a:gd name="connsiteX12" fmla="*/ 3431602 w 3744974"/>
                <a:gd name="connsiteY12" fmla="*/ 6818 h 431633"/>
                <a:gd name="connsiteX0" fmla="*/ 3431602 w 3744974"/>
                <a:gd name="connsiteY0" fmla="*/ 6818 h 431633"/>
                <a:gd name="connsiteX1" fmla="*/ 3697350 w 3744974"/>
                <a:gd name="connsiteY1" fmla="*/ 161080 h 431633"/>
                <a:gd name="connsiteX2" fmla="*/ 3697350 w 3744974"/>
                <a:gd name="connsiteY2" fmla="*/ 150170 h 431633"/>
                <a:gd name="connsiteX3" fmla="*/ 3743069 w 3744974"/>
                <a:gd name="connsiteY3" fmla="*/ 150170 h 431633"/>
                <a:gd name="connsiteX4" fmla="*/ 3743069 w 3744974"/>
                <a:gd name="connsiteY4" fmla="*/ 194040 h 431633"/>
                <a:gd name="connsiteX5" fmla="*/ 3744974 w 3744974"/>
                <a:gd name="connsiteY5" fmla="*/ 195413 h 431633"/>
                <a:gd name="connsiteX6" fmla="*/ 3417314 w 3744974"/>
                <a:gd name="connsiteY6" fmla="*/ 431633 h 431633"/>
                <a:gd name="connsiteX7" fmla="*/ 3417314 w 3744974"/>
                <a:gd name="connsiteY7" fmla="*/ 328766 h 431633"/>
                <a:gd name="connsiteX8" fmla="*/ 25713 w 3744974"/>
                <a:gd name="connsiteY8" fmla="*/ 328766 h 431633"/>
                <a:gd name="connsiteX9" fmla="*/ 0 w 3744974"/>
                <a:gd name="connsiteY9" fmla="*/ 298378 h 431633"/>
                <a:gd name="connsiteX10" fmla="*/ 25713 w 3744974"/>
                <a:gd name="connsiteY10" fmla="*/ 31900 h 431633"/>
                <a:gd name="connsiteX11" fmla="*/ 3417314 w 3744974"/>
                <a:gd name="connsiteY11" fmla="*/ 4014 h 431633"/>
                <a:gd name="connsiteX12" fmla="*/ 3431602 w 3744974"/>
                <a:gd name="connsiteY12" fmla="*/ 6818 h 431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44974" h="431633">
                  <a:moveTo>
                    <a:pt x="3431602" y="6818"/>
                  </a:moveTo>
                  <a:lnTo>
                    <a:pt x="3697350" y="161080"/>
                  </a:lnTo>
                  <a:lnTo>
                    <a:pt x="3697350" y="150170"/>
                  </a:lnTo>
                  <a:lnTo>
                    <a:pt x="3743069" y="150170"/>
                  </a:lnTo>
                  <a:lnTo>
                    <a:pt x="3743069" y="194040"/>
                  </a:lnTo>
                  <a:lnTo>
                    <a:pt x="3744974" y="195413"/>
                  </a:lnTo>
                  <a:lnTo>
                    <a:pt x="3417314" y="431633"/>
                  </a:lnTo>
                  <a:lnTo>
                    <a:pt x="3417314" y="328766"/>
                  </a:lnTo>
                  <a:lnTo>
                    <a:pt x="25713" y="328766"/>
                  </a:lnTo>
                  <a:lnTo>
                    <a:pt x="0" y="298378"/>
                  </a:lnTo>
                  <a:lnTo>
                    <a:pt x="25713" y="31900"/>
                  </a:lnTo>
                  <a:lnTo>
                    <a:pt x="3417314" y="4014"/>
                  </a:lnTo>
                  <a:cubicBezTo>
                    <a:pt x="3417314" y="-10926"/>
                    <a:pt x="3431602" y="21758"/>
                    <a:pt x="3431602" y="6818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5" name="Freeform 33"/>
            <p:cNvSpPr>
              <a:spLocks/>
            </p:cNvSpPr>
            <p:nvPr/>
          </p:nvSpPr>
          <p:spPr bwMode="auto">
            <a:xfrm>
              <a:off x="990899" y="4548374"/>
              <a:ext cx="3442006" cy="296866"/>
            </a:xfrm>
            <a:custGeom>
              <a:avLst/>
              <a:gdLst>
                <a:gd name="T0" fmla="*/ 2945 w 2945"/>
                <a:gd name="T1" fmla="*/ 0 h 254"/>
                <a:gd name="T2" fmla="*/ 2945 w 2945"/>
                <a:gd name="T3" fmla="*/ 254 h 254"/>
                <a:gd name="T4" fmla="*/ 0 w 2945"/>
                <a:gd name="T5" fmla="*/ 254 h 254"/>
                <a:gd name="T6" fmla="*/ 0 w 2945"/>
                <a:gd name="T7" fmla="*/ 0 h 254"/>
                <a:gd name="T8" fmla="*/ 2945 w 2945"/>
                <a:gd name="T9" fmla="*/ 0 h 254"/>
                <a:gd name="T10" fmla="*/ 2945 w 2945"/>
                <a:gd name="T11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5" h="254">
                  <a:moveTo>
                    <a:pt x="2945" y="0"/>
                  </a:moveTo>
                  <a:lnTo>
                    <a:pt x="2945" y="254"/>
                  </a:lnTo>
                  <a:lnTo>
                    <a:pt x="0" y="254"/>
                  </a:lnTo>
                  <a:lnTo>
                    <a:pt x="0" y="0"/>
                  </a:lnTo>
                  <a:lnTo>
                    <a:pt x="2945" y="0"/>
                  </a:lnTo>
                  <a:lnTo>
                    <a:pt x="294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 rot="5400000">
              <a:off x="4338161" y="4532977"/>
              <a:ext cx="472440" cy="32766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3617" y="1912621"/>
            <a:ext cx="629920" cy="3445513"/>
            <a:chOff x="332713" y="1483373"/>
            <a:chExt cx="472440" cy="2843837"/>
          </a:xfrm>
        </p:grpSpPr>
        <p:sp>
          <p:nvSpPr>
            <p:cNvPr id="8" name="Freeform 7"/>
            <p:cNvSpPr/>
            <p:nvPr/>
          </p:nvSpPr>
          <p:spPr>
            <a:xfrm>
              <a:off x="420499" y="1745413"/>
              <a:ext cx="379600" cy="2581797"/>
            </a:xfrm>
            <a:custGeom>
              <a:avLst/>
              <a:gdLst>
                <a:gd name="connsiteX0" fmla="*/ 294528 w 379600"/>
                <a:gd name="connsiteY0" fmla="*/ 0 h 2581797"/>
                <a:gd name="connsiteX1" fmla="*/ 324916 w 379600"/>
                <a:gd name="connsiteY1" fmla="*/ 25713 h 2581797"/>
                <a:gd name="connsiteX2" fmla="*/ 324916 w 379600"/>
                <a:gd name="connsiteY2" fmla="*/ 65620 h 2581797"/>
                <a:gd name="connsiteX3" fmla="*/ 379600 w 379600"/>
                <a:gd name="connsiteY3" fmla="*/ 65620 h 2581797"/>
                <a:gd name="connsiteX4" fmla="*/ 379600 w 379600"/>
                <a:gd name="connsiteY4" fmla="*/ 90820 h 2581797"/>
                <a:gd name="connsiteX5" fmla="*/ 324916 w 379600"/>
                <a:gd name="connsiteY5" fmla="*/ 90820 h 2581797"/>
                <a:gd name="connsiteX6" fmla="*/ 324916 w 379600"/>
                <a:gd name="connsiteY6" fmla="*/ 2581797 h 2581797"/>
                <a:gd name="connsiteX7" fmla="*/ 28050 w 379600"/>
                <a:gd name="connsiteY7" fmla="*/ 2581797 h 2581797"/>
                <a:gd name="connsiteX8" fmla="*/ 0 w 379600"/>
                <a:gd name="connsiteY8" fmla="*/ 2551409 h 2581797"/>
                <a:gd name="connsiteX9" fmla="*/ 28050 w 379600"/>
                <a:gd name="connsiteY9" fmla="*/ 25713 h 258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600" h="2581797">
                  <a:moveTo>
                    <a:pt x="294528" y="0"/>
                  </a:moveTo>
                  <a:lnTo>
                    <a:pt x="324916" y="25713"/>
                  </a:lnTo>
                  <a:lnTo>
                    <a:pt x="324916" y="65620"/>
                  </a:lnTo>
                  <a:lnTo>
                    <a:pt x="379600" y="65620"/>
                  </a:lnTo>
                  <a:lnTo>
                    <a:pt x="379600" y="90820"/>
                  </a:lnTo>
                  <a:lnTo>
                    <a:pt x="324916" y="90820"/>
                  </a:lnTo>
                  <a:lnTo>
                    <a:pt x="324916" y="2581797"/>
                  </a:lnTo>
                  <a:lnTo>
                    <a:pt x="28050" y="2581797"/>
                  </a:lnTo>
                  <a:lnTo>
                    <a:pt x="0" y="2551409"/>
                  </a:lnTo>
                  <a:lnTo>
                    <a:pt x="28050" y="25713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Freeform 32"/>
            <p:cNvSpPr>
              <a:spLocks/>
            </p:cNvSpPr>
            <p:nvPr/>
          </p:nvSpPr>
          <p:spPr bwMode="auto">
            <a:xfrm>
              <a:off x="420500" y="1743075"/>
              <a:ext cx="296866" cy="2556085"/>
            </a:xfrm>
            <a:custGeom>
              <a:avLst/>
              <a:gdLst>
                <a:gd name="T0" fmla="*/ 0 w 254"/>
                <a:gd name="T1" fmla="*/ 0 h 2187"/>
                <a:gd name="T2" fmla="*/ 254 w 254"/>
                <a:gd name="T3" fmla="*/ 0 h 2187"/>
                <a:gd name="T4" fmla="*/ 254 w 254"/>
                <a:gd name="T5" fmla="*/ 2187 h 2187"/>
                <a:gd name="T6" fmla="*/ 0 w 254"/>
                <a:gd name="T7" fmla="*/ 2187 h 2187"/>
                <a:gd name="T8" fmla="*/ 0 w 254"/>
                <a:gd name="T9" fmla="*/ 0 h 2187"/>
                <a:gd name="T10" fmla="*/ 0 w 254"/>
                <a:gd name="T11" fmla="*/ 0 h 2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" h="2187">
                  <a:moveTo>
                    <a:pt x="0" y="0"/>
                  </a:moveTo>
                  <a:lnTo>
                    <a:pt x="254" y="0"/>
                  </a:lnTo>
                  <a:lnTo>
                    <a:pt x="254" y="2187"/>
                  </a:lnTo>
                  <a:lnTo>
                    <a:pt x="0" y="218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332713" y="1483373"/>
              <a:ext cx="472440" cy="327660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581836" y="3628585"/>
            <a:ext cx="2425264" cy="1805991"/>
            <a:chOff x="2686377" y="3030048"/>
            <a:chExt cx="1818948" cy="1354493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2686377" y="3030048"/>
              <a:ext cx="1818948" cy="135449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686377" y="3030048"/>
              <a:ext cx="1750405" cy="12859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749775" y="5663068"/>
            <a:ext cx="1709501" cy="442674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Market Share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-192569" y="3641940"/>
            <a:ext cx="1933359" cy="442674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Market Growth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581836" y="1912622"/>
            <a:ext cx="2425264" cy="1754157"/>
            <a:chOff x="2686377" y="1743076"/>
            <a:chExt cx="1818948" cy="1315618"/>
          </a:xfrm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2756966" y="1743076"/>
              <a:ext cx="1748359" cy="1315618"/>
            </a:xfrm>
            <a:custGeom>
              <a:avLst/>
              <a:gdLst>
                <a:gd name="T0" fmla="*/ 1709 w 1709"/>
                <a:gd name="T1" fmla="*/ 1286 h 1286"/>
                <a:gd name="T2" fmla="*/ 1640 w 1709"/>
                <a:gd name="T3" fmla="*/ 1258 h 1286"/>
                <a:gd name="T4" fmla="*/ 0 w 1709"/>
                <a:gd name="T5" fmla="*/ 1258 h 1286"/>
                <a:gd name="T6" fmla="*/ 0 w 1709"/>
                <a:gd name="T7" fmla="*/ 0 h 1286"/>
                <a:gd name="T8" fmla="*/ 1640 w 1709"/>
                <a:gd name="T9" fmla="*/ 0 h 1286"/>
                <a:gd name="T10" fmla="*/ 1709 w 1709"/>
                <a:gd name="T11" fmla="*/ 41 h 1286"/>
                <a:gd name="T12" fmla="*/ 1709 w 1709"/>
                <a:gd name="T13" fmla="*/ 1286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9" h="1286">
                  <a:moveTo>
                    <a:pt x="1709" y="1286"/>
                  </a:moveTo>
                  <a:lnTo>
                    <a:pt x="1640" y="1258"/>
                  </a:lnTo>
                  <a:lnTo>
                    <a:pt x="0" y="1258"/>
                  </a:lnTo>
                  <a:lnTo>
                    <a:pt x="0" y="0"/>
                  </a:lnTo>
                  <a:lnTo>
                    <a:pt x="1640" y="0"/>
                  </a:lnTo>
                  <a:lnTo>
                    <a:pt x="1709" y="41"/>
                  </a:lnTo>
                  <a:lnTo>
                    <a:pt x="1709" y="128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686377" y="1743076"/>
              <a:ext cx="1750405" cy="128697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250690" y="1912621"/>
            <a:ext cx="2331145" cy="17159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08314" y="3034388"/>
            <a:ext cx="623336" cy="40862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Star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414647" y="2411293"/>
            <a:ext cx="610671" cy="585324"/>
            <a:chOff x="5151438" y="2524125"/>
            <a:chExt cx="1262063" cy="1209676"/>
          </a:xfrm>
          <a:solidFill>
            <a:schemeClr val="bg2"/>
          </a:solidFill>
        </p:grpSpPr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5545138" y="2524125"/>
              <a:ext cx="482600" cy="457200"/>
            </a:xfrm>
            <a:custGeom>
              <a:avLst/>
              <a:gdLst>
                <a:gd name="T0" fmla="*/ 100 w 192"/>
                <a:gd name="T1" fmla="*/ 150 h 182"/>
                <a:gd name="T2" fmla="*/ 93 w 192"/>
                <a:gd name="T3" fmla="*/ 150 h 182"/>
                <a:gd name="T4" fmla="*/ 40 w 192"/>
                <a:gd name="T5" fmla="*/ 181 h 182"/>
                <a:gd name="T6" fmla="*/ 37 w 192"/>
                <a:gd name="T7" fmla="*/ 179 h 182"/>
                <a:gd name="T8" fmla="*/ 51 w 192"/>
                <a:gd name="T9" fmla="*/ 119 h 182"/>
                <a:gd name="T10" fmla="*/ 48 w 192"/>
                <a:gd name="T11" fmla="*/ 113 h 182"/>
                <a:gd name="T12" fmla="*/ 2 w 192"/>
                <a:gd name="T13" fmla="*/ 72 h 182"/>
                <a:gd name="T14" fmla="*/ 3 w 192"/>
                <a:gd name="T15" fmla="*/ 69 h 182"/>
                <a:gd name="T16" fmla="*/ 64 w 192"/>
                <a:gd name="T17" fmla="*/ 63 h 182"/>
                <a:gd name="T18" fmla="*/ 70 w 192"/>
                <a:gd name="T19" fmla="*/ 59 h 182"/>
                <a:gd name="T20" fmla="*/ 95 w 192"/>
                <a:gd name="T21" fmla="*/ 2 h 182"/>
                <a:gd name="T22" fmla="*/ 98 w 192"/>
                <a:gd name="T23" fmla="*/ 2 h 182"/>
                <a:gd name="T24" fmla="*/ 122 w 192"/>
                <a:gd name="T25" fmla="*/ 59 h 182"/>
                <a:gd name="T26" fmla="*/ 128 w 192"/>
                <a:gd name="T27" fmla="*/ 63 h 182"/>
                <a:gd name="T28" fmla="*/ 189 w 192"/>
                <a:gd name="T29" fmla="*/ 69 h 182"/>
                <a:gd name="T30" fmla="*/ 190 w 192"/>
                <a:gd name="T31" fmla="*/ 72 h 182"/>
                <a:gd name="T32" fmla="*/ 144 w 192"/>
                <a:gd name="T33" fmla="*/ 113 h 182"/>
                <a:gd name="T34" fmla="*/ 142 w 192"/>
                <a:gd name="T35" fmla="*/ 119 h 182"/>
                <a:gd name="T36" fmla="*/ 155 w 192"/>
                <a:gd name="T37" fmla="*/ 179 h 182"/>
                <a:gd name="T38" fmla="*/ 153 w 192"/>
                <a:gd name="T39" fmla="*/ 181 h 182"/>
                <a:gd name="T40" fmla="*/ 100 w 192"/>
                <a:gd name="T41" fmla="*/ 15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82">
                  <a:moveTo>
                    <a:pt x="100" y="150"/>
                  </a:moveTo>
                  <a:cubicBezTo>
                    <a:pt x="98" y="149"/>
                    <a:pt x="95" y="149"/>
                    <a:pt x="93" y="150"/>
                  </a:cubicBezTo>
                  <a:cubicBezTo>
                    <a:pt x="40" y="181"/>
                    <a:pt x="40" y="181"/>
                    <a:pt x="40" y="181"/>
                  </a:cubicBezTo>
                  <a:cubicBezTo>
                    <a:pt x="38" y="182"/>
                    <a:pt x="37" y="182"/>
                    <a:pt x="37" y="17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7"/>
                    <a:pt x="50" y="114"/>
                    <a:pt x="48" y="11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0" y="70"/>
                    <a:pt x="1" y="69"/>
                    <a:pt x="3" y="69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7" y="63"/>
                    <a:pt x="69" y="61"/>
                    <a:pt x="70" y="59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0"/>
                    <a:pt x="97" y="0"/>
                    <a:pt x="98" y="2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61"/>
                    <a:pt x="126" y="63"/>
                    <a:pt x="128" y="63"/>
                  </a:cubicBezTo>
                  <a:cubicBezTo>
                    <a:pt x="189" y="69"/>
                    <a:pt x="189" y="69"/>
                    <a:pt x="189" y="69"/>
                  </a:cubicBezTo>
                  <a:cubicBezTo>
                    <a:pt x="192" y="69"/>
                    <a:pt x="192" y="70"/>
                    <a:pt x="190" y="72"/>
                  </a:cubicBezTo>
                  <a:cubicBezTo>
                    <a:pt x="144" y="113"/>
                    <a:pt x="144" y="113"/>
                    <a:pt x="144" y="113"/>
                  </a:cubicBezTo>
                  <a:cubicBezTo>
                    <a:pt x="142" y="114"/>
                    <a:pt x="141" y="117"/>
                    <a:pt x="142" y="11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82"/>
                    <a:pt x="155" y="182"/>
                    <a:pt x="153" y="181"/>
                  </a:cubicBezTo>
                  <a:lnTo>
                    <a:pt x="100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5932488" y="2805113"/>
              <a:ext cx="481013" cy="457200"/>
            </a:xfrm>
            <a:custGeom>
              <a:avLst/>
              <a:gdLst>
                <a:gd name="T0" fmla="*/ 100 w 192"/>
                <a:gd name="T1" fmla="*/ 150 h 182"/>
                <a:gd name="T2" fmla="*/ 93 w 192"/>
                <a:gd name="T3" fmla="*/ 150 h 182"/>
                <a:gd name="T4" fmla="*/ 40 w 192"/>
                <a:gd name="T5" fmla="*/ 181 h 182"/>
                <a:gd name="T6" fmla="*/ 37 w 192"/>
                <a:gd name="T7" fmla="*/ 179 h 182"/>
                <a:gd name="T8" fmla="*/ 51 w 192"/>
                <a:gd name="T9" fmla="*/ 119 h 182"/>
                <a:gd name="T10" fmla="*/ 48 w 192"/>
                <a:gd name="T11" fmla="*/ 112 h 182"/>
                <a:gd name="T12" fmla="*/ 2 w 192"/>
                <a:gd name="T13" fmla="*/ 72 h 182"/>
                <a:gd name="T14" fmla="*/ 3 w 192"/>
                <a:gd name="T15" fmla="*/ 69 h 182"/>
                <a:gd name="T16" fmla="*/ 65 w 192"/>
                <a:gd name="T17" fmla="*/ 63 h 182"/>
                <a:gd name="T18" fmla="*/ 70 w 192"/>
                <a:gd name="T19" fmla="*/ 59 h 182"/>
                <a:gd name="T20" fmla="*/ 95 w 192"/>
                <a:gd name="T21" fmla="*/ 2 h 182"/>
                <a:gd name="T22" fmla="*/ 98 w 192"/>
                <a:gd name="T23" fmla="*/ 2 h 182"/>
                <a:gd name="T24" fmla="*/ 122 w 192"/>
                <a:gd name="T25" fmla="*/ 59 h 182"/>
                <a:gd name="T26" fmla="*/ 128 w 192"/>
                <a:gd name="T27" fmla="*/ 63 h 182"/>
                <a:gd name="T28" fmla="*/ 189 w 192"/>
                <a:gd name="T29" fmla="*/ 69 h 182"/>
                <a:gd name="T30" fmla="*/ 190 w 192"/>
                <a:gd name="T31" fmla="*/ 72 h 182"/>
                <a:gd name="T32" fmla="*/ 144 w 192"/>
                <a:gd name="T33" fmla="*/ 112 h 182"/>
                <a:gd name="T34" fmla="*/ 142 w 192"/>
                <a:gd name="T35" fmla="*/ 119 h 182"/>
                <a:gd name="T36" fmla="*/ 155 w 192"/>
                <a:gd name="T37" fmla="*/ 179 h 182"/>
                <a:gd name="T38" fmla="*/ 153 w 192"/>
                <a:gd name="T39" fmla="*/ 181 h 182"/>
                <a:gd name="T40" fmla="*/ 100 w 192"/>
                <a:gd name="T41" fmla="*/ 15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82">
                  <a:moveTo>
                    <a:pt x="100" y="150"/>
                  </a:moveTo>
                  <a:cubicBezTo>
                    <a:pt x="98" y="148"/>
                    <a:pt x="95" y="148"/>
                    <a:pt x="93" y="150"/>
                  </a:cubicBezTo>
                  <a:cubicBezTo>
                    <a:pt x="40" y="181"/>
                    <a:pt x="40" y="181"/>
                    <a:pt x="40" y="181"/>
                  </a:cubicBezTo>
                  <a:cubicBezTo>
                    <a:pt x="38" y="182"/>
                    <a:pt x="37" y="181"/>
                    <a:pt x="37" y="17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7"/>
                    <a:pt x="50" y="114"/>
                    <a:pt x="48" y="11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0" y="70"/>
                    <a:pt x="1" y="69"/>
                    <a:pt x="3" y="69"/>
                  </a:cubicBezTo>
                  <a:cubicBezTo>
                    <a:pt x="65" y="63"/>
                    <a:pt x="65" y="63"/>
                    <a:pt x="65" y="63"/>
                  </a:cubicBezTo>
                  <a:cubicBezTo>
                    <a:pt x="67" y="63"/>
                    <a:pt x="69" y="61"/>
                    <a:pt x="70" y="59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6" y="0"/>
                    <a:pt x="97" y="0"/>
                    <a:pt x="98" y="2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61"/>
                    <a:pt x="126" y="63"/>
                    <a:pt x="128" y="63"/>
                  </a:cubicBezTo>
                  <a:cubicBezTo>
                    <a:pt x="189" y="69"/>
                    <a:pt x="189" y="69"/>
                    <a:pt x="189" y="69"/>
                  </a:cubicBezTo>
                  <a:cubicBezTo>
                    <a:pt x="192" y="69"/>
                    <a:pt x="192" y="70"/>
                    <a:pt x="190" y="7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2" y="114"/>
                    <a:pt x="141" y="117"/>
                    <a:pt x="142" y="11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81"/>
                    <a:pt x="155" y="182"/>
                    <a:pt x="153" y="181"/>
                  </a:cubicBezTo>
                  <a:lnTo>
                    <a:pt x="100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4" name="Freeform 13"/>
            <p:cNvSpPr>
              <a:spLocks/>
            </p:cNvSpPr>
            <p:nvPr/>
          </p:nvSpPr>
          <p:spPr bwMode="auto">
            <a:xfrm>
              <a:off x="5151438" y="2805113"/>
              <a:ext cx="481013" cy="457200"/>
            </a:xfrm>
            <a:custGeom>
              <a:avLst/>
              <a:gdLst>
                <a:gd name="T0" fmla="*/ 100 w 192"/>
                <a:gd name="T1" fmla="*/ 150 h 182"/>
                <a:gd name="T2" fmla="*/ 93 w 192"/>
                <a:gd name="T3" fmla="*/ 150 h 182"/>
                <a:gd name="T4" fmla="*/ 40 w 192"/>
                <a:gd name="T5" fmla="*/ 181 h 182"/>
                <a:gd name="T6" fmla="*/ 37 w 192"/>
                <a:gd name="T7" fmla="*/ 179 h 182"/>
                <a:gd name="T8" fmla="*/ 51 w 192"/>
                <a:gd name="T9" fmla="*/ 119 h 182"/>
                <a:gd name="T10" fmla="*/ 48 w 192"/>
                <a:gd name="T11" fmla="*/ 112 h 182"/>
                <a:gd name="T12" fmla="*/ 2 w 192"/>
                <a:gd name="T13" fmla="*/ 72 h 182"/>
                <a:gd name="T14" fmla="*/ 3 w 192"/>
                <a:gd name="T15" fmla="*/ 69 h 182"/>
                <a:gd name="T16" fmla="*/ 64 w 192"/>
                <a:gd name="T17" fmla="*/ 63 h 182"/>
                <a:gd name="T18" fmla="*/ 70 w 192"/>
                <a:gd name="T19" fmla="*/ 59 h 182"/>
                <a:gd name="T20" fmla="*/ 95 w 192"/>
                <a:gd name="T21" fmla="*/ 2 h 182"/>
                <a:gd name="T22" fmla="*/ 98 w 192"/>
                <a:gd name="T23" fmla="*/ 2 h 182"/>
                <a:gd name="T24" fmla="*/ 122 w 192"/>
                <a:gd name="T25" fmla="*/ 59 h 182"/>
                <a:gd name="T26" fmla="*/ 128 w 192"/>
                <a:gd name="T27" fmla="*/ 63 h 182"/>
                <a:gd name="T28" fmla="*/ 189 w 192"/>
                <a:gd name="T29" fmla="*/ 69 h 182"/>
                <a:gd name="T30" fmla="*/ 190 w 192"/>
                <a:gd name="T31" fmla="*/ 72 h 182"/>
                <a:gd name="T32" fmla="*/ 144 w 192"/>
                <a:gd name="T33" fmla="*/ 112 h 182"/>
                <a:gd name="T34" fmla="*/ 142 w 192"/>
                <a:gd name="T35" fmla="*/ 119 h 182"/>
                <a:gd name="T36" fmla="*/ 155 w 192"/>
                <a:gd name="T37" fmla="*/ 179 h 182"/>
                <a:gd name="T38" fmla="*/ 153 w 192"/>
                <a:gd name="T39" fmla="*/ 181 h 182"/>
                <a:gd name="T40" fmla="*/ 100 w 192"/>
                <a:gd name="T41" fmla="*/ 15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82">
                  <a:moveTo>
                    <a:pt x="100" y="150"/>
                  </a:moveTo>
                  <a:cubicBezTo>
                    <a:pt x="98" y="148"/>
                    <a:pt x="95" y="148"/>
                    <a:pt x="93" y="150"/>
                  </a:cubicBezTo>
                  <a:cubicBezTo>
                    <a:pt x="40" y="181"/>
                    <a:pt x="40" y="181"/>
                    <a:pt x="40" y="181"/>
                  </a:cubicBezTo>
                  <a:cubicBezTo>
                    <a:pt x="38" y="182"/>
                    <a:pt x="36" y="181"/>
                    <a:pt x="37" y="179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51" y="117"/>
                    <a:pt x="50" y="114"/>
                    <a:pt x="48" y="11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0" y="70"/>
                    <a:pt x="1" y="69"/>
                    <a:pt x="3" y="69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7" y="63"/>
                    <a:pt x="69" y="61"/>
                    <a:pt x="70" y="59"/>
                  </a:cubicBezTo>
                  <a:cubicBezTo>
                    <a:pt x="95" y="2"/>
                    <a:pt x="95" y="2"/>
                    <a:pt x="95" y="2"/>
                  </a:cubicBezTo>
                  <a:cubicBezTo>
                    <a:pt x="95" y="0"/>
                    <a:pt x="97" y="0"/>
                    <a:pt x="98" y="2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61"/>
                    <a:pt x="126" y="63"/>
                    <a:pt x="128" y="63"/>
                  </a:cubicBezTo>
                  <a:cubicBezTo>
                    <a:pt x="189" y="69"/>
                    <a:pt x="189" y="69"/>
                    <a:pt x="189" y="69"/>
                  </a:cubicBezTo>
                  <a:cubicBezTo>
                    <a:pt x="192" y="69"/>
                    <a:pt x="192" y="70"/>
                    <a:pt x="190" y="7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2" y="114"/>
                    <a:pt x="141" y="117"/>
                    <a:pt x="142" y="11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81"/>
                    <a:pt x="155" y="182"/>
                    <a:pt x="153" y="181"/>
                  </a:cubicBezTo>
                  <a:lnTo>
                    <a:pt x="100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5" name="Freeform 14"/>
            <p:cNvSpPr>
              <a:spLocks/>
            </p:cNvSpPr>
            <p:nvPr/>
          </p:nvSpPr>
          <p:spPr bwMode="auto">
            <a:xfrm>
              <a:off x="5788026" y="3275013"/>
              <a:ext cx="482600" cy="458788"/>
            </a:xfrm>
            <a:custGeom>
              <a:avLst/>
              <a:gdLst>
                <a:gd name="T0" fmla="*/ 99 w 192"/>
                <a:gd name="T1" fmla="*/ 150 h 183"/>
                <a:gd name="T2" fmla="*/ 92 w 192"/>
                <a:gd name="T3" fmla="*/ 150 h 183"/>
                <a:gd name="T4" fmla="*/ 39 w 192"/>
                <a:gd name="T5" fmla="*/ 181 h 183"/>
                <a:gd name="T6" fmla="*/ 37 w 192"/>
                <a:gd name="T7" fmla="*/ 179 h 183"/>
                <a:gd name="T8" fmla="*/ 50 w 192"/>
                <a:gd name="T9" fmla="*/ 119 h 183"/>
                <a:gd name="T10" fmla="*/ 48 w 192"/>
                <a:gd name="T11" fmla="*/ 113 h 183"/>
                <a:gd name="T12" fmla="*/ 2 w 192"/>
                <a:gd name="T13" fmla="*/ 72 h 183"/>
                <a:gd name="T14" fmla="*/ 3 w 192"/>
                <a:gd name="T15" fmla="*/ 69 h 183"/>
                <a:gd name="T16" fmla="*/ 64 w 192"/>
                <a:gd name="T17" fmla="*/ 63 h 183"/>
                <a:gd name="T18" fmla="*/ 70 w 192"/>
                <a:gd name="T19" fmla="*/ 59 h 183"/>
                <a:gd name="T20" fmla="*/ 94 w 192"/>
                <a:gd name="T21" fmla="*/ 2 h 183"/>
                <a:gd name="T22" fmla="*/ 97 w 192"/>
                <a:gd name="T23" fmla="*/ 2 h 183"/>
                <a:gd name="T24" fmla="*/ 122 w 192"/>
                <a:gd name="T25" fmla="*/ 59 h 183"/>
                <a:gd name="T26" fmla="*/ 128 w 192"/>
                <a:gd name="T27" fmla="*/ 63 h 183"/>
                <a:gd name="T28" fmla="*/ 189 w 192"/>
                <a:gd name="T29" fmla="*/ 69 h 183"/>
                <a:gd name="T30" fmla="*/ 190 w 192"/>
                <a:gd name="T31" fmla="*/ 72 h 183"/>
                <a:gd name="T32" fmla="*/ 144 w 192"/>
                <a:gd name="T33" fmla="*/ 113 h 183"/>
                <a:gd name="T34" fmla="*/ 141 w 192"/>
                <a:gd name="T35" fmla="*/ 119 h 183"/>
                <a:gd name="T36" fmla="*/ 155 w 192"/>
                <a:gd name="T37" fmla="*/ 179 h 183"/>
                <a:gd name="T38" fmla="*/ 152 w 192"/>
                <a:gd name="T39" fmla="*/ 181 h 183"/>
                <a:gd name="T40" fmla="*/ 99 w 192"/>
                <a:gd name="T41" fmla="*/ 15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183">
                  <a:moveTo>
                    <a:pt x="99" y="150"/>
                  </a:moveTo>
                  <a:cubicBezTo>
                    <a:pt x="97" y="149"/>
                    <a:pt x="94" y="149"/>
                    <a:pt x="92" y="150"/>
                  </a:cubicBezTo>
                  <a:cubicBezTo>
                    <a:pt x="39" y="181"/>
                    <a:pt x="39" y="181"/>
                    <a:pt x="39" y="181"/>
                  </a:cubicBezTo>
                  <a:cubicBezTo>
                    <a:pt x="37" y="183"/>
                    <a:pt x="36" y="182"/>
                    <a:pt x="37" y="179"/>
                  </a:cubicBezTo>
                  <a:cubicBezTo>
                    <a:pt x="50" y="119"/>
                    <a:pt x="50" y="119"/>
                    <a:pt x="50" y="119"/>
                  </a:cubicBezTo>
                  <a:cubicBezTo>
                    <a:pt x="51" y="117"/>
                    <a:pt x="50" y="114"/>
                    <a:pt x="48" y="11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0" y="70"/>
                    <a:pt x="0" y="69"/>
                    <a:pt x="3" y="69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6" y="63"/>
                    <a:pt x="69" y="61"/>
                    <a:pt x="70" y="59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5" y="0"/>
                    <a:pt x="97" y="0"/>
                    <a:pt x="97" y="2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3" y="61"/>
                    <a:pt x="125" y="63"/>
                    <a:pt x="128" y="63"/>
                  </a:cubicBezTo>
                  <a:cubicBezTo>
                    <a:pt x="189" y="69"/>
                    <a:pt x="189" y="69"/>
                    <a:pt x="189" y="69"/>
                  </a:cubicBezTo>
                  <a:cubicBezTo>
                    <a:pt x="191" y="69"/>
                    <a:pt x="192" y="70"/>
                    <a:pt x="190" y="72"/>
                  </a:cubicBezTo>
                  <a:cubicBezTo>
                    <a:pt x="144" y="113"/>
                    <a:pt x="144" y="113"/>
                    <a:pt x="144" y="113"/>
                  </a:cubicBezTo>
                  <a:cubicBezTo>
                    <a:pt x="142" y="114"/>
                    <a:pt x="141" y="117"/>
                    <a:pt x="141" y="11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82"/>
                    <a:pt x="154" y="183"/>
                    <a:pt x="152" y="181"/>
                  </a:cubicBezTo>
                  <a:lnTo>
                    <a:pt x="99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5303838" y="3275013"/>
              <a:ext cx="479425" cy="458788"/>
            </a:xfrm>
            <a:custGeom>
              <a:avLst/>
              <a:gdLst>
                <a:gd name="T0" fmla="*/ 99 w 191"/>
                <a:gd name="T1" fmla="*/ 150 h 183"/>
                <a:gd name="T2" fmla="*/ 92 w 191"/>
                <a:gd name="T3" fmla="*/ 150 h 183"/>
                <a:gd name="T4" fmla="*/ 39 w 191"/>
                <a:gd name="T5" fmla="*/ 181 h 183"/>
                <a:gd name="T6" fmla="*/ 36 w 191"/>
                <a:gd name="T7" fmla="*/ 179 h 183"/>
                <a:gd name="T8" fmla="*/ 50 w 191"/>
                <a:gd name="T9" fmla="*/ 119 h 183"/>
                <a:gd name="T10" fmla="*/ 48 w 191"/>
                <a:gd name="T11" fmla="*/ 113 h 183"/>
                <a:gd name="T12" fmla="*/ 1 w 191"/>
                <a:gd name="T13" fmla="*/ 72 h 183"/>
                <a:gd name="T14" fmla="*/ 2 w 191"/>
                <a:gd name="T15" fmla="*/ 69 h 183"/>
                <a:gd name="T16" fmla="*/ 64 w 191"/>
                <a:gd name="T17" fmla="*/ 63 h 183"/>
                <a:gd name="T18" fmla="*/ 70 w 191"/>
                <a:gd name="T19" fmla="*/ 59 h 183"/>
                <a:gd name="T20" fmla="*/ 94 w 191"/>
                <a:gd name="T21" fmla="*/ 2 h 183"/>
                <a:gd name="T22" fmla="*/ 97 w 191"/>
                <a:gd name="T23" fmla="*/ 2 h 183"/>
                <a:gd name="T24" fmla="*/ 122 w 191"/>
                <a:gd name="T25" fmla="*/ 59 h 183"/>
                <a:gd name="T26" fmla="*/ 127 w 191"/>
                <a:gd name="T27" fmla="*/ 63 h 183"/>
                <a:gd name="T28" fmla="*/ 189 w 191"/>
                <a:gd name="T29" fmla="*/ 69 h 183"/>
                <a:gd name="T30" fmla="*/ 190 w 191"/>
                <a:gd name="T31" fmla="*/ 72 h 183"/>
                <a:gd name="T32" fmla="*/ 143 w 191"/>
                <a:gd name="T33" fmla="*/ 113 h 183"/>
                <a:gd name="T34" fmla="*/ 141 w 191"/>
                <a:gd name="T35" fmla="*/ 119 h 183"/>
                <a:gd name="T36" fmla="*/ 155 w 191"/>
                <a:gd name="T37" fmla="*/ 179 h 183"/>
                <a:gd name="T38" fmla="*/ 152 w 191"/>
                <a:gd name="T39" fmla="*/ 181 h 183"/>
                <a:gd name="T40" fmla="*/ 99 w 191"/>
                <a:gd name="T41" fmla="*/ 15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83">
                  <a:moveTo>
                    <a:pt x="99" y="150"/>
                  </a:moveTo>
                  <a:cubicBezTo>
                    <a:pt x="97" y="149"/>
                    <a:pt x="94" y="149"/>
                    <a:pt x="92" y="150"/>
                  </a:cubicBezTo>
                  <a:cubicBezTo>
                    <a:pt x="39" y="181"/>
                    <a:pt x="39" y="181"/>
                    <a:pt x="39" y="181"/>
                  </a:cubicBezTo>
                  <a:cubicBezTo>
                    <a:pt x="37" y="183"/>
                    <a:pt x="36" y="182"/>
                    <a:pt x="36" y="179"/>
                  </a:cubicBezTo>
                  <a:cubicBezTo>
                    <a:pt x="50" y="119"/>
                    <a:pt x="50" y="119"/>
                    <a:pt x="50" y="119"/>
                  </a:cubicBezTo>
                  <a:cubicBezTo>
                    <a:pt x="50" y="117"/>
                    <a:pt x="49" y="114"/>
                    <a:pt x="48" y="113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0"/>
                    <a:pt x="0" y="69"/>
                    <a:pt x="2" y="69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6" y="63"/>
                    <a:pt x="69" y="61"/>
                    <a:pt x="70" y="59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5" y="0"/>
                    <a:pt x="96" y="0"/>
                    <a:pt x="97" y="2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22" y="61"/>
                    <a:pt x="125" y="63"/>
                    <a:pt x="127" y="63"/>
                  </a:cubicBezTo>
                  <a:cubicBezTo>
                    <a:pt x="189" y="69"/>
                    <a:pt x="189" y="69"/>
                    <a:pt x="189" y="69"/>
                  </a:cubicBezTo>
                  <a:cubicBezTo>
                    <a:pt x="191" y="69"/>
                    <a:pt x="191" y="70"/>
                    <a:pt x="190" y="7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2" y="114"/>
                    <a:pt x="141" y="117"/>
                    <a:pt x="141" y="11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82"/>
                    <a:pt x="154" y="183"/>
                    <a:pt x="152" y="181"/>
                  </a:cubicBezTo>
                  <a:lnTo>
                    <a:pt x="99" y="1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250690" y="3628585"/>
            <a:ext cx="2384343" cy="1805991"/>
            <a:chOff x="938017" y="3030048"/>
            <a:chExt cx="1788257" cy="1354493"/>
          </a:xfrm>
        </p:grpSpPr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938017" y="3097568"/>
              <a:ext cx="1788257" cy="1286973"/>
            </a:xfrm>
            <a:custGeom>
              <a:avLst/>
              <a:gdLst>
                <a:gd name="T0" fmla="*/ 1748 w 1748"/>
                <a:gd name="T1" fmla="*/ 1258 h 1258"/>
                <a:gd name="T2" fmla="*/ 45 w 1748"/>
                <a:gd name="T3" fmla="*/ 1258 h 1258"/>
                <a:gd name="T4" fmla="*/ 0 w 1748"/>
                <a:gd name="T5" fmla="*/ 1193 h 1258"/>
                <a:gd name="T6" fmla="*/ 0 w 1748"/>
                <a:gd name="T7" fmla="*/ 0 h 1258"/>
                <a:gd name="T8" fmla="*/ 1709 w 1748"/>
                <a:gd name="T9" fmla="*/ 0 h 1258"/>
                <a:gd name="T10" fmla="*/ 1709 w 1748"/>
                <a:gd name="T11" fmla="*/ 1191 h 1258"/>
                <a:gd name="T12" fmla="*/ 1748 w 1748"/>
                <a:gd name="T13" fmla="*/ 1258 h 1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48" h="1258">
                  <a:moveTo>
                    <a:pt x="1748" y="1258"/>
                  </a:moveTo>
                  <a:lnTo>
                    <a:pt x="45" y="1258"/>
                  </a:lnTo>
                  <a:lnTo>
                    <a:pt x="0" y="1193"/>
                  </a:lnTo>
                  <a:lnTo>
                    <a:pt x="0" y="0"/>
                  </a:lnTo>
                  <a:lnTo>
                    <a:pt x="1709" y="0"/>
                  </a:lnTo>
                  <a:lnTo>
                    <a:pt x="1709" y="1191"/>
                  </a:lnTo>
                  <a:lnTo>
                    <a:pt x="1748" y="125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938017" y="3030048"/>
              <a:ext cx="1748359" cy="12859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109496" y="4621140"/>
            <a:ext cx="1220969" cy="40862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Cash Cow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459627" y="3992476"/>
            <a:ext cx="520709" cy="537275"/>
            <a:chOff x="7496175" y="1703388"/>
            <a:chExt cx="1497013" cy="1544637"/>
          </a:xfrm>
          <a:solidFill>
            <a:schemeClr val="bg2"/>
          </a:solidFill>
        </p:grpSpPr>
        <p:sp>
          <p:nvSpPr>
            <p:cNvPr id="32" name="Freeform 37"/>
            <p:cNvSpPr>
              <a:spLocks noEditPoints="1"/>
            </p:cNvSpPr>
            <p:nvPr/>
          </p:nvSpPr>
          <p:spPr bwMode="auto">
            <a:xfrm>
              <a:off x="7496175" y="1703388"/>
              <a:ext cx="1497013" cy="1544637"/>
            </a:xfrm>
            <a:custGeom>
              <a:avLst/>
              <a:gdLst>
                <a:gd name="T0" fmla="*/ 151 w 396"/>
                <a:gd name="T1" fmla="*/ 33 h 409"/>
                <a:gd name="T2" fmla="*/ 242 w 396"/>
                <a:gd name="T3" fmla="*/ 33 h 409"/>
                <a:gd name="T4" fmla="*/ 289 w 396"/>
                <a:gd name="T5" fmla="*/ 8 h 409"/>
                <a:gd name="T6" fmla="*/ 310 w 396"/>
                <a:gd name="T7" fmla="*/ 30 h 409"/>
                <a:gd name="T8" fmla="*/ 353 w 396"/>
                <a:gd name="T9" fmla="*/ 12 h 409"/>
                <a:gd name="T10" fmla="*/ 393 w 396"/>
                <a:gd name="T11" fmla="*/ 40 h 409"/>
                <a:gd name="T12" fmla="*/ 369 w 396"/>
                <a:gd name="T13" fmla="*/ 92 h 409"/>
                <a:gd name="T14" fmla="*/ 318 w 396"/>
                <a:gd name="T15" fmla="*/ 101 h 409"/>
                <a:gd name="T16" fmla="*/ 331 w 396"/>
                <a:gd name="T17" fmla="*/ 288 h 409"/>
                <a:gd name="T18" fmla="*/ 197 w 396"/>
                <a:gd name="T19" fmla="*/ 409 h 409"/>
                <a:gd name="T20" fmla="*/ 63 w 396"/>
                <a:gd name="T21" fmla="*/ 284 h 409"/>
                <a:gd name="T22" fmla="*/ 70 w 396"/>
                <a:gd name="T23" fmla="*/ 194 h 409"/>
                <a:gd name="T24" fmla="*/ 77 w 396"/>
                <a:gd name="T25" fmla="*/ 104 h 409"/>
                <a:gd name="T26" fmla="*/ 27 w 396"/>
                <a:gd name="T27" fmla="*/ 91 h 409"/>
                <a:gd name="T28" fmla="*/ 13 w 396"/>
                <a:gd name="T29" fmla="*/ 67 h 409"/>
                <a:gd name="T30" fmla="*/ 1 w 396"/>
                <a:gd name="T31" fmla="*/ 42 h 409"/>
                <a:gd name="T32" fmla="*/ 39 w 396"/>
                <a:gd name="T33" fmla="*/ 12 h 409"/>
                <a:gd name="T34" fmla="*/ 82 w 396"/>
                <a:gd name="T35" fmla="*/ 30 h 409"/>
                <a:gd name="T36" fmla="*/ 151 w 396"/>
                <a:gd name="T37" fmla="*/ 33 h 409"/>
                <a:gd name="T38" fmla="*/ 100 w 396"/>
                <a:gd name="T39" fmla="*/ 33 h 409"/>
                <a:gd name="T40" fmla="*/ 132 w 396"/>
                <a:gd name="T41" fmla="*/ 32 h 409"/>
                <a:gd name="T42" fmla="*/ 100 w 396"/>
                <a:gd name="T43" fmla="*/ 33 h 409"/>
                <a:gd name="T44" fmla="*/ 262 w 396"/>
                <a:gd name="T45" fmla="*/ 33 h 409"/>
                <a:gd name="T46" fmla="*/ 294 w 396"/>
                <a:gd name="T47" fmla="*/ 32 h 409"/>
                <a:gd name="T48" fmla="*/ 262 w 396"/>
                <a:gd name="T49" fmla="*/ 33 h 409"/>
                <a:gd name="T50" fmla="*/ 351 w 396"/>
                <a:gd name="T51" fmla="*/ 30 h 409"/>
                <a:gd name="T52" fmla="*/ 215 w 396"/>
                <a:gd name="T53" fmla="*/ 49 h 409"/>
                <a:gd name="T54" fmla="*/ 106 w 396"/>
                <a:gd name="T55" fmla="*/ 239 h 409"/>
                <a:gd name="T56" fmla="*/ 83 w 396"/>
                <a:gd name="T57" fmla="*/ 229 h 409"/>
                <a:gd name="T58" fmla="*/ 184 w 396"/>
                <a:gd name="T59" fmla="*/ 392 h 409"/>
                <a:gd name="T60" fmla="*/ 315 w 396"/>
                <a:gd name="T61" fmla="*/ 285 h 409"/>
                <a:gd name="T62" fmla="*/ 308 w 396"/>
                <a:gd name="T63" fmla="*/ 191 h 409"/>
                <a:gd name="T64" fmla="*/ 301 w 396"/>
                <a:gd name="T65" fmla="*/ 95 h 409"/>
                <a:gd name="T66" fmla="*/ 359 w 396"/>
                <a:gd name="T67" fmla="*/ 77 h 409"/>
                <a:gd name="T68" fmla="*/ 374 w 396"/>
                <a:gd name="T69" fmla="*/ 44 h 409"/>
                <a:gd name="T70" fmla="*/ 351 w 396"/>
                <a:gd name="T71" fmla="*/ 30 h 409"/>
                <a:gd name="T72" fmla="*/ 131 w 396"/>
                <a:gd name="T73" fmla="*/ 187 h 409"/>
                <a:gd name="T74" fmla="*/ 137 w 396"/>
                <a:gd name="T75" fmla="*/ 130 h 409"/>
                <a:gd name="T76" fmla="*/ 131 w 396"/>
                <a:gd name="T77" fmla="*/ 187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6" h="409">
                  <a:moveTo>
                    <a:pt x="151" y="33"/>
                  </a:moveTo>
                  <a:cubicBezTo>
                    <a:pt x="181" y="33"/>
                    <a:pt x="212" y="33"/>
                    <a:pt x="242" y="33"/>
                  </a:cubicBezTo>
                  <a:cubicBezTo>
                    <a:pt x="249" y="17"/>
                    <a:pt x="268" y="2"/>
                    <a:pt x="289" y="8"/>
                  </a:cubicBezTo>
                  <a:cubicBezTo>
                    <a:pt x="299" y="11"/>
                    <a:pt x="306" y="20"/>
                    <a:pt x="310" y="30"/>
                  </a:cubicBezTo>
                  <a:cubicBezTo>
                    <a:pt x="325" y="25"/>
                    <a:pt x="339" y="18"/>
                    <a:pt x="353" y="12"/>
                  </a:cubicBezTo>
                  <a:cubicBezTo>
                    <a:pt x="360" y="20"/>
                    <a:pt x="390" y="28"/>
                    <a:pt x="393" y="40"/>
                  </a:cubicBezTo>
                  <a:cubicBezTo>
                    <a:pt x="396" y="54"/>
                    <a:pt x="372" y="80"/>
                    <a:pt x="369" y="92"/>
                  </a:cubicBezTo>
                  <a:cubicBezTo>
                    <a:pt x="348" y="91"/>
                    <a:pt x="330" y="92"/>
                    <a:pt x="318" y="101"/>
                  </a:cubicBezTo>
                  <a:cubicBezTo>
                    <a:pt x="318" y="166"/>
                    <a:pt x="335" y="231"/>
                    <a:pt x="331" y="288"/>
                  </a:cubicBezTo>
                  <a:cubicBezTo>
                    <a:pt x="326" y="355"/>
                    <a:pt x="268" y="409"/>
                    <a:pt x="197" y="409"/>
                  </a:cubicBezTo>
                  <a:cubicBezTo>
                    <a:pt x="127" y="409"/>
                    <a:pt x="67" y="357"/>
                    <a:pt x="63" y="284"/>
                  </a:cubicBezTo>
                  <a:cubicBezTo>
                    <a:pt x="62" y="253"/>
                    <a:pt x="68" y="223"/>
                    <a:pt x="70" y="194"/>
                  </a:cubicBezTo>
                  <a:cubicBezTo>
                    <a:pt x="73" y="163"/>
                    <a:pt x="73" y="134"/>
                    <a:pt x="77" y="104"/>
                  </a:cubicBezTo>
                  <a:cubicBezTo>
                    <a:pt x="69" y="91"/>
                    <a:pt x="46" y="93"/>
                    <a:pt x="27" y="91"/>
                  </a:cubicBezTo>
                  <a:cubicBezTo>
                    <a:pt x="18" y="88"/>
                    <a:pt x="17" y="76"/>
                    <a:pt x="13" y="67"/>
                  </a:cubicBezTo>
                  <a:cubicBezTo>
                    <a:pt x="9" y="59"/>
                    <a:pt x="0" y="49"/>
                    <a:pt x="1" y="42"/>
                  </a:cubicBezTo>
                  <a:cubicBezTo>
                    <a:pt x="4" y="26"/>
                    <a:pt x="30" y="24"/>
                    <a:pt x="39" y="12"/>
                  </a:cubicBezTo>
                  <a:cubicBezTo>
                    <a:pt x="54" y="17"/>
                    <a:pt x="69" y="23"/>
                    <a:pt x="82" y="30"/>
                  </a:cubicBezTo>
                  <a:cubicBezTo>
                    <a:pt x="91" y="0"/>
                    <a:pt x="144" y="1"/>
                    <a:pt x="151" y="33"/>
                  </a:cubicBezTo>
                  <a:close/>
                  <a:moveTo>
                    <a:pt x="100" y="33"/>
                  </a:moveTo>
                  <a:cubicBezTo>
                    <a:pt x="110" y="32"/>
                    <a:pt x="124" y="35"/>
                    <a:pt x="132" y="32"/>
                  </a:cubicBezTo>
                  <a:cubicBezTo>
                    <a:pt x="127" y="22"/>
                    <a:pt x="104" y="20"/>
                    <a:pt x="100" y="33"/>
                  </a:cubicBezTo>
                  <a:close/>
                  <a:moveTo>
                    <a:pt x="262" y="33"/>
                  </a:moveTo>
                  <a:cubicBezTo>
                    <a:pt x="272" y="32"/>
                    <a:pt x="286" y="35"/>
                    <a:pt x="294" y="32"/>
                  </a:cubicBezTo>
                  <a:cubicBezTo>
                    <a:pt x="289" y="21"/>
                    <a:pt x="266" y="20"/>
                    <a:pt x="262" y="33"/>
                  </a:cubicBezTo>
                  <a:close/>
                  <a:moveTo>
                    <a:pt x="351" y="30"/>
                  </a:moveTo>
                  <a:cubicBezTo>
                    <a:pt x="322" y="53"/>
                    <a:pt x="267" y="49"/>
                    <a:pt x="215" y="49"/>
                  </a:cubicBezTo>
                  <a:cubicBezTo>
                    <a:pt x="219" y="141"/>
                    <a:pt x="212" y="278"/>
                    <a:pt x="106" y="239"/>
                  </a:cubicBezTo>
                  <a:cubicBezTo>
                    <a:pt x="96" y="235"/>
                    <a:pt x="89" y="228"/>
                    <a:pt x="83" y="229"/>
                  </a:cubicBezTo>
                  <a:cubicBezTo>
                    <a:pt x="65" y="317"/>
                    <a:pt x="112" y="385"/>
                    <a:pt x="184" y="392"/>
                  </a:cubicBezTo>
                  <a:cubicBezTo>
                    <a:pt x="251" y="398"/>
                    <a:pt x="310" y="354"/>
                    <a:pt x="315" y="285"/>
                  </a:cubicBezTo>
                  <a:cubicBezTo>
                    <a:pt x="318" y="254"/>
                    <a:pt x="311" y="222"/>
                    <a:pt x="308" y="191"/>
                  </a:cubicBezTo>
                  <a:cubicBezTo>
                    <a:pt x="306" y="160"/>
                    <a:pt x="305" y="129"/>
                    <a:pt x="301" y="95"/>
                  </a:cubicBezTo>
                  <a:cubicBezTo>
                    <a:pt x="314" y="82"/>
                    <a:pt x="331" y="74"/>
                    <a:pt x="359" y="77"/>
                  </a:cubicBezTo>
                  <a:cubicBezTo>
                    <a:pt x="365" y="67"/>
                    <a:pt x="370" y="56"/>
                    <a:pt x="374" y="44"/>
                  </a:cubicBezTo>
                  <a:cubicBezTo>
                    <a:pt x="366" y="40"/>
                    <a:pt x="361" y="33"/>
                    <a:pt x="351" y="30"/>
                  </a:cubicBezTo>
                  <a:close/>
                  <a:moveTo>
                    <a:pt x="131" y="187"/>
                  </a:moveTo>
                  <a:cubicBezTo>
                    <a:pt x="177" y="195"/>
                    <a:pt x="176" y="127"/>
                    <a:pt x="137" y="130"/>
                  </a:cubicBezTo>
                  <a:cubicBezTo>
                    <a:pt x="100" y="133"/>
                    <a:pt x="105" y="182"/>
                    <a:pt x="131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38"/>
            <p:cNvSpPr>
              <a:spLocks noEditPoints="1"/>
            </p:cNvSpPr>
            <p:nvPr/>
          </p:nvSpPr>
          <p:spPr bwMode="auto">
            <a:xfrm>
              <a:off x="8196263" y="2185988"/>
              <a:ext cx="403225" cy="347662"/>
            </a:xfrm>
            <a:custGeom>
              <a:avLst/>
              <a:gdLst>
                <a:gd name="T0" fmla="*/ 61 w 107"/>
                <a:gd name="T1" fmla="*/ 1 h 92"/>
                <a:gd name="T2" fmla="*/ 85 w 107"/>
                <a:gd name="T3" fmla="*/ 52 h 92"/>
                <a:gd name="T4" fmla="*/ 61 w 107"/>
                <a:gd name="T5" fmla="*/ 1 h 92"/>
                <a:gd name="T6" fmla="*/ 77 w 107"/>
                <a:gd name="T7" fmla="*/ 30 h 92"/>
                <a:gd name="T8" fmla="*/ 57 w 107"/>
                <a:gd name="T9" fmla="*/ 18 h 92"/>
                <a:gd name="T10" fmla="*/ 77 w 107"/>
                <a:gd name="T11" fmla="*/ 3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92">
                  <a:moveTo>
                    <a:pt x="61" y="1"/>
                  </a:moveTo>
                  <a:cubicBezTo>
                    <a:pt x="81" y="0"/>
                    <a:pt x="107" y="27"/>
                    <a:pt x="85" y="52"/>
                  </a:cubicBezTo>
                  <a:cubicBezTo>
                    <a:pt x="49" y="92"/>
                    <a:pt x="0" y="5"/>
                    <a:pt x="61" y="1"/>
                  </a:cubicBezTo>
                  <a:close/>
                  <a:moveTo>
                    <a:pt x="77" y="30"/>
                  </a:moveTo>
                  <a:cubicBezTo>
                    <a:pt x="77" y="20"/>
                    <a:pt x="68" y="13"/>
                    <a:pt x="57" y="18"/>
                  </a:cubicBezTo>
                  <a:cubicBezTo>
                    <a:pt x="28" y="29"/>
                    <a:pt x="76" y="64"/>
                    <a:pt x="7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39"/>
            <p:cNvSpPr>
              <a:spLocks/>
            </p:cNvSpPr>
            <p:nvPr/>
          </p:nvSpPr>
          <p:spPr bwMode="auto">
            <a:xfrm>
              <a:off x="7885113" y="2228850"/>
              <a:ext cx="207963" cy="203200"/>
            </a:xfrm>
            <a:custGeom>
              <a:avLst/>
              <a:gdLst>
                <a:gd name="T0" fmla="*/ 29 w 55"/>
                <a:gd name="T1" fmla="*/ 5 h 54"/>
                <a:gd name="T2" fmla="*/ 50 w 55"/>
                <a:gd name="T3" fmla="*/ 25 h 54"/>
                <a:gd name="T4" fmla="*/ 29 w 55"/>
                <a:gd name="T5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54">
                  <a:moveTo>
                    <a:pt x="29" y="5"/>
                  </a:moveTo>
                  <a:cubicBezTo>
                    <a:pt x="45" y="0"/>
                    <a:pt x="55" y="10"/>
                    <a:pt x="50" y="25"/>
                  </a:cubicBezTo>
                  <a:cubicBezTo>
                    <a:pt x="42" y="54"/>
                    <a:pt x="0" y="16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40"/>
            <p:cNvSpPr>
              <a:spLocks/>
            </p:cNvSpPr>
            <p:nvPr/>
          </p:nvSpPr>
          <p:spPr bwMode="auto">
            <a:xfrm>
              <a:off x="8056563" y="2919413"/>
              <a:ext cx="161925" cy="139700"/>
            </a:xfrm>
            <a:custGeom>
              <a:avLst/>
              <a:gdLst>
                <a:gd name="T0" fmla="*/ 20 w 43"/>
                <a:gd name="T1" fmla="*/ 7 h 37"/>
                <a:gd name="T2" fmla="*/ 27 w 43"/>
                <a:gd name="T3" fmla="*/ 35 h 37"/>
                <a:gd name="T4" fmla="*/ 20 w 43"/>
                <a:gd name="T5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7">
                  <a:moveTo>
                    <a:pt x="20" y="7"/>
                  </a:moveTo>
                  <a:cubicBezTo>
                    <a:pt x="43" y="0"/>
                    <a:pt x="43" y="33"/>
                    <a:pt x="27" y="35"/>
                  </a:cubicBezTo>
                  <a:cubicBezTo>
                    <a:pt x="12" y="37"/>
                    <a:pt x="0" y="13"/>
                    <a:pt x="2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6" name="Freeform 41"/>
            <p:cNvSpPr>
              <a:spLocks/>
            </p:cNvSpPr>
            <p:nvPr/>
          </p:nvSpPr>
          <p:spPr bwMode="auto">
            <a:xfrm>
              <a:off x="8335963" y="2919413"/>
              <a:ext cx="158750" cy="166687"/>
            </a:xfrm>
            <a:custGeom>
              <a:avLst/>
              <a:gdLst>
                <a:gd name="T0" fmla="*/ 27 w 42"/>
                <a:gd name="T1" fmla="*/ 10 h 44"/>
                <a:gd name="T2" fmla="*/ 0 w 42"/>
                <a:gd name="T3" fmla="*/ 21 h 44"/>
                <a:gd name="T4" fmla="*/ 27 w 42"/>
                <a:gd name="T5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4">
                  <a:moveTo>
                    <a:pt x="27" y="10"/>
                  </a:moveTo>
                  <a:cubicBezTo>
                    <a:pt x="42" y="35"/>
                    <a:pt x="1" y="44"/>
                    <a:pt x="0" y="21"/>
                  </a:cubicBezTo>
                  <a:cubicBezTo>
                    <a:pt x="0" y="9"/>
                    <a:pt x="15" y="0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98682" y="5353826"/>
            <a:ext cx="52450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333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Low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977266" y="5702023"/>
            <a:ext cx="55335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333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High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66625" y="5689822"/>
            <a:ext cx="52450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333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Low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95591" y="1599300"/>
            <a:ext cx="55335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333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High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761559" y="4082727"/>
            <a:ext cx="1239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Cash Cows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135880" y="4339389"/>
            <a:ext cx="2620712" cy="10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333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Suitable for all categories business and personal presentation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50769" y="2064034"/>
            <a:ext cx="1661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Question Marks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070923" y="2320694"/>
            <a:ext cx="2620712" cy="10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333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Suitable for all categories business and personal presentation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05375" y="2064034"/>
            <a:ext cx="562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Star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556625" y="2320694"/>
            <a:ext cx="2260473" cy="10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333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Suitable for all categories business and personal presentation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46865" y="4026648"/>
            <a:ext cx="679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Dogs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556625" y="4283309"/>
            <a:ext cx="2260473" cy="1015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333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t>Suitable for all categories business and personal presentation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069330" y="4621140"/>
            <a:ext cx="638043" cy="40862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Dog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2093433" y="4054057"/>
            <a:ext cx="589835" cy="501252"/>
            <a:chOff x="9464675" y="3941762"/>
            <a:chExt cx="866775" cy="736601"/>
          </a:xfrm>
          <a:solidFill>
            <a:schemeClr val="bg2"/>
          </a:solidFill>
        </p:grpSpPr>
        <p:sp>
          <p:nvSpPr>
            <p:cNvPr id="51" name="Oval 15"/>
            <p:cNvSpPr>
              <a:spLocks noChangeArrowheads="1"/>
            </p:cNvSpPr>
            <p:nvPr/>
          </p:nvSpPr>
          <p:spPr bwMode="auto">
            <a:xfrm>
              <a:off x="9771063" y="4178300"/>
              <a:ext cx="80963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52" name="Oval 16"/>
            <p:cNvSpPr>
              <a:spLocks noChangeArrowheads="1"/>
            </p:cNvSpPr>
            <p:nvPr/>
          </p:nvSpPr>
          <p:spPr bwMode="auto">
            <a:xfrm>
              <a:off x="9942513" y="4178300"/>
              <a:ext cx="80963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53" name="Freeform 17"/>
            <p:cNvSpPr>
              <a:spLocks/>
            </p:cNvSpPr>
            <p:nvPr/>
          </p:nvSpPr>
          <p:spPr bwMode="auto">
            <a:xfrm>
              <a:off x="9748838" y="4344988"/>
              <a:ext cx="296863" cy="188913"/>
            </a:xfrm>
            <a:custGeom>
              <a:avLst/>
              <a:gdLst>
                <a:gd name="T0" fmla="*/ 95 w 106"/>
                <a:gd name="T1" fmla="*/ 38 h 67"/>
                <a:gd name="T2" fmla="*/ 77 w 106"/>
                <a:gd name="T3" fmla="*/ 56 h 67"/>
                <a:gd name="T4" fmla="*/ 58 w 106"/>
                <a:gd name="T5" fmla="*/ 41 h 67"/>
                <a:gd name="T6" fmla="*/ 85 w 106"/>
                <a:gd name="T7" fmla="*/ 21 h 67"/>
                <a:gd name="T8" fmla="*/ 53 w 106"/>
                <a:gd name="T9" fmla="*/ 0 h 67"/>
                <a:gd name="T10" fmla="*/ 21 w 106"/>
                <a:gd name="T11" fmla="*/ 21 h 67"/>
                <a:gd name="T12" fmla="*/ 47 w 106"/>
                <a:gd name="T13" fmla="*/ 41 h 67"/>
                <a:gd name="T14" fmla="*/ 29 w 106"/>
                <a:gd name="T15" fmla="*/ 56 h 67"/>
                <a:gd name="T16" fmla="*/ 11 w 106"/>
                <a:gd name="T17" fmla="*/ 38 h 67"/>
                <a:gd name="T18" fmla="*/ 6 w 106"/>
                <a:gd name="T19" fmla="*/ 33 h 67"/>
                <a:gd name="T20" fmla="*/ 0 w 106"/>
                <a:gd name="T21" fmla="*/ 38 h 67"/>
                <a:gd name="T22" fmla="*/ 29 w 106"/>
                <a:gd name="T23" fmla="*/ 67 h 67"/>
                <a:gd name="T24" fmla="*/ 53 w 106"/>
                <a:gd name="T25" fmla="*/ 54 h 67"/>
                <a:gd name="T26" fmla="*/ 77 w 106"/>
                <a:gd name="T27" fmla="*/ 67 h 67"/>
                <a:gd name="T28" fmla="*/ 106 w 106"/>
                <a:gd name="T29" fmla="*/ 38 h 67"/>
                <a:gd name="T30" fmla="*/ 100 w 106"/>
                <a:gd name="T31" fmla="*/ 33 h 67"/>
                <a:gd name="T32" fmla="*/ 95 w 106"/>
                <a:gd name="T33" fmla="*/ 3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67">
                  <a:moveTo>
                    <a:pt x="95" y="38"/>
                  </a:moveTo>
                  <a:cubicBezTo>
                    <a:pt x="95" y="48"/>
                    <a:pt x="87" y="56"/>
                    <a:pt x="77" y="56"/>
                  </a:cubicBezTo>
                  <a:cubicBezTo>
                    <a:pt x="68" y="56"/>
                    <a:pt x="60" y="50"/>
                    <a:pt x="58" y="41"/>
                  </a:cubicBezTo>
                  <a:cubicBezTo>
                    <a:pt x="74" y="40"/>
                    <a:pt x="85" y="31"/>
                    <a:pt x="85" y="21"/>
                  </a:cubicBezTo>
                  <a:cubicBezTo>
                    <a:pt x="85" y="9"/>
                    <a:pt x="71" y="0"/>
                    <a:pt x="53" y="0"/>
                  </a:cubicBezTo>
                  <a:cubicBezTo>
                    <a:pt x="35" y="0"/>
                    <a:pt x="21" y="9"/>
                    <a:pt x="21" y="21"/>
                  </a:cubicBezTo>
                  <a:cubicBezTo>
                    <a:pt x="21" y="31"/>
                    <a:pt x="32" y="40"/>
                    <a:pt x="47" y="41"/>
                  </a:cubicBezTo>
                  <a:cubicBezTo>
                    <a:pt x="46" y="50"/>
                    <a:pt x="38" y="56"/>
                    <a:pt x="29" y="56"/>
                  </a:cubicBezTo>
                  <a:cubicBezTo>
                    <a:pt x="19" y="56"/>
                    <a:pt x="11" y="48"/>
                    <a:pt x="11" y="38"/>
                  </a:cubicBezTo>
                  <a:cubicBezTo>
                    <a:pt x="11" y="35"/>
                    <a:pt x="8" y="33"/>
                    <a:pt x="6" y="33"/>
                  </a:cubicBezTo>
                  <a:cubicBezTo>
                    <a:pt x="3" y="33"/>
                    <a:pt x="0" y="35"/>
                    <a:pt x="0" y="38"/>
                  </a:cubicBezTo>
                  <a:cubicBezTo>
                    <a:pt x="0" y="54"/>
                    <a:pt x="13" y="67"/>
                    <a:pt x="29" y="67"/>
                  </a:cubicBezTo>
                  <a:cubicBezTo>
                    <a:pt x="39" y="67"/>
                    <a:pt x="48" y="62"/>
                    <a:pt x="53" y="54"/>
                  </a:cubicBezTo>
                  <a:cubicBezTo>
                    <a:pt x="58" y="62"/>
                    <a:pt x="67" y="67"/>
                    <a:pt x="77" y="67"/>
                  </a:cubicBezTo>
                  <a:cubicBezTo>
                    <a:pt x="93" y="67"/>
                    <a:pt x="106" y="54"/>
                    <a:pt x="106" y="38"/>
                  </a:cubicBezTo>
                  <a:cubicBezTo>
                    <a:pt x="106" y="35"/>
                    <a:pt x="103" y="33"/>
                    <a:pt x="100" y="33"/>
                  </a:cubicBezTo>
                  <a:cubicBezTo>
                    <a:pt x="98" y="33"/>
                    <a:pt x="95" y="35"/>
                    <a:pt x="9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54" name="Freeform 18"/>
            <p:cNvSpPr>
              <a:spLocks/>
            </p:cNvSpPr>
            <p:nvPr/>
          </p:nvSpPr>
          <p:spPr bwMode="auto">
            <a:xfrm>
              <a:off x="9464675" y="3941762"/>
              <a:ext cx="309563" cy="296863"/>
            </a:xfrm>
            <a:custGeom>
              <a:avLst/>
              <a:gdLst>
                <a:gd name="T0" fmla="*/ 111 w 111"/>
                <a:gd name="T1" fmla="*/ 11 h 106"/>
                <a:gd name="T2" fmla="*/ 48 w 111"/>
                <a:gd name="T3" fmla="*/ 18 h 106"/>
                <a:gd name="T4" fmla="*/ 11 w 111"/>
                <a:gd name="T5" fmla="*/ 80 h 106"/>
                <a:gd name="T6" fmla="*/ 45 w 111"/>
                <a:gd name="T7" fmla="*/ 106 h 106"/>
                <a:gd name="T8" fmla="*/ 111 w 111"/>
                <a:gd name="T9" fmla="*/ 1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06">
                  <a:moveTo>
                    <a:pt x="111" y="11"/>
                  </a:moveTo>
                  <a:cubicBezTo>
                    <a:pt x="95" y="0"/>
                    <a:pt x="70" y="8"/>
                    <a:pt x="48" y="18"/>
                  </a:cubicBezTo>
                  <a:cubicBezTo>
                    <a:pt x="16" y="33"/>
                    <a:pt x="0" y="55"/>
                    <a:pt x="11" y="80"/>
                  </a:cubicBezTo>
                  <a:cubicBezTo>
                    <a:pt x="17" y="93"/>
                    <a:pt x="29" y="102"/>
                    <a:pt x="45" y="106"/>
                  </a:cubicBezTo>
                  <a:cubicBezTo>
                    <a:pt x="55" y="67"/>
                    <a:pt x="77" y="29"/>
                    <a:pt x="11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55" name="Freeform 19"/>
            <p:cNvSpPr>
              <a:spLocks/>
            </p:cNvSpPr>
            <p:nvPr/>
          </p:nvSpPr>
          <p:spPr bwMode="auto">
            <a:xfrm>
              <a:off x="10020300" y="3941762"/>
              <a:ext cx="311150" cy="296863"/>
            </a:xfrm>
            <a:custGeom>
              <a:avLst/>
              <a:gdLst>
                <a:gd name="T0" fmla="*/ 63 w 111"/>
                <a:gd name="T1" fmla="*/ 18 h 106"/>
                <a:gd name="T2" fmla="*/ 0 w 111"/>
                <a:gd name="T3" fmla="*/ 11 h 106"/>
                <a:gd name="T4" fmla="*/ 66 w 111"/>
                <a:gd name="T5" fmla="*/ 106 h 106"/>
                <a:gd name="T6" fmla="*/ 100 w 111"/>
                <a:gd name="T7" fmla="*/ 80 h 106"/>
                <a:gd name="T8" fmla="*/ 63 w 111"/>
                <a:gd name="T9" fmla="*/ 1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06">
                  <a:moveTo>
                    <a:pt x="63" y="18"/>
                  </a:moveTo>
                  <a:cubicBezTo>
                    <a:pt x="40" y="8"/>
                    <a:pt x="16" y="0"/>
                    <a:pt x="0" y="11"/>
                  </a:cubicBezTo>
                  <a:cubicBezTo>
                    <a:pt x="34" y="29"/>
                    <a:pt x="56" y="67"/>
                    <a:pt x="66" y="106"/>
                  </a:cubicBezTo>
                  <a:cubicBezTo>
                    <a:pt x="81" y="102"/>
                    <a:pt x="94" y="93"/>
                    <a:pt x="100" y="80"/>
                  </a:cubicBezTo>
                  <a:cubicBezTo>
                    <a:pt x="111" y="55"/>
                    <a:pt x="95" y="33"/>
                    <a:pt x="6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56" name="Freeform 20"/>
            <p:cNvSpPr>
              <a:spLocks noEditPoints="1"/>
            </p:cNvSpPr>
            <p:nvPr/>
          </p:nvSpPr>
          <p:spPr bwMode="auto">
            <a:xfrm>
              <a:off x="9598025" y="3973513"/>
              <a:ext cx="598488" cy="704850"/>
            </a:xfrm>
            <a:custGeom>
              <a:avLst/>
              <a:gdLst>
                <a:gd name="T0" fmla="*/ 107 w 214"/>
                <a:gd name="T1" fmla="*/ 0 h 252"/>
                <a:gd name="T2" fmla="*/ 0 w 214"/>
                <a:gd name="T3" fmla="*/ 144 h 252"/>
                <a:gd name="T4" fmla="*/ 107 w 214"/>
                <a:gd name="T5" fmla="*/ 252 h 252"/>
                <a:gd name="T6" fmla="*/ 214 w 214"/>
                <a:gd name="T7" fmla="*/ 144 h 252"/>
                <a:gd name="T8" fmla="*/ 107 w 214"/>
                <a:gd name="T9" fmla="*/ 0 h 252"/>
                <a:gd name="T10" fmla="*/ 107 w 214"/>
                <a:gd name="T11" fmla="*/ 231 h 252"/>
                <a:gd name="T12" fmla="*/ 20 w 214"/>
                <a:gd name="T13" fmla="*/ 144 h 252"/>
                <a:gd name="T14" fmla="*/ 107 w 214"/>
                <a:gd name="T15" fmla="*/ 20 h 252"/>
                <a:gd name="T16" fmla="*/ 194 w 214"/>
                <a:gd name="T17" fmla="*/ 144 h 252"/>
                <a:gd name="T18" fmla="*/ 107 w 214"/>
                <a:gd name="T19" fmla="*/ 2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4" h="252">
                  <a:moveTo>
                    <a:pt x="107" y="0"/>
                  </a:moveTo>
                  <a:cubicBezTo>
                    <a:pt x="34" y="0"/>
                    <a:pt x="0" y="86"/>
                    <a:pt x="0" y="144"/>
                  </a:cubicBezTo>
                  <a:cubicBezTo>
                    <a:pt x="0" y="203"/>
                    <a:pt x="48" y="252"/>
                    <a:pt x="107" y="252"/>
                  </a:cubicBezTo>
                  <a:cubicBezTo>
                    <a:pt x="166" y="252"/>
                    <a:pt x="214" y="203"/>
                    <a:pt x="214" y="144"/>
                  </a:cubicBezTo>
                  <a:cubicBezTo>
                    <a:pt x="214" y="86"/>
                    <a:pt x="180" y="0"/>
                    <a:pt x="107" y="0"/>
                  </a:cubicBezTo>
                  <a:close/>
                  <a:moveTo>
                    <a:pt x="107" y="231"/>
                  </a:moveTo>
                  <a:cubicBezTo>
                    <a:pt x="59" y="231"/>
                    <a:pt x="20" y="192"/>
                    <a:pt x="20" y="144"/>
                  </a:cubicBezTo>
                  <a:cubicBezTo>
                    <a:pt x="20" y="94"/>
                    <a:pt x="48" y="20"/>
                    <a:pt x="107" y="20"/>
                  </a:cubicBezTo>
                  <a:cubicBezTo>
                    <a:pt x="166" y="20"/>
                    <a:pt x="194" y="94"/>
                    <a:pt x="194" y="144"/>
                  </a:cubicBezTo>
                  <a:cubicBezTo>
                    <a:pt x="194" y="192"/>
                    <a:pt x="155" y="231"/>
                    <a:pt x="107" y="2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1532784" y="3034388"/>
            <a:ext cx="1711134" cy="40862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Question Mark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1997984" y="2482627"/>
            <a:ext cx="780733" cy="453456"/>
            <a:chOff x="7243763" y="2628901"/>
            <a:chExt cx="1257300" cy="730249"/>
          </a:xfrm>
          <a:solidFill>
            <a:schemeClr val="bg2"/>
          </a:solidFill>
        </p:grpSpPr>
        <p:sp>
          <p:nvSpPr>
            <p:cNvPr id="59" name="Freeform 24"/>
            <p:cNvSpPr>
              <a:spLocks noEditPoints="1"/>
            </p:cNvSpPr>
            <p:nvPr/>
          </p:nvSpPr>
          <p:spPr bwMode="auto">
            <a:xfrm>
              <a:off x="7705725" y="2628901"/>
              <a:ext cx="376238" cy="730249"/>
            </a:xfrm>
            <a:custGeom>
              <a:avLst/>
              <a:gdLst>
                <a:gd name="T0" fmla="*/ 42 w 168"/>
                <a:gd name="T1" fmla="*/ 218 h 325"/>
                <a:gd name="T2" fmla="*/ 42 w 168"/>
                <a:gd name="T3" fmla="*/ 206 h 325"/>
                <a:gd name="T4" fmla="*/ 69 w 168"/>
                <a:gd name="T5" fmla="*/ 133 h 325"/>
                <a:gd name="T6" fmla="*/ 96 w 168"/>
                <a:gd name="T7" fmla="*/ 84 h 325"/>
                <a:gd name="T8" fmla="*/ 62 w 168"/>
                <a:gd name="T9" fmla="*/ 56 h 325"/>
                <a:gd name="T10" fmla="*/ 16 w 168"/>
                <a:gd name="T11" fmla="*/ 70 h 325"/>
                <a:gd name="T12" fmla="*/ 0 w 168"/>
                <a:gd name="T13" fmla="*/ 19 h 325"/>
                <a:gd name="T14" fmla="*/ 78 w 168"/>
                <a:gd name="T15" fmla="*/ 0 h 325"/>
                <a:gd name="T16" fmla="*/ 168 w 168"/>
                <a:gd name="T17" fmla="*/ 73 h 325"/>
                <a:gd name="T18" fmla="*/ 128 w 168"/>
                <a:gd name="T19" fmla="*/ 151 h 325"/>
                <a:gd name="T20" fmla="*/ 104 w 168"/>
                <a:gd name="T21" fmla="*/ 210 h 325"/>
                <a:gd name="T22" fmla="*/ 104 w 168"/>
                <a:gd name="T23" fmla="*/ 218 h 325"/>
                <a:gd name="T24" fmla="*/ 42 w 168"/>
                <a:gd name="T25" fmla="*/ 218 h 325"/>
                <a:gd name="T26" fmla="*/ 30 w 168"/>
                <a:gd name="T27" fmla="*/ 283 h 325"/>
                <a:gd name="T28" fmla="*/ 72 w 168"/>
                <a:gd name="T29" fmla="*/ 240 h 325"/>
                <a:gd name="T30" fmla="*/ 114 w 168"/>
                <a:gd name="T31" fmla="*/ 283 h 325"/>
                <a:gd name="T32" fmla="*/ 72 w 168"/>
                <a:gd name="T33" fmla="*/ 325 h 325"/>
                <a:gd name="T34" fmla="*/ 30 w 168"/>
                <a:gd name="T35" fmla="*/ 283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8" h="325">
                  <a:moveTo>
                    <a:pt x="42" y="218"/>
                  </a:moveTo>
                  <a:cubicBezTo>
                    <a:pt x="42" y="206"/>
                    <a:pt x="42" y="206"/>
                    <a:pt x="42" y="206"/>
                  </a:cubicBezTo>
                  <a:cubicBezTo>
                    <a:pt x="40" y="182"/>
                    <a:pt x="48" y="158"/>
                    <a:pt x="69" y="133"/>
                  </a:cubicBezTo>
                  <a:cubicBezTo>
                    <a:pt x="84" y="115"/>
                    <a:pt x="96" y="100"/>
                    <a:pt x="96" y="84"/>
                  </a:cubicBezTo>
                  <a:cubicBezTo>
                    <a:pt x="96" y="67"/>
                    <a:pt x="86" y="57"/>
                    <a:pt x="62" y="56"/>
                  </a:cubicBezTo>
                  <a:cubicBezTo>
                    <a:pt x="47" y="56"/>
                    <a:pt x="28" y="61"/>
                    <a:pt x="16" y="7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7" y="9"/>
                    <a:pt x="45" y="0"/>
                    <a:pt x="78" y="0"/>
                  </a:cubicBezTo>
                  <a:cubicBezTo>
                    <a:pt x="140" y="0"/>
                    <a:pt x="168" y="34"/>
                    <a:pt x="168" y="73"/>
                  </a:cubicBezTo>
                  <a:cubicBezTo>
                    <a:pt x="168" y="108"/>
                    <a:pt x="146" y="132"/>
                    <a:pt x="128" y="151"/>
                  </a:cubicBezTo>
                  <a:cubicBezTo>
                    <a:pt x="111" y="170"/>
                    <a:pt x="104" y="189"/>
                    <a:pt x="104" y="210"/>
                  </a:cubicBezTo>
                  <a:cubicBezTo>
                    <a:pt x="104" y="218"/>
                    <a:pt x="104" y="218"/>
                    <a:pt x="104" y="218"/>
                  </a:cubicBezTo>
                  <a:lnTo>
                    <a:pt x="42" y="218"/>
                  </a:lnTo>
                  <a:close/>
                  <a:moveTo>
                    <a:pt x="30" y="283"/>
                  </a:moveTo>
                  <a:cubicBezTo>
                    <a:pt x="30" y="258"/>
                    <a:pt x="47" y="240"/>
                    <a:pt x="72" y="240"/>
                  </a:cubicBezTo>
                  <a:cubicBezTo>
                    <a:pt x="97" y="240"/>
                    <a:pt x="113" y="258"/>
                    <a:pt x="114" y="283"/>
                  </a:cubicBezTo>
                  <a:cubicBezTo>
                    <a:pt x="114" y="307"/>
                    <a:pt x="97" y="325"/>
                    <a:pt x="72" y="325"/>
                  </a:cubicBezTo>
                  <a:cubicBezTo>
                    <a:pt x="47" y="325"/>
                    <a:pt x="30" y="307"/>
                    <a:pt x="30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0" name="Freeform 25"/>
            <p:cNvSpPr>
              <a:spLocks noEditPoints="1"/>
            </p:cNvSpPr>
            <p:nvPr/>
          </p:nvSpPr>
          <p:spPr bwMode="auto">
            <a:xfrm>
              <a:off x="8027988" y="2819400"/>
              <a:ext cx="473075" cy="458787"/>
            </a:xfrm>
            <a:custGeom>
              <a:avLst/>
              <a:gdLst>
                <a:gd name="T0" fmla="*/ 52 w 211"/>
                <a:gd name="T1" fmla="*/ 122 h 204"/>
                <a:gd name="T2" fmla="*/ 57 w 211"/>
                <a:gd name="T3" fmla="*/ 116 h 204"/>
                <a:gd name="T4" fmla="*/ 108 w 211"/>
                <a:gd name="T5" fmla="*/ 93 h 204"/>
                <a:gd name="T6" fmla="*/ 147 w 211"/>
                <a:gd name="T7" fmla="*/ 82 h 204"/>
                <a:gd name="T8" fmla="*/ 144 w 211"/>
                <a:gd name="T9" fmla="*/ 51 h 204"/>
                <a:gd name="T10" fmla="*/ 113 w 211"/>
                <a:gd name="T11" fmla="*/ 34 h 204"/>
                <a:gd name="T12" fmla="*/ 131 w 211"/>
                <a:gd name="T13" fmla="*/ 0 h 204"/>
                <a:gd name="T14" fmla="*/ 180 w 211"/>
                <a:gd name="T15" fmla="*/ 30 h 204"/>
                <a:gd name="T16" fmla="*/ 188 w 211"/>
                <a:gd name="T17" fmla="*/ 112 h 204"/>
                <a:gd name="T18" fmla="*/ 129 w 211"/>
                <a:gd name="T19" fmla="*/ 132 h 204"/>
                <a:gd name="T20" fmla="*/ 87 w 211"/>
                <a:gd name="T21" fmla="*/ 149 h 204"/>
                <a:gd name="T22" fmla="*/ 83 w 211"/>
                <a:gd name="T23" fmla="*/ 154 h 204"/>
                <a:gd name="T24" fmla="*/ 52 w 211"/>
                <a:gd name="T25" fmla="*/ 122 h 204"/>
                <a:gd name="T26" fmla="*/ 13 w 211"/>
                <a:gd name="T27" fmla="*/ 149 h 204"/>
                <a:gd name="T28" fmla="*/ 55 w 211"/>
                <a:gd name="T29" fmla="*/ 148 h 204"/>
                <a:gd name="T30" fmla="*/ 55 w 211"/>
                <a:gd name="T31" fmla="*/ 191 h 204"/>
                <a:gd name="T32" fmla="*/ 12 w 211"/>
                <a:gd name="T33" fmla="*/ 191 h 204"/>
                <a:gd name="T34" fmla="*/ 13 w 211"/>
                <a:gd name="T35" fmla="*/ 1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1" h="204">
                  <a:moveTo>
                    <a:pt x="52" y="122"/>
                  </a:moveTo>
                  <a:cubicBezTo>
                    <a:pt x="57" y="116"/>
                    <a:pt x="57" y="116"/>
                    <a:pt x="57" y="116"/>
                  </a:cubicBezTo>
                  <a:cubicBezTo>
                    <a:pt x="69" y="103"/>
                    <a:pt x="85" y="95"/>
                    <a:pt x="108" y="93"/>
                  </a:cubicBezTo>
                  <a:cubicBezTo>
                    <a:pt x="125" y="91"/>
                    <a:pt x="139" y="90"/>
                    <a:pt x="147" y="82"/>
                  </a:cubicBezTo>
                  <a:cubicBezTo>
                    <a:pt x="155" y="74"/>
                    <a:pt x="155" y="63"/>
                    <a:pt x="144" y="51"/>
                  </a:cubicBezTo>
                  <a:cubicBezTo>
                    <a:pt x="136" y="43"/>
                    <a:pt x="124" y="36"/>
                    <a:pt x="113" y="34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44" y="4"/>
                    <a:pt x="163" y="13"/>
                    <a:pt x="180" y="30"/>
                  </a:cubicBezTo>
                  <a:cubicBezTo>
                    <a:pt x="211" y="61"/>
                    <a:pt x="208" y="93"/>
                    <a:pt x="188" y="112"/>
                  </a:cubicBezTo>
                  <a:cubicBezTo>
                    <a:pt x="171" y="130"/>
                    <a:pt x="148" y="131"/>
                    <a:pt x="129" y="132"/>
                  </a:cubicBezTo>
                  <a:cubicBezTo>
                    <a:pt x="110" y="133"/>
                    <a:pt x="98" y="139"/>
                    <a:pt x="87" y="149"/>
                  </a:cubicBezTo>
                  <a:cubicBezTo>
                    <a:pt x="83" y="154"/>
                    <a:pt x="83" y="154"/>
                    <a:pt x="83" y="154"/>
                  </a:cubicBezTo>
                  <a:lnTo>
                    <a:pt x="52" y="122"/>
                  </a:lnTo>
                  <a:close/>
                  <a:moveTo>
                    <a:pt x="13" y="149"/>
                  </a:moveTo>
                  <a:cubicBezTo>
                    <a:pt x="25" y="136"/>
                    <a:pt x="43" y="136"/>
                    <a:pt x="55" y="148"/>
                  </a:cubicBezTo>
                  <a:cubicBezTo>
                    <a:pt x="68" y="161"/>
                    <a:pt x="67" y="178"/>
                    <a:pt x="55" y="191"/>
                  </a:cubicBezTo>
                  <a:cubicBezTo>
                    <a:pt x="43" y="203"/>
                    <a:pt x="25" y="204"/>
                    <a:pt x="12" y="191"/>
                  </a:cubicBezTo>
                  <a:cubicBezTo>
                    <a:pt x="0" y="179"/>
                    <a:pt x="1" y="161"/>
                    <a:pt x="13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1" name="Freeform 26"/>
            <p:cNvSpPr>
              <a:spLocks noEditPoints="1"/>
            </p:cNvSpPr>
            <p:nvPr/>
          </p:nvSpPr>
          <p:spPr bwMode="auto">
            <a:xfrm>
              <a:off x="7243763" y="2830513"/>
              <a:ext cx="454025" cy="474662"/>
            </a:xfrm>
            <a:custGeom>
              <a:avLst/>
              <a:gdLst>
                <a:gd name="T0" fmla="*/ 122 w 203"/>
                <a:gd name="T1" fmla="*/ 160 h 211"/>
                <a:gd name="T2" fmla="*/ 115 w 203"/>
                <a:gd name="T3" fmla="*/ 154 h 211"/>
                <a:gd name="T4" fmla="*/ 92 w 203"/>
                <a:gd name="T5" fmla="*/ 103 h 211"/>
                <a:gd name="T6" fmla="*/ 81 w 203"/>
                <a:gd name="T7" fmla="*/ 64 h 211"/>
                <a:gd name="T8" fmla="*/ 50 w 203"/>
                <a:gd name="T9" fmla="*/ 67 h 211"/>
                <a:gd name="T10" fmla="*/ 34 w 203"/>
                <a:gd name="T11" fmla="*/ 98 h 211"/>
                <a:gd name="T12" fmla="*/ 0 w 203"/>
                <a:gd name="T13" fmla="*/ 80 h 211"/>
                <a:gd name="T14" fmla="*/ 30 w 203"/>
                <a:gd name="T15" fmla="*/ 31 h 211"/>
                <a:gd name="T16" fmla="*/ 112 w 203"/>
                <a:gd name="T17" fmla="*/ 23 h 211"/>
                <a:gd name="T18" fmla="*/ 131 w 203"/>
                <a:gd name="T19" fmla="*/ 82 h 211"/>
                <a:gd name="T20" fmla="*/ 149 w 203"/>
                <a:gd name="T21" fmla="*/ 124 h 211"/>
                <a:gd name="T22" fmla="*/ 153 w 203"/>
                <a:gd name="T23" fmla="*/ 128 h 211"/>
                <a:gd name="T24" fmla="*/ 122 w 203"/>
                <a:gd name="T25" fmla="*/ 160 h 211"/>
                <a:gd name="T26" fmla="*/ 148 w 203"/>
                <a:gd name="T27" fmla="*/ 198 h 211"/>
                <a:gd name="T28" fmla="*/ 148 w 203"/>
                <a:gd name="T29" fmla="*/ 156 h 211"/>
                <a:gd name="T30" fmla="*/ 190 w 203"/>
                <a:gd name="T31" fmla="*/ 156 h 211"/>
                <a:gd name="T32" fmla="*/ 191 w 203"/>
                <a:gd name="T33" fmla="*/ 199 h 211"/>
                <a:gd name="T34" fmla="*/ 148 w 203"/>
                <a:gd name="T35" fmla="*/ 19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3" h="211">
                  <a:moveTo>
                    <a:pt x="122" y="160"/>
                  </a:moveTo>
                  <a:cubicBezTo>
                    <a:pt x="115" y="154"/>
                    <a:pt x="115" y="154"/>
                    <a:pt x="115" y="154"/>
                  </a:cubicBezTo>
                  <a:cubicBezTo>
                    <a:pt x="103" y="142"/>
                    <a:pt x="94" y="126"/>
                    <a:pt x="92" y="103"/>
                  </a:cubicBezTo>
                  <a:cubicBezTo>
                    <a:pt x="91" y="86"/>
                    <a:pt x="89" y="72"/>
                    <a:pt x="81" y="64"/>
                  </a:cubicBezTo>
                  <a:cubicBezTo>
                    <a:pt x="73" y="56"/>
                    <a:pt x="62" y="56"/>
                    <a:pt x="50" y="67"/>
                  </a:cubicBezTo>
                  <a:cubicBezTo>
                    <a:pt x="42" y="75"/>
                    <a:pt x="36" y="88"/>
                    <a:pt x="34" y="98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3" y="67"/>
                    <a:pt x="13" y="48"/>
                    <a:pt x="30" y="31"/>
                  </a:cubicBezTo>
                  <a:cubicBezTo>
                    <a:pt x="61" y="0"/>
                    <a:pt x="92" y="3"/>
                    <a:pt x="112" y="23"/>
                  </a:cubicBezTo>
                  <a:cubicBezTo>
                    <a:pt x="130" y="41"/>
                    <a:pt x="130" y="63"/>
                    <a:pt x="131" y="82"/>
                  </a:cubicBezTo>
                  <a:cubicBezTo>
                    <a:pt x="132" y="101"/>
                    <a:pt x="138" y="114"/>
                    <a:pt x="149" y="124"/>
                  </a:cubicBezTo>
                  <a:cubicBezTo>
                    <a:pt x="153" y="128"/>
                    <a:pt x="153" y="128"/>
                    <a:pt x="153" y="128"/>
                  </a:cubicBezTo>
                  <a:lnTo>
                    <a:pt x="122" y="160"/>
                  </a:lnTo>
                  <a:close/>
                  <a:moveTo>
                    <a:pt x="148" y="198"/>
                  </a:moveTo>
                  <a:cubicBezTo>
                    <a:pt x="136" y="186"/>
                    <a:pt x="135" y="168"/>
                    <a:pt x="148" y="156"/>
                  </a:cubicBezTo>
                  <a:cubicBezTo>
                    <a:pt x="160" y="143"/>
                    <a:pt x="178" y="144"/>
                    <a:pt x="190" y="156"/>
                  </a:cubicBezTo>
                  <a:cubicBezTo>
                    <a:pt x="203" y="168"/>
                    <a:pt x="203" y="186"/>
                    <a:pt x="191" y="199"/>
                  </a:cubicBezTo>
                  <a:cubicBezTo>
                    <a:pt x="178" y="211"/>
                    <a:pt x="160" y="211"/>
                    <a:pt x="148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cxnSp>
        <p:nvCxnSpPr>
          <p:cNvPr id="62" name="Straight Connector 61"/>
          <p:cNvCxnSpPr/>
          <p:nvPr/>
        </p:nvCxnSpPr>
        <p:spPr>
          <a:xfrm>
            <a:off x="8941971" y="2036768"/>
            <a:ext cx="0" cy="3420259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16200000">
            <a:off x="8941971" y="1514899"/>
            <a:ext cx="0" cy="4464000"/>
          </a:xfrm>
          <a:prstGeom prst="line">
            <a:avLst/>
          </a:prstGeom>
          <a:ln w="12700">
            <a:solidFill>
              <a:schemeClr val="tx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11262360" y="411797"/>
            <a:ext cx="64008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1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00"/>
                            </p:stCondLst>
                            <p:childTnLst>
                              <p:par>
                                <p:cTn id="8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 animBg="1"/>
      <p:bldP spid="20" grpId="0"/>
      <p:bldP spid="30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2113903" y="2338896"/>
            <a:ext cx="4369201" cy="1964912"/>
          </a:xfrm>
          <a:prstGeom prst="rect">
            <a:avLst/>
          </a:prstGeom>
          <a:solidFill>
            <a:schemeClr val="tx1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Rectangle 38"/>
          <p:cNvSpPr/>
          <p:nvPr/>
        </p:nvSpPr>
        <p:spPr>
          <a:xfrm>
            <a:off x="2113903" y="4303808"/>
            <a:ext cx="4369201" cy="1964912"/>
          </a:xfrm>
          <a:prstGeom prst="rect">
            <a:avLst/>
          </a:prstGeom>
          <a:solidFill>
            <a:schemeClr val="tx1">
              <a:lumMod val="20000"/>
              <a:lumOff val="8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SWOT Analysis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24</a:t>
            </a:fld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505229" y="2342995"/>
            <a:ext cx="608032" cy="19608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505229" y="4307907"/>
            <a:ext cx="608032" cy="196081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1237614" y="3138735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bg2"/>
                </a:solidFill>
                <a:latin typeface="+mj-lt"/>
              </a:rPr>
              <a:t>Strengths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095748" y="5103647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bg2"/>
                </a:solidFill>
                <a:latin typeface="+mj-lt"/>
              </a:rPr>
              <a:t>Weaknesses</a:t>
            </a:r>
          </a:p>
        </p:txBody>
      </p:sp>
      <p:sp>
        <p:nvSpPr>
          <p:cNvPr id="28" name="Rectangle 27"/>
          <p:cNvSpPr/>
          <p:nvPr/>
        </p:nvSpPr>
        <p:spPr>
          <a:xfrm rot="5400000">
            <a:off x="8373295" y="-150316"/>
            <a:ext cx="609223" cy="436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2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 rot="5400000">
            <a:off x="3993249" y="-150316"/>
            <a:ext cx="609223" cy="43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08868" y="184961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bg2"/>
                </a:solidFill>
                <a:latin typeface="+mj-lt"/>
              </a:rPr>
              <a:t>Threats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11427" y="1849618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b="1" dirty="0">
                <a:solidFill>
                  <a:schemeClr val="bg2"/>
                </a:solidFill>
                <a:latin typeface="+mj-lt"/>
              </a:rPr>
              <a:t>Opportunities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482461" y="4303808"/>
            <a:ext cx="4369201" cy="1964912"/>
          </a:xfrm>
          <a:prstGeom prst="rect">
            <a:avLst/>
          </a:prstGeom>
          <a:solidFill>
            <a:schemeClr val="tx1">
              <a:lumMod val="20000"/>
              <a:lumOff val="8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Rectangle 39"/>
          <p:cNvSpPr/>
          <p:nvPr/>
        </p:nvSpPr>
        <p:spPr>
          <a:xfrm>
            <a:off x="6482461" y="2338896"/>
            <a:ext cx="4369201" cy="1964912"/>
          </a:xfrm>
          <a:prstGeom prst="rect">
            <a:avLst/>
          </a:prstGeom>
          <a:solidFill>
            <a:schemeClr val="tx1">
              <a:lumMod val="20000"/>
              <a:lumOff val="8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TextBox 40"/>
          <p:cNvSpPr txBox="1"/>
          <p:nvPr/>
        </p:nvSpPr>
        <p:spPr>
          <a:xfrm>
            <a:off x="5852858" y="1265003"/>
            <a:ext cx="1240258" cy="442035"/>
          </a:xfrm>
          <a:prstGeom prst="rect">
            <a:avLst/>
          </a:prstGeom>
          <a:noFill/>
        </p:spPr>
        <p:txBody>
          <a:bodyPr wrap="none" lIns="72000" tIns="36000" rIns="72000" bIns="36000" rtlCol="0" anchor="t">
            <a:spAutoFit/>
          </a:bodyPr>
          <a:lstStyle/>
          <a:p>
            <a:pPr algn="ctr"/>
            <a:r>
              <a:rPr lang="id-ID" sz="2400" b="1" dirty="0">
                <a:latin typeface="+mj-lt"/>
              </a:rPr>
              <a:t>External</a:t>
            </a:r>
          </a:p>
        </p:txBody>
      </p:sp>
      <p:sp>
        <p:nvSpPr>
          <p:cNvPr id="42" name="TextBox 41"/>
          <p:cNvSpPr txBox="1"/>
          <p:nvPr/>
        </p:nvSpPr>
        <p:spPr>
          <a:xfrm rot="16200000">
            <a:off x="689305" y="4089483"/>
            <a:ext cx="1168123" cy="442035"/>
          </a:xfrm>
          <a:prstGeom prst="rect">
            <a:avLst/>
          </a:prstGeom>
          <a:noFill/>
        </p:spPr>
        <p:txBody>
          <a:bodyPr wrap="none" lIns="72000" tIns="36000" rIns="72000" bIns="36000" rtlCol="0" anchor="t">
            <a:spAutoFit/>
          </a:bodyPr>
          <a:lstStyle/>
          <a:p>
            <a:pPr algn="ctr"/>
            <a:r>
              <a:rPr lang="id-ID" sz="2400" b="1" dirty="0">
                <a:latin typeface="+mj-lt"/>
              </a:rPr>
              <a:t>Internal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217314" y="2649600"/>
            <a:ext cx="40967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There are many variations of passages of Lorem </a:t>
            </a:r>
            <a:r>
              <a:rPr lang="en-US" sz="1400" dirty="0" err="1"/>
              <a:t>Ipsum</a:t>
            </a:r>
            <a:r>
              <a:rPr lang="en-US" sz="1400" dirty="0"/>
              <a:t> available, but the majority have suffered alteration in some form, or randomized words which don't look even slightly believable.</a:t>
            </a:r>
            <a:endParaRPr lang="en-US" sz="1400" b="1" dirty="0">
              <a:latin typeface="Signika Negative" pitchFamily="2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601698" y="2649600"/>
            <a:ext cx="40967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There are many variations of passages of Lorem </a:t>
            </a:r>
            <a:r>
              <a:rPr lang="en-US" sz="1400" dirty="0" err="1"/>
              <a:t>Ipsum</a:t>
            </a:r>
            <a:r>
              <a:rPr lang="en-US" sz="1400" dirty="0"/>
              <a:t> available, but the majority have suffered alteration in some form, or randomized words which don't look even slightly believable.</a:t>
            </a:r>
            <a:endParaRPr lang="en-US" sz="1400" b="1" dirty="0">
              <a:latin typeface="Signika Negative" pitchFamily="2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217314" y="4573021"/>
            <a:ext cx="40967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There are many variations of passages of Lorem </a:t>
            </a:r>
            <a:r>
              <a:rPr lang="en-US" sz="1400" dirty="0" err="1"/>
              <a:t>Ipsum</a:t>
            </a:r>
            <a:r>
              <a:rPr lang="en-US" sz="1400" dirty="0"/>
              <a:t> available, but the majority have suffered alteration in some form, or randomized words which don't look even slightly believable.</a:t>
            </a:r>
            <a:endParaRPr lang="en-US" sz="1400" b="1" dirty="0">
              <a:latin typeface="Signika Negative" pitchFamily="2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601698" y="4573021"/>
            <a:ext cx="40967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There are many variations of passages of Lorem </a:t>
            </a:r>
            <a:r>
              <a:rPr lang="en-US" sz="1400" dirty="0" err="1"/>
              <a:t>Ipsum</a:t>
            </a:r>
            <a:r>
              <a:rPr lang="en-US" sz="1400" dirty="0"/>
              <a:t> available, but the majority have suffered alteration in some form, or randomized words which don't look even slightly believable.</a:t>
            </a:r>
            <a:endParaRPr lang="en-US" sz="1400" b="1" dirty="0">
              <a:latin typeface="Signika Negativ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71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22" grpId="0" animBg="1"/>
      <p:bldP spid="23" grpId="0" animBg="1"/>
      <p:bldP spid="24" grpId="0"/>
      <p:bldP spid="25" grpId="0"/>
      <p:bldP spid="28" grpId="0" animBg="1"/>
      <p:bldP spid="29" grpId="0" animBg="1"/>
      <p:bldP spid="30" grpId="0"/>
      <p:bldP spid="31" grpId="0"/>
      <p:bldP spid="38" grpId="0" animBg="1"/>
      <p:bldP spid="40" grpId="0" animBg="1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Keywords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4" name="Bar"/>
          <p:cNvSpPr/>
          <p:nvPr/>
        </p:nvSpPr>
        <p:spPr>
          <a:xfrm>
            <a:off x="6242433" y="2362001"/>
            <a:ext cx="1554480" cy="176592"/>
          </a:xfrm>
          <a:prstGeom prst="roundRect">
            <a:avLst>
              <a:gd name="adj" fmla="val 50000"/>
            </a:avLst>
          </a:prstGeom>
          <a:solidFill>
            <a:schemeClr val="tx1">
              <a:lumMod val="20000"/>
              <a:lumOff val="80000"/>
              <a:alpha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5" name="Bar"/>
          <p:cNvSpPr/>
          <p:nvPr/>
        </p:nvSpPr>
        <p:spPr>
          <a:xfrm>
            <a:off x="6242433" y="2138027"/>
            <a:ext cx="1554480" cy="176592"/>
          </a:xfrm>
          <a:prstGeom prst="roundRect">
            <a:avLst>
              <a:gd name="adj" fmla="val 50000"/>
            </a:avLst>
          </a:prstGeom>
          <a:solidFill>
            <a:schemeClr val="tx1">
              <a:lumMod val="20000"/>
              <a:lumOff val="80000"/>
              <a:alpha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0" name="Bar"/>
          <p:cNvSpPr/>
          <p:nvPr/>
        </p:nvSpPr>
        <p:spPr>
          <a:xfrm>
            <a:off x="6242433" y="2362001"/>
            <a:ext cx="519077" cy="176592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1" name="Bar"/>
          <p:cNvSpPr/>
          <p:nvPr/>
        </p:nvSpPr>
        <p:spPr>
          <a:xfrm>
            <a:off x="6242433" y="2138027"/>
            <a:ext cx="1214041" cy="17659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63" name="Content"/>
          <p:cNvSpPr/>
          <p:nvPr/>
        </p:nvSpPr>
        <p:spPr>
          <a:xfrm>
            <a:off x="7843239" y="2122217"/>
            <a:ext cx="347852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ko-KR" sz="1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80B9"/>
                    </a:gs>
                    <a:gs pos="100000">
                      <a:srgbClr val="2980B9"/>
                    </a:gs>
                  </a:gsLst>
                  <a:lin ang="0" scaled="0"/>
                </a:gradFill>
                <a:effectLst/>
                <a:uLnTx/>
                <a:uFillTx/>
                <a:latin typeface="Lato"/>
                <a:ea typeface="Roboto Light" pitchFamily="2" charset="0"/>
                <a:cs typeface="+mn-cs"/>
              </a:rPr>
              <a:t>72%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2980B9"/>
                  </a:gs>
                  <a:gs pos="100000">
                    <a:srgbClr val="2980B9"/>
                  </a:gs>
                </a:gsLst>
                <a:lin ang="0" scaled="0"/>
              </a:gradFill>
              <a:effectLst/>
              <a:uLnTx/>
              <a:uFillTx/>
              <a:latin typeface="Lato"/>
              <a:ea typeface="Roboto Light" pitchFamily="2" charset="0"/>
              <a:cs typeface="+mn-cs"/>
            </a:endParaRPr>
          </a:p>
        </p:txBody>
      </p:sp>
      <p:sp>
        <p:nvSpPr>
          <p:cNvPr id="66" name="Content"/>
          <p:cNvSpPr/>
          <p:nvPr/>
        </p:nvSpPr>
        <p:spPr>
          <a:xfrm>
            <a:off x="7843239" y="2346191"/>
            <a:ext cx="347852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2980B9">
                    <a:lumMod val="60000"/>
                    <a:lumOff val="40000"/>
                  </a:srgbClr>
                </a:solidFill>
                <a:effectLst/>
                <a:uLnTx/>
                <a:uFillTx/>
                <a:latin typeface="Lato"/>
                <a:ea typeface="Roboto Light" pitchFamily="2" charset="0"/>
                <a:cs typeface="+mn-cs"/>
              </a:rPr>
              <a:t>23%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2980B9">
                  <a:lumMod val="60000"/>
                  <a:lumOff val="40000"/>
                </a:srgbClr>
              </a:solidFill>
              <a:effectLst/>
              <a:uLnTx/>
              <a:uFillTx/>
              <a:latin typeface="Lato"/>
              <a:ea typeface="Roboto Light" pitchFamily="2" charset="0"/>
              <a:cs typeface="+mn-cs"/>
            </a:endParaRPr>
          </a:p>
        </p:txBody>
      </p:sp>
      <p:sp useBgFill="1">
        <p:nvSpPr>
          <p:cNvPr id="71" name="Oval 9"/>
          <p:cNvSpPr>
            <a:spLocks noChangeArrowheads="1"/>
          </p:cNvSpPr>
          <p:nvPr/>
        </p:nvSpPr>
        <p:spPr bwMode="auto">
          <a:xfrm>
            <a:off x="5299793" y="1767840"/>
            <a:ext cx="1129526" cy="1130994"/>
          </a:xfrm>
          <a:prstGeom prst="ellipse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011356" y="1851509"/>
            <a:ext cx="1335763" cy="1334293"/>
            <a:chOff x="5011356" y="1851509"/>
            <a:chExt cx="1335763" cy="1334293"/>
          </a:xfrm>
        </p:grpSpPr>
        <p:sp>
          <p:nvSpPr>
            <p:cNvPr id="73" name="Freeform 10"/>
            <p:cNvSpPr>
              <a:spLocks noEditPoints="1"/>
            </p:cNvSpPr>
            <p:nvPr/>
          </p:nvSpPr>
          <p:spPr bwMode="auto">
            <a:xfrm>
              <a:off x="5381994" y="1851509"/>
              <a:ext cx="965125" cy="965858"/>
            </a:xfrm>
            <a:custGeom>
              <a:avLst/>
              <a:gdLst>
                <a:gd name="T0" fmla="*/ 277 w 555"/>
                <a:gd name="T1" fmla="*/ 0 h 555"/>
                <a:gd name="T2" fmla="*/ 0 w 555"/>
                <a:gd name="T3" fmla="*/ 277 h 555"/>
                <a:gd name="T4" fmla="*/ 43 w 555"/>
                <a:gd name="T5" fmla="*/ 426 h 555"/>
                <a:gd name="T6" fmla="*/ 20 w 555"/>
                <a:gd name="T7" fmla="*/ 454 h 555"/>
                <a:gd name="T8" fmla="*/ 95 w 555"/>
                <a:gd name="T9" fmla="*/ 529 h 555"/>
                <a:gd name="T10" fmla="*/ 126 w 555"/>
                <a:gd name="T11" fmla="*/ 509 h 555"/>
                <a:gd name="T12" fmla="*/ 277 w 555"/>
                <a:gd name="T13" fmla="*/ 555 h 555"/>
                <a:gd name="T14" fmla="*/ 555 w 555"/>
                <a:gd name="T15" fmla="*/ 277 h 555"/>
                <a:gd name="T16" fmla="*/ 277 w 555"/>
                <a:gd name="T17" fmla="*/ 0 h 555"/>
                <a:gd name="T18" fmla="*/ 277 w 555"/>
                <a:gd name="T19" fmla="*/ 492 h 555"/>
                <a:gd name="T20" fmla="*/ 63 w 555"/>
                <a:gd name="T21" fmla="*/ 277 h 555"/>
                <a:gd name="T22" fmla="*/ 277 w 555"/>
                <a:gd name="T23" fmla="*/ 62 h 555"/>
                <a:gd name="T24" fmla="*/ 492 w 555"/>
                <a:gd name="T25" fmla="*/ 277 h 555"/>
                <a:gd name="T26" fmla="*/ 277 w 555"/>
                <a:gd name="T27" fmla="*/ 492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5" h="555">
                  <a:moveTo>
                    <a:pt x="277" y="0"/>
                  </a:moveTo>
                  <a:cubicBezTo>
                    <a:pt x="124" y="0"/>
                    <a:pt x="0" y="124"/>
                    <a:pt x="0" y="277"/>
                  </a:cubicBezTo>
                  <a:cubicBezTo>
                    <a:pt x="0" y="332"/>
                    <a:pt x="16" y="383"/>
                    <a:pt x="43" y="426"/>
                  </a:cubicBezTo>
                  <a:cubicBezTo>
                    <a:pt x="20" y="454"/>
                    <a:pt x="20" y="454"/>
                    <a:pt x="20" y="454"/>
                  </a:cubicBezTo>
                  <a:cubicBezTo>
                    <a:pt x="95" y="529"/>
                    <a:pt x="95" y="529"/>
                    <a:pt x="95" y="529"/>
                  </a:cubicBezTo>
                  <a:cubicBezTo>
                    <a:pt x="126" y="509"/>
                    <a:pt x="126" y="509"/>
                    <a:pt x="126" y="509"/>
                  </a:cubicBezTo>
                  <a:cubicBezTo>
                    <a:pt x="169" y="538"/>
                    <a:pt x="221" y="555"/>
                    <a:pt x="277" y="555"/>
                  </a:cubicBezTo>
                  <a:cubicBezTo>
                    <a:pt x="431" y="555"/>
                    <a:pt x="555" y="430"/>
                    <a:pt x="555" y="277"/>
                  </a:cubicBezTo>
                  <a:cubicBezTo>
                    <a:pt x="555" y="124"/>
                    <a:pt x="431" y="0"/>
                    <a:pt x="277" y="0"/>
                  </a:cubicBezTo>
                  <a:close/>
                  <a:moveTo>
                    <a:pt x="277" y="492"/>
                  </a:moveTo>
                  <a:cubicBezTo>
                    <a:pt x="159" y="492"/>
                    <a:pt x="63" y="396"/>
                    <a:pt x="63" y="277"/>
                  </a:cubicBezTo>
                  <a:cubicBezTo>
                    <a:pt x="63" y="159"/>
                    <a:pt x="159" y="62"/>
                    <a:pt x="277" y="62"/>
                  </a:cubicBezTo>
                  <a:cubicBezTo>
                    <a:pt x="396" y="62"/>
                    <a:pt x="492" y="159"/>
                    <a:pt x="492" y="277"/>
                  </a:cubicBezTo>
                  <a:cubicBezTo>
                    <a:pt x="492" y="396"/>
                    <a:pt x="396" y="492"/>
                    <a:pt x="277" y="49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5" name="Freeform 12"/>
            <p:cNvSpPr>
              <a:spLocks/>
            </p:cNvSpPr>
            <p:nvPr/>
          </p:nvSpPr>
          <p:spPr bwMode="auto">
            <a:xfrm>
              <a:off x="5011356" y="2676451"/>
              <a:ext cx="500544" cy="509351"/>
            </a:xfrm>
            <a:custGeom>
              <a:avLst/>
              <a:gdLst>
                <a:gd name="T0" fmla="*/ 24 w 288"/>
                <a:gd name="T1" fmla="*/ 191 h 293"/>
                <a:gd name="T2" fmla="*/ 22 w 288"/>
                <a:gd name="T3" fmla="*/ 193 h 293"/>
                <a:gd name="T4" fmla="*/ 22 w 288"/>
                <a:gd name="T5" fmla="*/ 272 h 293"/>
                <a:gd name="T6" fmla="*/ 100 w 288"/>
                <a:gd name="T7" fmla="*/ 272 h 293"/>
                <a:gd name="T8" fmla="*/ 105 w 288"/>
                <a:gd name="T9" fmla="*/ 267 h 293"/>
                <a:gd name="T10" fmla="*/ 288 w 288"/>
                <a:gd name="T11" fmla="*/ 64 h 293"/>
                <a:gd name="T12" fmla="*/ 224 w 288"/>
                <a:gd name="T13" fmla="*/ 0 h 293"/>
                <a:gd name="T14" fmla="*/ 24 w 288"/>
                <a:gd name="T15" fmla="*/ 19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" h="293">
                  <a:moveTo>
                    <a:pt x="24" y="191"/>
                  </a:moveTo>
                  <a:cubicBezTo>
                    <a:pt x="22" y="193"/>
                    <a:pt x="22" y="193"/>
                    <a:pt x="22" y="193"/>
                  </a:cubicBezTo>
                  <a:cubicBezTo>
                    <a:pt x="0" y="215"/>
                    <a:pt x="0" y="250"/>
                    <a:pt x="22" y="272"/>
                  </a:cubicBezTo>
                  <a:cubicBezTo>
                    <a:pt x="44" y="293"/>
                    <a:pt x="79" y="293"/>
                    <a:pt x="100" y="272"/>
                  </a:cubicBezTo>
                  <a:cubicBezTo>
                    <a:pt x="102" y="270"/>
                    <a:pt x="103" y="268"/>
                    <a:pt x="105" y="267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24" y="0"/>
                    <a:pt x="224" y="0"/>
                    <a:pt x="224" y="0"/>
                  </a:cubicBezTo>
                  <a:lnTo>
                    <a:pt x="24" y="19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87" name="Bar"/>
          <p:cNvSpPr/>
          <p:nvPr/>
        </p:nvSpPr>
        <p:spPr>
          <a:xfrm>
            <a:off x="6242433" y="3830807"/>
            <a:ext cx="1554480" cy="176592"/>
          </a:xfrm>
          <a:prstGeom prst="roundRect">
            <a:avLst>
              <a:gd name="adj" fmla="val 50000"/>
            </a:avLst>
          </a:prstGeom>
          <a:solidFill>
            <a:schemeClr val="tx1">
              <a:lumMod val="20000"/>
              <a:lumOff val="80000"/>
              <a:alpha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8" name="Bar"/>
          <p:cNvSpPr/>
          <p:nvPr/>
        </p:nvSpPr>
        <p:spPr>
          <a:xfrm>
            <a:off x="6242433" y="3606833"/>
            <a:ext cx="1554480" cy="176592"/>
          </a:xfrm>
          <a:prstGeom prst="roundRect">
            <a:avLst>
              <a:gd name="adj" fmla="val 50000"/>
            </a:avLst>
          </a:prstGeom>
          <a:solidFill>
            <a:schemeClr val="tx1">
              <a:lumMod val="20000"/>
              <a:lumOff val="80000"/>
              <a:alpha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9" name="TextBox 88"/>
          <p:cNvSpPr txBox="1">
            <a:spLocks/>
          </p:cNvSpPr>
          <p:nvPr/>
        </p:nvSpPr>
        <p:spPr>
          <a:xfrm>
            <a:off x="6379313" y="3396204"/>
            <a:ext cx="1258048" cy="1723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60000"/>
                    <a:lumOff val="40000"/>
                  </a:srgbClr>
                </a:solidFill>
                <a:effectLst/>
                <a:uLnTx/>
                <a:uFillTx/>
                <a:latin typeface="Lato"/>
                <a:ea typeface="Roboto Light" pitchFamily="2" charset="0"/>
                <a:cs typeface="Roboto Condensed Regular"/>
              </a:rPr>
              <a:t>Project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3F3F3F">
                  <a:lumMod val="60000"/>
                  <a:lumOff val="40000"/>
                </a:srgbClr>
              </a:solidFill>
              <a:effectLst/>
              <a:uLnTx/>
              <a:uFillTx/>
              <a:latin typeface="Lato"/>
              <a:ea typeface="Roboto Light" pitchFamily="2" charset="0"/>
              <a:cs typeface="Roboto Condensed Regular"/>
            </a:endParaRPr>
          </a:p>
        </p:txBody>
      </p:sp>
      <p:sp>
        <p:nvSpPr>
          <p:cNvPr id="90" name="Bar"/>
          <p:cNvSpPr/>
          <p:nvPr/>
        </p:nvSpPr>
        <p:spPr>
          <a:xfrm>
            <a:off x="6242432" y="3830807"/>
            <a:ext cx="640080" cy="176592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1" name="Bar"/>
          <p:cNvSpPr/>
          <p:nvPr/>
        </p:nvSpPr>
        <p:spPr>
          <a:xfrm>
            <a:off x="6242432" y="3606833"/>
            <a:ext cx="1554480" cy="17659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92" name="Content"/>
          <p:cNvSpPr/>
          <p:nvPr/>
        </p:nvSpPr>
        <p:spPr>
          <a:xfrm>
            <a:off x="7796752" y="3591023"/>
            <a:ext cx="440826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1B176"/>
                </a:solidFill>
                <a:effectLst/>
                <a:uLnTx/>
                <a:uFillTx/>
                <a:latin typeface="Lato"/>
                <a:ea typeface="Roboto Light" pitchFamily="2" charset="0"/>
                <a:cs typeface="+mn-cs"/>
              </a:rPr>
              <a:t>100%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1B176"/>
              </a:solidFill>
              <a:effectLst/>
              <a:uLnTx/>
              <a:uFillTx/>
              <a:latin typeface="Lato"/>
              <a:ea typeface="Roboto Light" pitchFamily="2" charset="0"/>
              <a:cs typeface="+mn-cs"/>
            </a:endParaRPr>
          </a:p>
        </p:txBody>
      </p:sp>
      <p:sp>
        <p:nvSpPr>
          <p:cNvPr id="93" name="Content"/>
          <p:cNvSpPr/>
          <p:nvPr/>
        </p:nvSpPr>
        <p:spPr>
          <a:xfrm>
            <a:off x="7843239" y="3814997"/>
            <a:ext cx="347852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1B176">
                    <a:lumMod val="60000"/>
                    <a:lumOff val="40000"/>
                  </a:srgbClr>
                </a:solidFill>
                <a:effectLst/>
                <a:uLnTx/>
                <a:uFillTx/>
                <a:latin typeface="Lato"/>
                <a:ea typeface="Roboto Light" pitchFamily="2" charset="0"/>
                <a:cs typeface="+mn-cs"/>
              </a:rPr>
              <a:t>29%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1B176">
                  <a:lumMod val="60000"/>
                  <a:lumOff val="40000"/>
                </a:srgbClr>
              </a:solidFill>
              <a:effectLst/>
              <a:uLnTx/>
              <a:uFillTx/>
              <a:latin typeface="Lato"/>
              <a:ea typeface="Roboto Light" pitchFamily="2" charset="0"/>
              <a:cs typeface="+mn-cs"/>
            </a:endParaRPr>
          </a:p>
        </p:txBody>
      </p:sp>
      <p:sp useBgFill="1">
        <p:nvSpPr>
          <p:cNvPr id="94" name="Oval 9"/>
          <p:cNvSpPr>
            <a:spLocks noChangeArrowheads="1"/>
          </p:cNvSpPr>
          <p:nvPr/>
        </p:nvSpPr>
        <p:spPr bwMode="auto">
          <a:xfrm>
            <a:off x="5299793" y="3236646"/>
            <a:ext cx="1129526" cy="1130994"/>
          </a:xfrm>
          <a:prstGeom prst="ellipse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011356" y="3320315"/>
            <a:ext cx="1335763" cy="1334293"/>
            <a:chOff x="5011356" y="3320315"/>
            <a:chExt cx="1335763" cy="1334293"/>
          </a:xfrm>
        </p:grpSpPr>
        <p:sp>
          <p:nvSpPr>
            <p:cNvPr id="95" name="Freeform 10"/>
            <p:cNvSpPr>
              <a:spLocks noEditPoints="1"/>
            </p:cNvSpPr>
            <p:nvPr/>
          </p:nvSpPr>
          <p:spPr bwMode="auto">
            <a:xfrm>
              <a:off x="5381994" y="3320315"/>
              <a:ext cx="965125" cy="965858"/>
            </a:xfrm>
            <a:custGeom>
              <a:avLst/>
              <a:gdLst>
                <a:gd name="T0" fmla="*/ 277 w 555"/>
                <a:gd name="T1" fmla="*/ 0 h 555"/>
                <a:gd name="T2" fmla="*/ 0 w 555"/>
                <a:gd name="T3" fmla="*/ 277 h 555"/>
                <a:gd name="T4" fmla="*/ 43 w 555"/>
                <a:gd name="T5" fmla="*/ 426 h 555"/>
                <a:gd name="T6" fmla="*/ 20 w 555"/>
                <a:gd name="T7" fmla="*/ 454 h 555"/>
                <a:gd name="T8" fmla="*/ 95 w 555"/>
                <a:gd name="T9" fmla="*/ 529 h 555"/>
                <a:gd name="T10" fmla="*/ 126 w 555"/>
                <a:gd name="T11" fmla="*/ 509 h 555"/>
                <a:gd name="T12" fmla="*/ 277 w 555"/>
                <a:gd name="T13" fmla="*/ 555 h 555"/>
                <a:gd name="T14" fmla="*/ 555 w 555"/>
                <a:gd name="T15" fmla="*/ 277 h 555"/>
                <a:gd name="T16" fmla="*/ 277 w 555"/>
                <a:gd name="T17" fmla="*/ 0 h 555"/>
                <a:gd name="T18" fmla="*/ 277 w 555"/>
                <a:gd name="T19" fmla="*/ 492 h 555"/>
                <a:gd name="T20" fmla="*/ 63 w 555"/>
                <a:gd name="T21" fmla="*/ 277 h 555"/>
                <a:gd name="T22" fmla="*/ 277 w 555"/>
                <a:gd name="T23" fmla="*/ 62 h 555"/>
                <a:gd name="T24" fmla="*/ 492 w 555"/>
                <a:gd name="T25" fmla="*/ 277 h 555"/>
                <a:gd name="T26" fmla="*/ 277 w 555"/>
                <a:gd name="T27" fmla="*/ 492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5" h="555">
                  <a:moveTo>
                    <a:pt x="277" y="0"/>
                  </a:moveTo>
                  <a:cubicBezTo>
                    <a:pt x="124" y="0"/>
                    <a:pt x="0" y="124"/>
                    <a:pt x="0" y="277"/>
                  </a:cubicBezTo>
                  <a:cubicBezTo>
                    <a:pt x="0" y="332"/>
                    <a:pt x="16" y="383"/>
                    <a:pt x="43" y="426"/>
                  </a:cubicBezTo>
                  <a:cubicBezTo>
                    <a:pt x="20" y="454"/>
                    <a:pt x="20" y="454"/>
                    <a:pt x="20" y="454"/>
                  </a:cubicBezTo>
                  <a:cubicBezTo>
                    <a:pt x="95" y="529"/>
                    <a:pt x="95" y="529"/>
                    <a:pt x="95" y="529"/>
                  </a:cubicBezTo>
                  <a:cubicBezTo>
                    <a:pt x="126" y="509"/>
                    <a:pt x="126" y="509"/>
                    <a:pt x="126" y="509"/>
                  </a:cubicBezTo>
                  <a:cubicBezTo>
                    <a:pt x="169" y="538"/>
                    <a:pt x="221" y="555"/>
                    <a:pt x="277" y="555"/>
                  </a:cubicBezTo>
                  <a:cubicBezTo>
                    <a:pt x="431" y="555"/>
                    <a:pt x="555" y="430"/>
                    <a:pt x="555" y="277"/>
                  </a:cubicBezTo>
                  <a:cubicBezTo>
                    <a:pt x="555" y="124"/>
                    <a:pt x="431" y="0"/>
                    <a:pt x="277" y="0"/>
                  </a:cubicBezTo>
                  <a:close/>
                  <a:moveTo>
                    <a:pt x="277" y="492"/>
                  </a:moveTo>
                  <a:cubicBezTo>
                    <a:pt x="159" y="492"/>
                    <a:pt x="63" y="396"/>
                    <a:pt x="63" y="277"/>
                  </a:cubicBezTo>
                  <a:cubicBezTo>
                    <a:pt x="63" y="159"/>
                    <a:pt x="159" y="62"/>
                    <a:pt x="277" y="62"/>
                  </a:cubicBezTo>
                  <a:cubicBezTo>
                    <a:pt x="396" y="62"/>
                    <a:pt x="492" y="159"/>
                    <a:pt x="492" y="277"/>
                  </a:cubicBezTo>
                  <a:cubicBezTo>
                    <a:pt x="492" y="396"/>
                    <a:pt x="396" y="492"/>
                    <a:pt x="277" y="49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6" name="Freeform 12"/>
            <p:cNvSpPr>
              <a:spLocks/>
            </p:cNvSpPr>
            <p:nvPr/>
          </p:nvSpPr>
          <p:spPr bwMode="auto">
            <a:xfrm>
              <a:off x="5011356" y="4145257"/>
              <a:ext cx="500544" cy="509351"/>
            </a:xfrm>
            <a:custGeom>
              <a:avLst/>
              <a:gdLst>
                <a:gd name="T0" fmla="*/ 24 w 288"/>
                <a:gd name="T1" fmla="*/ 191 h 293"/>
                <a:gd name="T2" fmla="*/ 22 w 288"/>
                <a:gd name="T3" fmla="*/ 193 h 293"/>
                <a:gd name="T4" fmla="*/ 22 w 288"/>
                <a:gd name="T5" fmla="*/ 272 h 293"/>
                <a:gd name="T6" fmla="*/ 100 w 288"/>
                <a:gd name="T7" fmla="*/ 272 h 293"/>
                <a:gd name="T8" fmla="*/ 105 w 288"/>
                <a:gd name="T9" fmla="*/ 267 h 293"/>
                <a:gd name="T10" fmla="*/ 288 w 288"/>
                <a:gd name="T11" fmla="*/ 64 h 293"/>
                <a:gd name="T12" fmla="*/ 224 w 288"/>
                <a:gd name="T13" fmla="*/ 0 h 293"/>
                <a:gd name="T14" fmla="*/ 24 w 288"/>
                <a:gd name="T15" fmla="*/ 19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" h="293">
                  <a:moveTo>
                    <a:pt x="24" y="191"/>
                  </a:moveTo>
                  <a:cubicBezTo>
                    <a:pt x="22" y="193"/>
                    <a:pt x="22" y="193"/>
                    <a:pt x="22" y="193"/>
                  </a:cubicBezTo>
                  <a:cubicBezTo>
                    <a:pt x="0" y="215"/>
                    <a:pt x="0" y="250"/>
                    <a:pt x="22" y="272"/>
                  </a:cubicBezTo>
                  <a:cubicBezTo>
                    <a:pt x="44" y="293"/>
                    <a:pt x="79" y="293"/>
                    <a:pt x="100" y="272"/>
                  </a:cubicBezTo>
                  <a:cubicBezTo>
                    <a:pt x="102" y="270"/>
                    <a:pt x="103" y="268"/>
                    <a:pt x="105" y="267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24" y="0"/>
                    <a:pt x="224" y="0"/>
                    <a:pt x="224" y="0"/>
                  </a:cubicBezTo>
                  <a:lnTo>
                    <a:pt x="24" y="19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2778347" y="2064460"/>
            <a:ext cx="833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40000"/>
                    <a:lumOff val="60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helps</a:t>
            </a:r>
          </a:p>
        </p:txBody>
      </p:sp>
      <p:sp>
        <p:nvSpPr>
          <p:cNvPr id="98" name="TextBox 97"/>
          <p:cNvSpPr txBox="1"/>
          <p:nvPr/>
        </p:nvSpPr>
        <p:spPr>
          <a:xfrm rot="16200000">
            <a:off x="1626913" y="3241410"/>
            <a:ext cx="18149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2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40000"/>
                    <a:lumOff val="60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Social Media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741507" y="3323703"/>
            <a:ext cx="619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40000"/>
                    <a:lumOff val="60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Use</a:t>
            </a:r>
          </a:p>
        </p:txBody>
      </p:sp>
      <p:sp>
        <p:nvSpPr>
          <p:cNvPr id="100" name="TextBox 99"/>
          <p:cNvSpPr txBox="1"/>
          <p:nvPr/>
        </p:nvSpPr>
        <p:spPr>
          <a:xfrm rot="16200000">
            <a:off x="1803449" y="2783930"/>
            <a:ext cx="899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40000"/>
                    <a:lumOff val="60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tools</a:t>
            </a:r>
          </a:p>
        </p:txBody>
      </p:sp>
      <p:sp>
        <p:nvSpPr>
          <p:cNvPr id="101" name="TextBox 100"/>
          <p:cNvSpPr txBox="1"/>
          <p:nvPr/>
        </p:nvSpPr>
        <p:spPr>
          <a:xfrm rot="16200000">
            <a:off x="1633286" y="2878537"/>
            <a:ext cx="681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40000"/>
                    <a:lumOff val="60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Get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292692" y="2271192"/>
            <a:ext cx="1625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optimaztion</a:t>
            </a:r>
          </a:p>
        </p:txBody>
      </p:sp>
      <p:sp>
        <p:nvSpPr>
          <p:cNvPr id="103" name="TextBox 102"/>
          <p:cNvSpPr txBox="1"/>
          <p:nvPr/>
        </p:nvSpPr>
        <p:spPr>
          <a:xfrm rot="16200000">
            <a:off x="1656387" y="3911754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srgbClr val="41B176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project</a:t>
            </a:r>
          </a:p>
        </p:txBody>
      </p:sp>
      <p:sp>
        <p:nvSpPr>
          <p:cNvPr id="104" name="TextBox 103"/>
          <p:cNvSpPr txBox="1"/>
          <p:nvPr/>
        </p:nvSpPr>
        <p:spPr>
          <a:xfrm rot="16200000">
            <a:off x="1606448" y="3724020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40000"/>
                    <a:lumOff val="60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SEO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620953" y="2540675"/>
            <a:ext cx="1311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40000"/>
                    <a:lumOff val="60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peoples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2656692" y="2811110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1" i="0" u="none" strike="noStrike" kern="1200" cap="none" spc="0" normalizeH="0" baseline="0" noProof="0" dirty="0">
                <a:ln>
                  <a:noFill/>
                </a:ln>
                <a:solidFill>
                  <a:srgbClr val="2980B9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marketing</a:t>
            </a:r>
          </a:p>
        </p:txBody>
      </p:sp>
      <p:sp>
        <p:nvSpPr>
          <p:cNvPr id="107" name="TextBox 106"/>
          <p:cNvSpPr txBox="1"/>
          <p:nvPr/>
        </p:nvSpPr>
        <p:spPr>
          <a:xfrm rot="16200000">
            <a:off x="3509273" y="2399457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40000"/>
                    <a:lumOff val="60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mind</a:t>
            </a:r>
          </a:p>
        </p:txBody>
      </p:sp>
      <p:sp>
        <p:nvSpPr>
          <p:cNvPr id="108" name="TextBox 107"/>
          <p:cNvSpPr txBox="1"/>
          <p:nvPr/>
        </p:nvSpPr>
        <p:spPr>
          <a:xfrm rot="16200000">
            <a:off x="3858744" y="2483039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40000"/>
                    <a:lumOff val="60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hit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430925" y="4249078"/>
            <a:ext cx="14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40000"/>
                    <a:lumOff val="60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collected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2557476" y="4554654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srgbClr val="F39C12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traffics</a:t>
            </a:r>
          </a:p>
        </p:txBody>
      </p:sp>
      <p:sp>
        <p:nvSpPr>
          <p:cNvPr id="111" name="TextBox 110"/>
          <p:cNvSpPr txBox="1"/>
          <p:nvPr/>
        </p:nvSpPr>
        <p:spPr>
          <a:xfrm rot="16200000">
            <a:off x="2179785" y="3574138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40000"/>
                    <a:lumOff val="60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research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2863281" y="3210685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40000"/>
                    <a:lumOff val="60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competitors</a:t>
            </a: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2554094" y="3682959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40000"/>
                    <a:lumOff val="60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notes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103519" y="3454804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srgbClr val="C0392B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audience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103519" y="3735863"/>
            <a:ext cx="15327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40000"/>
                    <a:lumOff val="60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understand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103519" y="3956831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srgbClr val="954F72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website</a:t>
            </a:r>
          </a:p>
        </p:txBody>
      </p:sp>
      <p:sp>
        <p:nvSpPr>
          <p:cNvPr id="117" name="TextBox 116"/>
          <p:cNvSpPr txBox="1"/>
          <p:nvPr/>
        </p:nvSpPr>
        <p:spPr>
          <a:xfrm rot="18900000">
            <a:off x="466895" y="5152450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40000"/>
                    <a:lumOff val="60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KEYWORDS</a:t>
            </a:r>
          </a:p>
        </p:txBody>
      </p:sp>
      <p:sp>
        <p:nvSpPr>
          <p:cNvPr id="118" name="Freeform 5"/>
          <p:cNvSpPr>
            <a:spLocks noEditPoints="1"/>
          </p:cNvSpPr>
          <p:nvPr/>
        </p:nvSpPr>
        <p:spPr bwMode="auto">
          <a:xfrm flipH="1">
            <a:off x="408587" y="1896870"/>
            <a:ext cx="4415393" cy="4429760"/>
          </a:xfrm>
          <a:custGeom>
            <a:avLst/>
            <a:gdLst>
              <a:gd name="T0" fmla="*/ 1404 w 1558"/>
              <a:gd name="T1" fmla="*/ 1563 h 1563"/>
              <a:gd name="T2" fmla="*/ 1293 w 1558"/>
              <a:gd name="T3" fmla="*/ 1519 h 1563"/>
              <a:gd name="T4" fmla="*/ 857 w 1558"/>
              <a:gd name="T5" fmla="*/ 1081 h 1563"/>
              <a:gd name="T6" fmla="*/ 843 w 1558"/>
              <a:gd name="T7" fmla="*/ 1090 h 1563"/>
              <a:gd name="T8" fmla="*/ 579 w 1558"/>
              <a:gd name="T9" fmla="*/ 1162 h 1563"/>
              <a:gd name="T10" fmla="*/ 167 w 1558"/>
              <a:gd name="T11" fmla="*/ 994 h 1563"/>
              <a:gd name="T12" fmla="*/ 0 w 1558"/>
              <a:gd name="T13" fmla="*/ 581 h 1563"/>
              <a:gd name="T14" fmla="*/ 167 w 1558"/>
              <a:gd name="T15" fmla="*/ 168 h 1563"/>
              <a:gd name="T16" fmla="*/ 579 w 1558"/>
              <a:gd name="T17" fmla="*/ 0 h 1563"/>
              <a:gd name="T18" fmla="*/ 991 w 1558"/>
              <a:gd name="T19" fmla="*/ 168 h 1563"/>
              <a:gd name="T20" fmla="*/ 1159 w 1558"/>
              <a:gd name="T21" fmla="*/ 581 h 1563"/>
              <a:gd name="T22" fmla="*/ 1087 w 1558"/>
              <a:gd name="T23" fmla="*/ 845 h 1563"/>
              <a:gd name="T24" fmla="*/ 1078 w 1558"/>
              <a:gd name="T25" fmla="*/ 859 h 1563"/>
              <a:gd name="T26" fmla="*/ 1514 w 1558"/>
              <a:gd name="T27" fmla="*/ 1296 h 1563"/>
              <a:gd name="T28" fmla="*/ 1558 w 1558"/>
              <a:gd name="T29" fmla="*/ 1407 h 1563"/>
              <a:gd name="T30" fmla="*/ 1404 w 1558"/>
              <a:gd name="T31" fmla="*/ 1563 h 1563"/>
              <a:gd name="T32" fmla="*/ 913 w 1558"/>
              <a:gd name="T33" fmla="*/ 1069 h 1563"/>
              <a:gd name="T34" fmla="*/ 1327 w 1558"/>
              <a:gd name="T35" fmla="*/ 1484 h 1563"/>
              <a:gd name="T36" fmla="*/ 1404 w 1558"/>
              <a:gd name="T37" fmla="*/ 1515 h 1563"/>
              <a:gd name="T38" fmla="*/ 1511 w 1558"/>
              <a:gd name="T39" fmla="*/ 1407 h 1563"/>
              <a:gd name="T40" fmla="*/ 1480 w 1558"/>
              <a:gd name="T41" fmla="*/ 1331 h 1563"/>
              <a:gd name="T42" fmla="*/ 1066 w 1558"/>
              <a:gd name="T43" fmla="*/ 916 h 1563"/>
              <a:gd name="T44" fmla="*/ 913 w 1558"/>
              <a:gd name="T45" fmla="*/ 1069 h 1563"/>
              <a:gd name="T46" fmla="*/ 579 w 1558"/>
              <a:gd name="T47" fmla="*/ 60 h 1563"/>
              <a:gd name="T48" fmla="*/ 60 w 1558"/>
              <a:gd name="T49" fmla="*/ 581 h 1563"/>
              <a:gd name="T50" fmla="*/ 579 w 1558"/>
              <a:gd name="T51" fmla="*/ 1102 h 1563"/>
              <a:gd name="T52" fmla="*/ 1099 w 1558"/>
              <a:gd name="T53" fmla="*/ 581 h 1563"/>
              <a:gd name="T54" fmla="*/ 579 w 1558"/>
              <a:gd name="T55" fmla="*/ 60 h 1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558" h="1563">
                <a:moveTo>
                  <a:pt x="1404" y="1563"/>
                </a:moveTo>
                <a:cubicBezTo>
                  <a:pt x="1360" y="1563"/>
                  <a:pt x="1315" y="1541"/>
                  <a:pt x="1293" y="1519"/>
                </a:cubicBezTo>
                <a:cubicBezTo>
                  <a:pt x="857" y="1081"/>
                  <a:pt x="857" y="1081"/>
                  <a:pt x="857" y="1081"/>
                </a:cubicBezTo>
                <a:cubicBezTo>
                  <a:pt x="843" y="1090"/>
                  <a:pt x="843" y="1090"/>
                  <a:pt x="843" y="1090"/>
                </a:cubicBezTo>
                <a:cubicBezTo>
                  <a:pt x="774" y="1137"/>
                  <a:pt x="680" y="1162"/>
                  <a:pt x="579" y="1162"/>
                </a:cubicBezTo>
                <a:cubicBezTo>
                  <a:pt x="422" y="1162"/>
                  <a:pt x="275" y="1102"/>
                  <a:pt x="167" y="994"/>
                </a:cubicBezTo>
                <a:cubicBezTo>
                  <a:pt x="60" y="886"/>
                  <a:pt x="0" y="739"/>
                  <a:pt x="0" y="581"/>
                </a:cubicBezTo>
                <a:cubicBezTo>
                  <a:pt x="0" y="423"/>
                  <a:pt x="60" y="276"/>
                  <a:pt x="167" y="168"/>
                </a:cubicBezTo>
                <a:cubicBezTo>
                  <a:pt x="275" y="59"/>
                  <a:pt x="422" y="0"/>
                  <a:pt x="579" y="0"/>
                </a:cubicBezTo>
                <a:cubicBezTo>
                  <a:pt x="737" y="0"/>
                  <a:pt x="883" y="59"/>
                  <a:pt x="991" y="168"/>
                </a:cubicBezTo>
                <a:cubicBezTo>
                  <a:pt x="1099" y="276"/>
                  <a:pt x="1159" y="423"/>
                  <a:pt x="1159" y="581"/>
                </a:cubicBezTo>
                <a:cubicBezTo>
                  <a:pt x="1159" y="682"/>
                  <a:pt x="1133" y="776"/>
                  <a:pt x="1087" y="845"/>
                </a:cubicBezTo>
                <a:cubicBezTo>
                  <a:pt x="1078" y="859"/>
                  <a:pt x="1078" y="859"/>
                  <a:pt x="1078" y="859"/>
                </a:cubicBezTo>
                <a:cubicBezTo>
                  <a:pt x="1514" y="1296"/>
                  <a:pt x="1514" y="1296"/>
                  <a:pt x="1514" y="1296"/>
                </a:cubicBezTo>
                <a:cubicBezTo>
                  <a:pt x="1536" y="1318"/>
                  <a:pt x="1558" y="1364"/>
                  <a:pt x="1558" y="1407"/>
                </a:cubicBezTo>
                <a:cubicBezTo>
                  <a:pt x="1558" y="1496"/>
                  <a:pt x="1492" y="1563"/>
                  <a:pt x="1404" y="1563"/>
                </a:cubicBezTo>
                <a:close/>
                <a:moveTo>
                  <a:pt x="913" y="1069"/>
                </a:moveTo>
                <a:cubicBezTo>
                  <a:pt x="1327" y="1484"/>
                  <a:pt x="1327" y="1484"/>
                  <a:pt x="1327" y="1484"/>
                </a:cubicBezTo>
                <a:cubicBezTo>
                  <a:pt x="1342" y="1500"/>
                  <a:pt x="1372" y="1515"/>
                  <a:pt x="1404" y="1515"/>
                </a:cubicBezTo>
                <a:cubicBezTo>
                  <a:pt x="1465" y="1515"/>
                  <a:pt x="1511" y="1469"/>
                  <a:pt x="1511" y="1407"/>
                </a:cubicBezTo>
                <a:cubicBezTo>
                  <a:pt x="1511" y="1376"/>
                  <a:pt x="1496" y="1346"/>
                  <a:pt x="1480" y="1331"/>
                </a:cubicBezTo>
                <a:cubicBezTo>
                  <a:pt x="1066" y="916"/>
                  <a:pt x="1066" y="916"/>
                  <a:pt x="1066" y="916"/>
                </a:cubicBezTo>
                <a:lnTo>
                  <a:pt x="913" y="1069"/>
                </a:lnTo>
                <a:close/>
                <a:moveTo>
                  <a:pt x="579" y="60"/>
                </a:moveTo>
                <a:cubicBezTo>
                  <a:pt x="293" y="60"/>
                  <a:pt x="60" y="294"/>
                  <a:pt x="60" y="581"/>
                </a:cubicBezTo>
                <a:cubicBezTo>
                  <a:pt x="60" y="868"/>
                  <a:pt x="293" y="1102"/>
                  <a:pt x="579" y="1102"/>
                </a:cubicBezTo>
                <a:cubicBezTo>
                  <a:pt x="866" y="1102"/>
                  <a:pt x="1099" y="868"/>
                  <a:pt x="1099" y="581"/>
                </a:cubicBezTo>
                <a:cubicBezTo>
                  <a:pt x="1099" y="294"/>
                  <a:pt x="866" y="60"/>
                  <a:pt x="579" y="6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3F3F3F">
                  <a:lumMod val="40000"/>
                  <a:lumOff val="60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34" name="Bar"/>
          <p:cNvSpPr/>
          <p:nvPr/>
        </p:nvSpPr>
        <p:spPr>
          <a:xfrm>
            <a:off x="6243226" y="5299141"/>
            <a:ext cx="1554480" cy="176592"/>
          </a:xfrm>
          <a:prstGeom prst="roundRect">
            <a:avLst>
              <a:gd name="adj" fmla="val 50000"/>
            </a:avLst>
          </a:prstGeom>
          <a:solidFill>
            <a:schemeClr val="tx1">
              <a:lumMod val="20000"/>
              <a:lumOff val="80000"/>
              <a:alpha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5" name="Bar"/>
          <p:cNvSpPr/>
          <p:nvPr/>
        </p:nvSpPr>
        <p:spPr>
          <a:xfrm>
            <a:off x="6243226" y="5075167"/>
            <a:ext cx="1554480" cy="176592"/>
          </a:xfrm>
          <a:prstGeom prst="roundRect">
            <a:avLst>
              <a:gd name="adj" fmla="val 50000"/>
            </a:avLst>
          </a:prstGeom>
          <a:solidFill>
            <a:schemeClr val="tx1">
              <a:lumMod val="20000"/>
              <a:lumOff val="80000"/>
              <a:alpha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6" name="TextBox 135"/>
          <p:cNvSpPr txBox="1">
            <a:spLocks/>
          </p:cNvSpPr>
          <p:nvPr/>
        </p:nvSpPr>
        <p:spPr>
          <a:xfrm>
            <a:off x="6380106" y="4864538"/>
            <a:ext cx="1258048" cy="1723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60000"/>
                    <a:lumOff val="40000"/>
                  </a:srgbClr>
                </a:solidFill>
                <a:effectLst/>
                <a:uLnTx/>
                <a:uFillTx/>
                <a:latin typeface="Lato"/>
                <a:ea typeface="Roboto Light" pitchFamily="2" charset="0"/>
                <a:cs typeface="Roboto Condensed Regular"/>
              </a:rPr>
              <a:t>Optimaztion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3F3F3F">
                  <a:lumMod val="60000"/>
                  <a:lumOff val="40000"/>
                </a:srgbClr>
              </a:solidFill>
              <a:effectLst/>
              <a:uLnTx/>
              <a:uFillTx/>
              <a:latin typeface="Lato"/>
              <a:ea typeface="Roboto Light" pitchFamily="2" charset="0"/>
              <a:cs typeface="Roboto Condensed Regular"/>
            </a:endParaRPr>
          </a:p>
        </p:txBody>
      </p:sp>
      <p:sp>
        <p:nvSpPr>
          <p:cNvPr id="137" name="Bar"/>
          <p:cNvSpPr/>
          <p:nvPr/>
        </p:nvSpPr>
        <p:spPr>
          <a:xfrm>
            <a:off x="6243225" y="5299141"/>
            <a:ext cx="640080" cy="176592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8" name="Bar"/>
          <p:cNvSpPr/>
          <p:nvPr/>
        </p:nvSpPr>
        <p:spPr>
          <a:xfrm>
            <a:off x="6243225" y="5075167"/>
            <a:ext cx="1097280" cy="17659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39" name="Content"/>
          <p:cNvSpPr/>
          <p:nvPr/>
        </p:nvSpPr>
        <p:spPr>
          <a:xfrm>
            <a:off x="7844032" y="5059357"/>
            <a:ext cx="347852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Lato"/>
                <a:ea typeface="Roboto Light" pitchFamily="2" charset="0"/>
                <a:cs typeface="+mn-cs"/>
              </a:rPr>
              <a:t>68%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9BBB59"/>
              </a:solidFill>
              <a:effectLst/>
              <a:uLnTx/>
              <a:uFillTx/>
              <a:latin typeface="Lato"/>
              <a:ea typeface="Roboto Light" pitchFamily="2" charset="0"/>
              <a:cs typeface="+mn-cs"/>
            </a:endParaRPr>
          </a:p>
        </p:txBody>
      </p:sp>
      <p:sp>
        <p:nvSpPr>
          <p:cNvPr id="140" name="Content"/>
          <p:cNvSpPr/>
          <p:nvPr/>
        </p:nvSpPr>
        <p:spPr>
          <a:xfrm>
            <a:off x="7844032" y="5283331"/>
            <a:ext cx="347852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9BBB59">
                    <a:lumMod val="60000"/>
                    <a:lumOff val="40000"/>
                  </a:srgbClr>
                </a:solidFill>
                <a:effectLst/>
                <a:uLnTx/>
                <a:uFillTx/>
                <a:latin typeface="Lato"/>
                <a:ea typeface="Roboto Light" pitchFamily="2" charset="0"/>
                <a:cs typeface="+mn-cs"/>
              </a:rPr>
              <a:t>29%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9BBB59">
                  <a:lumMod val="60000"/>
                  <a:lumOff val="40000"/>
                </a:srgbClr>
              </a:solidFill>
              <a:effectLst/>
              <a:uLnTx/>
              <a:uFillTx/>
              <a:latin typeface="Lato"/>
              <a:ea typeface="Roboto Light" pitchFamily="2" charset="0"/>
              <a:cs typeface="+mn-cs"/>
            </a:endParaRPr>
          </a:p>
        </p:txBody>
      </p:sp>
      <p:sp useBgFill="1">
        <p:nvSpPr>
          <p:cNvPr id="141" name="Oval 9"/>
          <p:cNvSpPr>
            <a:spLocks noChangeArrowheads="1"/>
          </p:cNvSpPr>
          <p:nvPr/>
        </p:nvSpPr>
        <p:spPr bwMode="auto">
          <a:xfrm>
            <a:off x="5300586" y="4704980"/>
            <a:ext cx="1129526" cy="1130994"/>
          </a:xfrm>
          <a:prstGeom prst="ellipse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012149" y="4788649"/>
            <a:ext cx="1335763" cy="1334293"/>
            <a:chOff x="5012149" y="4788649"/>
            <a:chExt cx="1335763" cy="1334293"/>
          </a:xfrm>
        </p:grpSpPr>
        <p:sp>
          <p:nvSpPr>
            <p:cNvPr id="142" name="Freeform 10"/>
            <p:cNvSpPr>
              <a:spLocks noEditPoints="1"/>
            </p:cNvSpPr>
            <p:nvPr/>
          </p:nvSpPr>
          <p:spPr bwMode="auto">
            <a:xfrm>
              <a:off x="5382787" y="4788649"/>
              <a:ext cx="965125" cy="965858"/>
            </a:xfrm>
            <a:custGeom>
              <a:avLst/>
              <a:gdLst>
                <a:gd name="T0" fmla="*/ 277 w 555"/>
                <a:gd name="T1" fmla="*/ 0 h 555"/>
                <a:gd name="T2" fmla="*/ 0 w 555"/>
                <a:gd name="T3" fmla="*/ 277 h 555"/>
                <a:gd name="T4" fmla="*/ 43 w 555"/>
                <a:gd name="T5" fmla="*/ 426 h 555"/>
                <a:gd name="T6" fmla="*/ 20 w 555"/>
                <a:gd name="T7" fmla="*/ 454 h 555"/>
                <a:gd name="T8" fmla="*/ 95 w 555"/>
                <a:gd name="T9" fmla="*/ 529 h 555"/>
                <a:gd name="T10" fmla="*/ 126 w 555"/>
                <a:gd name="T11" fmla="*/ 509 h 555"/>
                <a:gd name="T12" fmla="*/ 277 w 555"/>
                <a:gd name="T13" fmla="*/ 555 h 555"/>
                <a:gd name="T14" fmla="*/ 555 w 555"/>
                <a:gd name="T15" fmla="*/ 277 h 555"/>
                <a:gd name="T16" fmla="*/ 277 w 555"/>
                <a:gd name="T17" fmla="*/ 0 h 555"/>
                <a:gd name="T18" fmla="*/ 277 w 555"/>
                <a:gd name="T19" fmla="*/ 492 h 555"/>
                <a:gd name="T20" fmla="*/ 63 w 555"/>
                <a:gd name="T21" fmla="*/ 277 h 555"/>
                <a:gd name="T22" fmla="*/ 277 w 555"/>
                <a:gd name="T23" fmla="*/ 62 h 555"/>
                <a:gd name="T24" fmla="*/ 492 w 555"/>
                <a:gd name="T25" fmla="*/ 277 h 555"/>
                <a:gd name="T26" fmla="*/ 277 w 555"/>
                <a:gd name="T27" fmla="*/ 492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5" h="555">
                  <a:moveTo>
                    <a:pt x="277" y="0"/>
                  </a:moveTo>
                  <a:cubicBezTo>
                    <a:pt x="124" y="0"/>
                    <a:pt x="0" y="124"/>
                    <a:pt x="0" y="277"/>
                  </a:cubicBezTo>
                  <a:cubicBezTo>
                    <a:pt x="0" y="332"/>
                    <a:pt x="16" y="383"/>
                    <a:pt x="43" y="426"/>
                  </a:cubicBezTo>
                  <a:cubicBezTo>
                    <a:pt x="20" y="454"/>
                    <a:pt x="20" y="454"/>
                    <a:pt x="20" y="454"/>
                  </a:cubicBezTo>
                  <a:cubicBezTo>
                    <a:pt x="95" y="529"/>
                    <a:pt x="95" y="529"/>
                    <a:pt x="95" y="529"/>
                  </a:cubicBezTo>
                  <a:cubicBezTo>
                    <a:pt x="126" y="509"/>
                    <a:pt x="126" y="509"/>
                    <a:pt x="126" y="509"/>
                  </a:cubicBezTo>
                  <a:cubicBezTo>
                    <a:pt x="169" y="538"/>
                    <a:pt x="221" y="555"/>
                    <a:pt x="277" y="555"/>
                  </a:cubicBezTo>
                  <a:cubicBezTo>
                    <a:pt x="431" y="555"/>
                    <a:pt x="555" y="430"/>
                    <a:pt x="555" y="277"/>
                  </a:cubicBezTo>
                  <a:cubicBezTo>
                    <a:pt x="555" y="124"/>
                    <a:pt x="431" y="0"/>
                    <a:pt x="277" y="0"/>
                  </a:cubicBezTo>
                  <a:close/>
                  <a:moveTo>
                    <a:pt x="277" y="492"/>
                  </a:moveTo>
                  <a:cubicBezTo>
                    <a:pt x="159" y="492"/>
                    <a:pt x="63" y="396"/>
                    <a:pt x="63" y="277"/>
                  </a:cubicBezTo>
                  <a:cubicBezTo>
                    <a:pt x="63" y="159"/>
                    <a:pt x="159" y="62"/>
                    <a:pt x="277" y="62"/>
                  </a:cubicBezTo>
                  <a:cubicBezTo>
                    <a:pt x="396" y="62"/>
                    <a:pt x="492" y="159"/>
                    <a:pt x="492" y="277"/>
                  </a:cubicBezTo>
                  <a:cubicBezTo>
                    <a:pt x="492" y="396"/>
                    <a:pt x="396" y="492"/>
                    <a:pt x="277" y="49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43" name="Freeform 12"/>
            <p:cNvSpPr>
              <a:spLocks/>
            </p:cNvSpPr>
            <p:nvPr/>
          </p:nvSpPr>
          <p:spPr bwMode="auto">
            <a:xfrm>
              <a:off x="5012149" y="5613591"/>
              <a:ext cx="500544" cy="509351"/>
            </a:xfrm>
            <a:custGeom>
              <a:avLst/>
              <a:gdLst>
                <a:gd name="T0" fmla="*/ 24 w 288"/>
                <a:gd name="T1" fmla="*/ 191 h 293"/>
                <a:gd name="T2" fmla="*/ 22 w 288"/>
                <a:gd name="T3" fmla="*/ 193 h 293"/>
                <a:gd name="T4" fmla="*/ 22 w 288"/>
                <a:gd name="T5" fmla="*/ 272 h 293"/>
                <a:gd name="T6" fmla="*/ 100 w 288"/>
                <a:gd name="T7" fmla="*/ 272 h 293"/>
                <a:gd name="T8" fmla="*/ 105 w 288"/>
                <a:gd name="T9" fmla="*/ 267 h 293"/>
                <a:gd name="T10" fmla="*/ 288 w 288"/>
                <a:gd name="T11" fmla="*/ 64 h 293"/>
                <a:gd name="T12" fmla="*/ 224 w 288"/>
                <a:gd name="T13" fmla="*/ 0 h 293"/>
                <a:gd name="T14" fmla="*/ 24 w 288"/>
                <a:gd name="T15" fmla="*/ 19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" h="293">
                  <a:moveTo>
                    <a:pt x="24" y="191"/>
                  </a:moveTo>
                  <a:cubicBezTo>
                    <a:pt x="22" y="193"/>
                    <a:pt x="22" y="193"/>
                    <a:pt x="22" y="193"/>
                  </a:cubicBezTo>
                  <a:cubicBezTo>
                    <a:pt x="0" y="215"/>
                    <a:pt x="0" y="250"/>
                    <a:pt x="22" y="272"/>
                  </a:cubicBezTo>
                  <a:cubicBezTo>
                    <a:pt x="44" y="293"/>
                    <a:pt x="79" y="293"/>
                    <a:pt x="100" y="272"/>
                  </a:cubicBezTo>
                  <a:cubicBezTo>
                    <a:pt x="102" y="270"/>
                    <a:pt x="103" y="268"/>
                    <a:pt x="105" y="267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24" y="0"/>
                    <a:pt x="224" y="0"/>
                    <a:pt x="224" y="0"/>
                  </a:cubicBezTo>
                  <a:lnTo>
                    <a:pt x="24" y="19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216" name="Bar"/>
          <p:cNvSpPr/>
          <p:nvPr/>
        </p:nvSpPr>
        <p:spPr>
          <a:xfrm>
            <a:off x="9461057" y="2362001"/>
            <a:ext cx="1554480" cy="176592"/>
          </a:xfrm>
          <a:prstGeom prst="roundRect">
            <a:avLst>
              <a:gd name="adj" fmla="val 50000"/>
            </a:avLst>
          </a:prstGeom>
          <a:solidFill>
            <a:schemeClr val="tx1">
              <a:lumMod val="20000"/>
              <a:lumOff val="80000"/>
              <a:alpha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7" name="Bar"/>
          <p:cNvSpPr/>
          <p:nvPr/>
        </p:nvSpPr>
        <p:spPr>
          <a:xfrm>
            <a:off x="9461057" y="2138027"/>
            <a:ext cx="1554480" cy="176592"/>
          </a:xfrm>
          <a:prstGeom prst="roundRect">
            <a:avLst>
              <a:gd name="adj" fmla="val 50000"/>
            </a:avLst>
          </a:prstGeom>
          <a:solidFill>
            <a:schemeClr val="tx1">
              <a:lumMod val="20000"/>
              <a:lumOff val="80000"/>
              <a:alpha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18" name="TextBox 217"/>
          <p:cNvSpPr txBox="1">
            <a:spLocks/>
          </p:cNvSpPr>
          <p:nvPr/>
        </p:nvSpPr>
        <p:spPr>
          <a:xfrm>
            <a:off x="9597937" y="1927398"/>
            <a:ext cx="1258048" cy="1723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60000"/>
                    <a:lumOff val="40000"/>
                  </a:srgbClr>
                </a:solidFill>
                <a:effectLst/>
                <a:uLnTx/>
                <a:uFillTx/>
                <a:latin typeface="Lato"/>
                <a:ea typeface="Roboto Light" pitchFamily="2" charset="0"/>
                <a:cs typeface="Roboto Condensed Regular"/>
              </a:rPr>
              <a:t>Traffics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3F3F3F">
                  <a:lumMod val="60000"/>
                  <a:lumOff val="40000"/>
                </a:srgbClr>
              </a:solidFill>
              <a:effectLst/>
              <a:uLnTx/>
              <a:uFillTx/>
              <a:latin typeface="Lato"/>
              <a:ea typeface="Roboto Light" pitchFamily="2" charset="0"/>
              <a:cs typeface="Roboto Condensed Regular"/>
            </a:endParaRPr>
          </a:p>
        </p:txBody>
      </p:sp>
      <p:sp>
        <p:nvSpPr>
          <p:cNvPr id="219" name="Bar"/>
          <p:cNvSpPr/>
          <p:nvPr/>
        </p:nvSpPr>
        <p:spPr>
          <a:xfrm>
            <a:off x="9461056" y="2362001"/>
            <a:ext cx="640080" cy="176592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20" name="Bar"/>
          <p:cNvSpPr/>
          <p:nvPr/>
        </p:nvSpPr>
        <p:spPr>
          <a:xfrm>
            <a:off x="9461057" y="2138027"/>
            <a:ext cx="1214041" cy="17659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21" name="Content"/>
          <p:cNvSpPr/>
          <p:nvPr/>
        </p:nvSpPr>
        <p:spPr>
          <a:xfrm>
            <a:off x="11061863" y="2122217"/>
            <a:ext cx="347852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39C12"/>
                </a:solidFill>
                <a:effectLst/>
                <a:uLnTx/>
                <a:uFillTx/>
                <a:latin typeface="Lato"/>
                <a:ea typeface="Roboto Light" pitchFamily="2" charset="0"/>
                <a:cs typeface="+mn-cs"/>
              </a:rPr>
              <a:t>72%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39C12"/>
              </a:solidFill>
              <a:effectLst/>
              <a:uLnTx/>
              <a:uFillTx/>
              <a:latin typeface="Lato"/>
              <a:ea typeface="Roboto Light" pitchFamily="2" charset="0"/>
              <a:cs typeface="+mn-cs"/>
            </a:endParaRPr>
          </a:p>
        </p:txBody>
      </p:sp>
      <p:sp>
        <p:nvSpPr>
          <p:cNvPr id="222" name="Content"/>
          <p:cNvSpPr/>
          <p:nvPr/>
        </p:nvSpPr>
        <p:spPr>
          <a:xfrm>
            <a:off x="11061863" y="2346191"/>
            <a:ext cx="347852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39C12">
                    <a:lumMod val="60000"/>
                    <a:lumOff val="40000"/>
                  </a:srgbClr>
                </a:solidFill>
                <a:effectLst/>
                <a:uLnTx/>
                <a:uFillTx/>
                <a:latin typeface="Lato"/>
                <a:ea typeface="Roboto Light" pitchFamily="2" charset="0"/>
                <a:cs typeface="+mn-cs"/>
              </a:rPr>
              <a:t>29%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39C12">
                  <a:lumMod val="60000"/>
                  <a:lumOff val="40000"/>
                </a:srgbClr>
              </a:solidFill>
              <a:effectLst/>
              <a:uLnTx/>
              <a:uFillTx/>
              <a:latin typeface="Lato"/>
              <a:ea typeface="Roboto Light" pitchFamily="2" charset="0"/>
              <a:cs typeface="+mn-cs"/>
            </a:endParaRPr>
          </a:p>
        </p:txBody>
      </p:sp>
      <p:sp useBgFill="1">
        <p:nvSpPr>
          <p:cNvPr id="223" name="Oval 9"/>
          <p:cNvSpPr>
            <a:spLocks noChangeArrowheads="1"/>
          </p:cNvSpPr>
          <p:nvPr/>
        </p:nvSpPr>
        <p:spPr bwMode="auto">
          <a:xfrm>
            <a:off x="8518417" y="1767840"/>
            <a:ext cx="1129526" cy="1130994"/>
          </a:xfrm>
          <a:prstGeom prst="ellipse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229980" y="1851509"/>
            <a:ext cx="1335763" cy="1334293"/>
            <a:chOff x="8229980" y="1851509"/>
            <a:chExt cx="1335763" cy="1334293"/>
          </a:xfrm>
        </p:grpSpPr>
        <p:sp>
          <p:nvSpPr>
            <p:cNvPr id="224" name="Freeform 10"/>
            <p:cNvSpPr>
              <a:spLocks noEditPoints="1"/>
            </p:cNvSpPr>
            <p:nvPr/>
          </p:nvSpPr>
          <p:spPr bwMode="auto">
            <a:xfrm>
              <a:off x="8600618" y="1851509"/>
              <a:ext cx="965125" cy="965858"/>
            </a:xfrm>
            <a:custGeom>
              <a:avLst/>
              <a:gdLst>
                <a:gd name="T0" fmla="*/ 277 w 555"/>
                <a:gd name="T1" fmla="*/ 0 h 555"/>
                <a:gd name="T2" fmla="*/ 0 w 555"/>
                <a:gd name="T3" fmla="*/ 277 h 555"/>
                <a:gd name="T4" fmla="*/ 43 w 555"/>
                <a:gd name="T5" fmla="*/ 426 h 555"/>
                <a:gd name="T6" fmla="*/ 20 w 555"/>
                <a:gd name="T7" fmla="*/ 454 h 555"/>
                <a:gd name="T8" fmla="*/ 95 w 555"/>
                <a:gd name="T9" fmla="*/ 529 h 555"/>
                <a:gd name="T10" fmla="*/ 126 w 555"/>
                <a:gd name="T11" fmla="*/ 509 h 555"/>
                <a:gd name="T12" fmla="*/ 277 w 555"/>
                <a:gd name="T13" fmla="*/ 555 h 555"/>
                <a:gd name="T14" fmla="*/ 555 w 555"/>
                <a:gd name="T15" fmla="*/ 277 h 555"/>
                <a:gd name="T16" fmla="*/ 277 w 555"/>
                <a:gd name="T17" fmla="*/ 0 h 555"/>
                <a:gd name="T18" fmla="*/ 277 w 555"/>
                <a:gd name="T19" fmla="*/ 492 h 555"/>
                <a:gd name="T20" fmla="*/ 63 w 555"/>
                <a:gd name="T21" fmla="*/ 277 h 555"/>
                <a:gd name="T22" fmla="*/ 277 w 555"/>
                <a:gd name="T23" fmla="*/ 62 h 555"/>
                <a:gd name="T24" fmla="*/ 492 w 555"/>
                <a:gd name="T25" fmla="*/ 277 h 555"/>
                <a:gd name="T26" fmla="*/ 277 w 555"/>
                <a:gd name="T27" fmla="*/ 492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5" h="555">
                  <a:moveTo>
                    <a:pt x="277" y="0"/>
                  </a:moveTo>
                  <a:cubicBezTo>
                    <a:pt x="124" y="0"/>
                    <a:pt x="0" y="124"/>
                    <a:pt x="0" y="277"/>
                  </a:cubicBezTo>
                  <a:cubicBezTo>
                    <a:pt x="0" y="332"/>
                    <a:pt x="16" y="383"/>
                    <a:pt x="43" y="426"/>
                  </a:cubicBezTo>
                  <a:cubicBezTo>
                    <a:pt x="20" y="454"/>
                    <a:pt x="20" y="454"/>
                    <a:pt x="20" y="454"/>
                  </a:cubicBezTo>
                  <a:cubicBezTo>
                    <a:pt x="95" y="529"/>
                    <a:pt x="95" y="529"/>
                    <a:pt x="95" y="529"/>
                  </a:cubicBezTo>
                  <a:cubicBezTo>
                    <a:pt x="126" y="509"/>
                    <a:pt x="126" y="509"/>
                    <a:pt x="126" y="509"/>
                  </a:cubicBezTo>
                  <a:cubicBezTo>
                    <a:pt x="169" y="538"/>
                    <a:pt x="221" y="555"/>
                    <a:pt x="277" y="555"/>
                  </a:cubicBezTo>
                  <a:cubicBezTo>
                    <a:pt x="431" y="555"/>
                    <a:pt x="555" y="430"/>
                    <a:pt x="555" y="277"/>
                  </a:cubicBezTo>
                  <a:cubicBezTo>
                    <a:pt x="555" y="124"/>
                    <a:pt x="431" y="0"/>
                    <a:pt x="277" y="0"/>
                  </a:cubicBezTo>
                  <a:close/>
                  <a:moveTo>
                    <a:pt x="277" y="492"/>
                  </a:moveTo>
                  <a:cubicBezTo>
                    <a:pt x="159" y="492"/>
                    <a:pt x="63" y="396"/>
                    <a:pt x="63" y="277"/>
                  </a:cubicBezTo>
                  <a:cubicBezTo>
                    <a:pt x="63" y="159"/>
                    <a:pt x="159" y="62"/>
                    <a:pt x="277" y="62"/>
                  </a:cubicBezTo>
                  <a:cubicBezTo>
                    <a:pt x="396" y="62"/>
                    <a:pt x="492" y="159"/>
                    <a:pt x="492" y="277"/>
                  </a:cubicBezTo>
                  <a:cubicBezTo>
                    <a:pt x="492" y="396"/>
                    <a:pt x="396" y="492"/>
                    <a:pt x="277" y="49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25" name="Freeform 12"/>
            <p:cNvSpPr>
              <a:spLocks/>
            </p:cNvSpPr>
            <p:nvPr/>
          </p:nvSpPr>
          <p:spPr bwMode="auto">
            <a:xfrm>
              <a:off x="8229980" y="2676451"/>
              <a:ext cx="500544" cy="509351"/>
            </a:xfrm>
            <a:custGeom>
              <a:avLst/>
              <a:gdLst>
                <a:gd name="T0" fmla="*/ 24 w 288"/>
                <a:gd name="T1" fmla="*/ 191 h 293"/>
                <a:gd name="T2" fmla="*/ 22 w 288"/>
                <a:gd name="T3" fmla="*/ 193 h 293"/>
                <a:gd name="T4" fmla="*/ 22 w 288"/>
                <a:gd name="T5" fmla="*/ 272 h 293"/>
                <a:gd name="T6" fmla="*/ 100 w 288"/>
                <a:gd name="T7" fmla="*/ 272 h 293"/>
                <a:gd name="T8" fmla="*/ 105 w 288"/>
                <a:gd name="T9" fmla="*/ 267 h 293"/>
                <a:gd name="T10" fmla="*/ 288 w 288"/>
                <a:gd name="T11" fmla="*/ 64 h 293"/>
                <a:gd name="T12" fmla="*/ 224 w 288"/>
                <a:gd name="T13" fmla="*/ 0 h 293"/>
                <a:gd name="T14" fmla="*/ 24 w 288"/>
                <a:gd name="T15" fmla="*/ 19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" h="293">
                  <a:moveTo>
                    <a:pt x="24" y="191"/>
                  </a:moveTo>
                  <a:cubicBezTo>
                    <a:pt x="22" y="193"/>
                    <a:pt x="22" y="193"/>
                    <a:pt x="22" y="193"/>
                  </a:cubicBezTo>
                  <a:cubicBezTo>
                    <a:pt x="0" y="215"/>
                    <a:pt x="0" y="250"/>
                    <a:pt x="22" y="272"/>
                  </a:cubicBezTo>
                  <a:cubicBezTo>
                    <a:pt x="44" y="293"/>
                    <a:pt x="79" y="293"/>
                    <a:pt x="100" y="272"/>
                  </a:cubicBezTo>
                  <a:cubicBezTo>
                    <a:pt x="102" y="270"/>
                    <a:pt x="103" y="268"/>
                    <a:pt x="105" y="267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24" y="0"/>
                    <a:pt x="224" y="0"/>
                    <a:pt x="224" y="0"/>
                  </a:cubicBezTo>
                  <a:lnTo>
                    <a:pt x="24" y="19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226" name="Bar"/>
          <p:cNvSpPr/>
          <p:nvPr/>
        </p:nvSpPr>
        <p:spPr>
          <a:xfrm>
            <a:off x="9461057" y="3830807"/>
            <a:ext cx="1554480" cy="176592"/>
          </a:xfrm>
          <a:prstGeom prst="roundRect">
            <a:avLst>
              <a:gd name="adj" fmla="val 50000"/>
            </a:avLst>
          </a:prstGeom>
          <a:solidFill>
            <a:schemeClr val="tx1">
              <a:lumMod val="20000"/>
              <a:lumOff val="80000"/>
              <a:alpha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27" name="Bar"/>
          <p:cNvSpPr/>
          <p:nvPr/>
        </p:nvSpPr>
        <p:spPr>
          <a:xfrm>
            <a:off x="9461057" y="3606833"/>
            <a:ext cx="1554480" cy="176592"/>
          </a:xfrm>
          <a:prstGeom prst="roundRect">
            <a:avLst>
              <a:gd name="adj" fmla="val 50000"/>
            </a:avLst>
          </a:prstGeom>
          <a:solidFill>
            <a:schemeClr val="tx1">
              <a:lumMod val="20000"/>
              <a:lumOff val="80000"/>
              <a:alpha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28" name="TextBox 227"/>
          <p:cNvSpPr txBox="1">
            <a:spLocks/>
          </p:cNvSpPr>
          <p:nvPr/>
        </p:nvSpPr>
        <p:spPr>
          <a:xfrm>
            <a:off x="9597937" y="3396204"/>
            <a:ext cx="1258048" cy="1723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60000"/>
                    <a:lumOff val="40000"/>
                  </a:srgbClr>
                </a:solidFill>
                <a:effectLst/>
                <a:uLnTx/>
                <a:uFillTx/>
                <a:latin typeface="Lato"/>
                <a:ea typeface="Roboto Light" pitchFamily="2" charset="0"/>
                <a:cs typeface="Roboto Condensed Regular"/>
              </a:rPr>
              <a:t>Audience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3F3F3F">
                  <a:lumMod val="60000"/>
                  <a:lumOff val="40000"/>
                </a:srgbClr>
              </a:solidFill>
              <a:effectLst/>
              <a:uLnTx/>
              <a:uFillTx/>
              <a:latin typeface="Lato"/>
              <a:ea typeface="Roboto Light" pitchFamily="2" charset="0"/>
              <a:cs typeface="Roboto Condensed Regular"/>
            </a:endParaRPr>
          </a:p>
        </p:txBody>
      </p:sp>
      <p:sp>
        <p:nvSpPr>
          <p:cNvPr id="229" name="Bar"/>
          <p:cNvSpPr/>
          <p:nvPr/>
        </p:nvSpPr>
        <p:spPr>
          <a:xfrm>
            <a:off x="9461056" y="3830807"/>
            <a:ext cx="731520" cy="176592"/>
          </a:xfrm>
          <a:prstGeom prst="roundRect">
            <a:avLst>
              <a:gd name="adj" fmla="val 50000"/>
            </a:avLst>
          </a:prstGeom>
          <a:solidFill>
            <a:schemeClr val="accent5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0" name="Bar"/>
          <p:cNvSpPr/>
          <p:nvPr/>
        </p:nvSpPr>
        <p:spPr>
          <a:xfrm>
            <a:off x="9461056" y="3606833"/>
            <a:ext cx="1371600" cy="17659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1" name="Content"/>
          <p:cNvSpPr/>
          <p:nvPr/>
        </p:nvSpPr>
        <p:spPr>
          <a:xfrm>
            <a:off x="11061863" y="3591023"/>
            <a:ext cx="347852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C0392B"/>
                </a:solidFill>
                <a:effectLst/>
                <a:uLnTx/>
                <a:uFillTx/>
                <a:latin typeface="Lato"/>
                <a:ea typeface="Roboto Light" pitchFamily="2" charset="0"/>
                <a:cs typeface="+mn-cs"/>
              </a:rPr>
              <a:t>68%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C0392B"/>
              </a:solidFill>
              <a:effectLst/>
              <a:uLnTx/>
              <a:uFillTx/>
              <a:latin typeface="Lato"/>
              <a:ea typeface="Roboto Light" pitchFamily="2" charset="0"/>
              <a:cs typeface="+mn-cs"/>
            </a:endParaRPr>
          </a:p>
        </p:txBody>
      </p:sp>
      <p:sp>
        <p:nvSpPr>
          <p:cNvPr id="232" name="Content"/>
          <p:cNvSpPr/>
          <p:nvPr/>
        </p:nvSpPr>
        <p:spPr>
          <a:xfrm>
            <a:off x="11061863" y="3814997"/>
            <a:ext cx="347852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C0392B">
                    <a:lumMod val="60000"/>
                    <a:lumOff val="40000"/>
                  </a:srgbClr>
                </a:solidFill>
                <a:effectLst/>
                <a:uLnTx/>
                <a:uFillTx/>
                <a:latin typeface="Lato"/>
                <a:ea typeface="Roboto Light" pitchFamily="2" charset="0"/>
                <a:cs typeface="+mn-cs"/>
              </a:rPr>
              <a:t>30%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C0392B">
                  <a:lumMod val="60000"/>
                  <a:lumOff val="40000"/>
                </a:srgbClr>
              </a:solidFill>
              <a:effectLst/>
              <a:uLnTx/>
              <a:uFillTx/>
              <a:latin typeface="Lato"/>
              <a:ea typeface="Roboto Light" pitchFamily="2" charset="0"/>
              <a:cs typeface="+mn-cs"/>
            </a:endParaRPr>
          </a:p>
        </p:txBody>
      </p:sp>
      <p:sp useBgFill="1">
        <p:nvSpPr>
          <p:cNvPr id="233" name="Oval 9"/>
          <p:cNvSpPr>
            <a:spLocks noChangeArrowheads="1"/>
          </p:cNvSpPr>
          <p:nvPr/>
        </p:nvSpPr>
        <p:spPr bwMode="auto">
          <a:xfrm>
            <a:off x="8518417" y="3236646"/>
            <a:ext cx="1129526" cy="1130994"/>
          </a:xfrm>
          <a:prstGeom prst="ellipse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229980" y="3320315"/>
            <a:ext cx="1335763" cy="1334293"/>
            <a:chOff x="8229980" y="3320315"/>
            <a:chExt cx="1335763" cy="1334293"/>
          </a:xfrm>
        </p:grpSpPr>
        <p:sp>
          <p:nvSpPr>
            <p:cNvPr id="234" name="Freeform 10"/>
            <p:cNvSpPr>
              <a:spLocks noEditPoints="1"/>
            </p:cNvSpPr>
            <p:nvPr/>
          </p:nvSpPr>
          <p:spPr bwMode="auto">
            <a:xfrm>
              <a:off x="8600618" y="3320315"/>
              <a:ext cx="965125" cy="965858"/>
            </a:xfrm>
            <a:custGeom>
              <a:avLst/>
              <a:gdLst>
                <a:gd name="T0" fmla="*/ 277 w 555"/>
                <a:gd name="T1" fmla="*/ 0 h 555"/>
                <a:gd name="T2" fmla="*/ 0 w 555"/>
                <a:gd name="T3" fmla="*/ 277 h 555"/>
                <a:gd name="T4" fmla="*/ 43 w 555"/>
                <a:gd name="T5" fmla="*/ 426 h 555"/>
                <a:gd name="T6" fmla="*/ 20 w 555"/>
                <a:gd name="T7" fmla="*/ 454 h 555"/>
                <a:gd name="T8" fmla="*/ 95 w 555"/>
                <a:gd name="T9" fmla="*/ 529 h 555"/>
                <a:gd name="T10" fmla="*/ 126 w 555"/>
                <a:gd name="T11" fmla="*/ 509 h 555"/>
                <a:gd name="T12" fmla="*/ 277 w 555"/>
                <a:gd name="T13" fmla="*/ 555 h 555"/>
                <a:gd name="T14" fmla="*/ 555 w 555"/>
                <a:gd name="T15" fmla="*/ 277 h 555"/>
                <a:gd name="T16" fmla="*/ 277 w 555"/>
                <a:gd name="T17" fmla="*/ 0 h 555"/>
                <a:gd name="T18" fmla="*/ 277 w 555"/>
                <a:gd name="T19" fmla="*/ 492 h 555"/>
                <a:gd name="T20" fmla="*/ 63 w 555"/>
                <a:gd name="T21" fmla="*/ 277 h 555"/>
                <a:gd name="T22" fmla="*/ 277 w 555"/>
                <a:gd name="T23" fmla="*/ 62 h 555"/>
                <a:gd name="T24" fmla="*/ 492 w 555"/>
                <a:gd name="T25" fmla="*/ 277 h 555"/>
                <a:gd name="T26" fmla="*/ 277 w 555"/>
                <a:gd name="T27" fmla="*/ 492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5" h="555">
                  <a:moveTo>
                    <a:pt x="277" y="0"/>
                  </a:moveTo>
                  <a:cubicBezTo>
                    <a:pt x="124" y="0"/>
                    <a:pt x="0" y="124"/>
                    <a:pt x="0" y="277"/>
                  </a:cubicBezTo>
                  <a:cubicBezTo>
                    <a:pt x="0" y="332"/>
                    <a:pt x="16" y="383"/>
                    <a:pt x="43" y="426"/>
                  </a:cubicBezTo>
                  <a:cubicBezTo>
                    <a:pt x="20" y="454"/>
                    <a:pt x="20" y="454"/>
                    <a:pt x="20" y="454"/>
                  </a:cubicBezTo>
                  <a:cubicBezTo>
                    <a:pt x="95" y="529"/>
                    <a:pt x="95" y="529"/>
                    <a:pt x="95" y="529"/>
                  </a:cubicBezTo>
                  <a:cubicBezTo>
                    <a:pt x="126" y="509"/>
                    <a:pt x="126" y="509"/>
                    <a:pt x="126" y="509"/>
                  </a:cubicBezTo>
                  <a:cubicBezTo>
                    <a:pt x="169" y="538"/>
                    <a:pt x="221" y="555"/>
                    <a:pt x="277" y="555"/>
                  </a:cubicBezTo>
                  <a:cubicBezTo>
                    <a:pt x="431" y="555"/>
                    <a:pt x="555" y="430"/>
                    <a:pt x="555" y="277"/>
                  </a:cubicBezTo>
                  <a:cubicBezTo>
                    <a:pt x="555" y="124"/>
                    <a:pt x="431" y="0"/>
                    <a:pt x="277" y="0"/>
                  </a:cubicBezTo>
                  <a:close/>
                  <a:moveTo>
                    <a:pt x="277" y="492"/>
                  </a:moveTo>
                  <a:cubicBezTo>
                    <a:pt x="159" y="492"/>
                    <a:pt x="63" y="396"/>
                    <a:pt x="63" y="277"/>
                  </a:cubicBezTo>
                  <a:cubicBezTo>
                    <a:pt x="63" y="159"/>
                    <a:pt x="159" y="62"/>
                    <a:pt x="277" y="62"/>
                  </a:cubicBezTo>
                  <a:cubicBezTo>
                    <a:pt x="396" y="62"/>
                    <a:pt x="492" y="159"/>
                    <a:pt x="492" y="277"/>
                  </a:cubicBezTo>
                  <a:cubicBezTo>
                    <a:pt x="492" y="396"/>
                    <a:pt x="396" y="492"/>
                    <a:pt x="277" y="49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35" name="Freeform 12"/>
            <p:cNvSpPr>
              <a:spLocks/>
            </p:cNvSpPr>
            <p:nvPr/>
          </p:nvSpPr>
          <p:spPr bwMode="auto">
            <a:xfrm>
              <a:off x="8229980" y="4145257"/>
              <a:ext cx="500544" cy="509351"/>
            </a:xfrm>
            <a:custGeom>
              <a:avLst/>
              <a:gdLst>
                <a:gd name="T0" fmla="*/ 24 w 288"/>
                <a:gd name="T1" fmla="*/ 191 h 293"/>
                <a:gd name="T2" fmla="*/ 22 w 288"/>
                <a:gd name="T3" fmla="*/ 193 h 293"/>
                <a:gd name="T4" fmla="*/ 22 w 288"/>
                <a:gd name="T5" fmla="*/ 272 h 293"/>
                <a:gd name="T6" fmla="*/ 100 w 288"/>
                <a:gd name="T7" fmla="*/ 272 h 293"/>
                <a:gd name="T8" fmla="*/ 105 w 288"/>
                <a:gd name="T9" fmla="*/ 267 h 293"/>
                <a:gd name="T10" fmla="*/ 288 w 288"/>
                <a:gd name="T11" fmla="*/ 64 h 293"/>
                <a:gd name="T12" fmla="*/ 224 w 288"/>
                <a:gd name="T13" fmla="*/ 0 h 293"/>
                <a:gd name="T14" fmla="*/ 24 w 288"/>
                <a:gd name="T15" fmla="*/ 19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" h="293">
                  <a:moveTo>
                    <a:pt x="24" y="191"/>
                  </a:moveTo>
                  <a:cubicBezTo>
                    <a:pt x="22" y="193"/>
                    <a:pt x="22" y="193"/>
                    <a:pt x="22" y="193"/>
                  </a:cubicBezTo>
                  <a:cubicBezTo>
                    <a:pt x="0" y="215"/>
                    <a:pt x="0" y="250"/>
                    <a:pt x="22" y="272"/>
                  </a:cubicBezTo>
                  <a:cubicBezTo>
                    <a:pt x="44" y="293"/>
                    <a:pt x="79" y="293"/>
                    <a:pt x="100" y="272"/>
                  </a:cubicBezTo>
                  <a:cubicBezTo>
                    <a:pt x="102" y="270"/>
                    <a:pt x="103" y="268"/>
                    <a:pt x="105" y="267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24" y="0"/>
                    <a:pt x="224" y="0"/>
                    <a:pt x="224" y="0"/>
                  </a:cubicBezTo>
                  <a:lnTo>
                    <a:pt x="24" y="19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236" name="Bar"/>
          <p:cNvSpPr/>
          <p:nvPr/>
        </p:nvSpPr>
        <p:spPr>
          <a:xfrm>
            <a:off x="9461850" y="5299141"/>
            <a:ext cx="1554480" cy="176592"/>
          </a:xfrm>
          <a:prstGeom prst="roundRect">
            <a:avLst>
              <a:gd name="adj" fmla="val 50000"/>
            </a:avLst>
          </a:prstGeom>
          <a:solidFill>
            <a:schemeClr val="tx1">
              <a:lumMod val="20000"/>
              <a:lumOff val="80000"/>
              <a:alpha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7" name="Bar"/>
          <p:cNvSpPr/>
          <p:nvPr/>
        </p:nvSpPr>
        <p:spPr>
          <a:xfrm>
            <a:off x="9461850" y="5075167"/>
            <a:ext cx="1554480" cy="176592"/>
          </a:xfrm>
          <a:prstGeom prst="roundRect">
            <a:avLst>
              <a:gd name="adj" fmla="val 50000"/>
            </a:avLst>
          </a:prstGeom>
          <a:solidFill>
            <a:schemeClr val="tx1">
              <a:lumMod val="20000"/>
              <a:lumOff val="80000"/>
              <a:alpha val="75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38" name="TextBox 237"/>
          <p:cNvSpPr txBox="1">
            <a:spLocks/>
          </p:cNvSpPr>
          <p:nvPr/>
        </p:nvSpPr>
        <p:spPr>
          <a:xfrm>
            <a:off x="9598730" y="4864538"/>
            <a:ext cx="1258048" cy="1723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lumMod val="60000"/>
                    <a:lumOff val="40000"/>
                  </a:srgbClr>
                </a:solidFill>
                <a:effectLst/>
                <a:uLnTx/>
                <a:uFillTx/>
                <a:latin typeface="Lato"/>
                <a:ea typeface="Roboto Light" pitchFamily="2" charset="0"/>
                <a:cs typeface="Roboto Condensed Regular"/>
              </a:rPr>
              <a:t>Website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3F3F3F">
                  <a:lumMod val="60000"/>
                  <a:lumOff val="40000"/>
                </a:srgbClr>
              </a:solidFill>
              <a:effectLst/>
              <a:uLnTx/>
              <a:uFillTx/>
              <a:latin typeface="Lato"/>
              <a:ea typeface="Roboto Light" pitchFamily="2" charset="0"/>
              <a:cs typeface="Roboto Condensed Regular"/>
            </a:endParaRPr>
          </a:p>
        </p:txBody>
      </p:sp>
      <p:sp>
        <p:nvSpPr>
          <p:cNvPr id="239" name="Bar"/>
          <p:cNvSpPr/>
          <p:nvPr/>
        </p:nvSpPr>
        <p:spPr>
          <a:xfrm>
            <a:off x="9461850" y="5299141"/>
            <a:ext cx="519077" cy="176592"/>
          </a:xfrm>
          <a:prstGeom prst="roundRect">
            <a:avLst>
              <a:gd name="adj" fmla="val 50000"/>
            </a:avLst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40" name="Bar"/>
          <p:cNvSpPr/>
          <p:nvPr/>
        </p:nvSpPr>
        <p:spPr>
          <a:xfrm>
            <a:off x="9461850" y="5075167"/>
            <a:ext cx="914400" cy="176592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241" name="Content"/>
          <p:cNvSpPr/>
          <p:nvPr/>
        </p:nvSpPr>
        <p:spPr>
          <a:xfrm>
            <a:off x="11062656" y="5059357"/>
            <a:ext cx="347852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954F72"/>
                </a:solidFill>
                <a:effectLst/>
                <a:uLnTx/>
                <a:uFillTx/>
                <a:latin typeface="Lato"/>
                <a:ea typeface="Roboto Light" pitchFamily="2" charset="0"/>
                <a:cs typeface="+mn-cs"/>
              </a:rPr>
              <a:t>49%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954F72"/>
              </a:solidFill>
              <a:effectLst/>
              <a:uLnTx/>
              <a:uFillTx/>
              <a:latin typeface="Lato"/>
              <a:ea typeface="Roboto Light" pitchFamily="2" charset="0"/>
              <a:cs typeface="+mn-cs"/>
            </a:endParaRPr>
          </a:p>
        </p:txBody>
      </p:sp>
      <p:sp>
        <p:nvSpPr>
          <p:cNvPr id="242" name="Content"/>
          <p:cNvSpPr/>
          <p:nvPr/>
        </p:nvSpPr>
        <p:spPr>
          <a:xfrm>
            <a:off x="11062656" y="5283331"/>
            <a:ext cx="347852" cy="184666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954F72">
                    <a:lumMod val="60000"/>
                    <a:lumOff val="40000"/>
                  </a:srgbClr>
                </a:solidFill>
                <a:effectLst/>
                <a:uLnTx/>
                <a:uFillTx/>
                <a:latin typeface="Lato"/>
                <a:ea typeface="Roboto Light" pitchFamily="2" charset="0"/>
                <a:cs typeface="+mn-cs"/>
              </a:rPr>
              <a:t>23%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954F72">
                  <a:lumMod val="60000"/>
                  <a:lumOff val="40000"/>
                </a:srgbClr>
              </a:solidFill>
              <a:effectLst/>
              <a:uLnTx/>
              <a:uFillTx/>
              <a:latin typeface="Lato"/>
              <a:ea typeface="Roboto Light" pitchFamily="2" charset="0"/>
              <a:cs typeface="+mn-cs"/>
            </a:endParaRPr>
          </a:p>
        </p:txBody>
      </p:sp>
      <p:sp useBgFill="1">
        <p:nvSpPr>
          <p:cNvPr id="243" name="Oval 9"/>
          <p:cNvSpPr>
            <a:spLocks noChangeArrowheads="1"/>
          </p:cNvSpPr>
          <p:nvPr/>
        </p:nvSpPr>
        <p:spPr bwMode="auto">
          <a:xfrm>
            <a:off x="8519210" y="4704980"/>
            <a:ext cx="1129526" cy="1130994"/>
          </a:xfrm>
          <a:prstGeom prst="ellipse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8230773" y="4788649"/>
            <a:ext cx="1335763" cy="1334293"/>
            <a:chOff x="8230773" y="4788649"/>
            <a:chExt cx="1335763" cy="1334293"/>
          </a:xfrm>
        </p:grpSpPr>
        <p:sp>
          <p:nvSpPr>
            <p:cNvPr id="244" name="Freeform 10"/>
            <p:cNvSpPr>
              <a:spLocks noEditPoints="1"/>
            </p:cNvSpPr>
            <p:nvPr/>
          </p:nvSpPr>
          <p:spPr bwMode="auto">
            <a:xfrm>
              <a:off x="8601411" y="4788649"/>
              <a:ext cx="965125" cy="965858"/>
            </a:xfrm>
            <a:custGeom>
              <a:avLst/>
              <a:gdLst>
                <a:gd name="T0" fmla="*/ 277 w 555"/>
                <a:gd name="T1" fmla="*/ 0 h 555"/>
                <a:gd name="T2" fmla="*/ 0 w 555"/>
                <a:gd name="T3" fmla="*/ 277 h 555"/>
                <a:gd name="T4" fmla="*/ 43 w 555"/>
                <a:gd name="T5" fmla="*/ 426 h 555"/>
                <a:gd name="T6" fmla="*/ 20 w 555"/>
                <a:gd name="T7" fmla="*/ 454 h 555"/>
                <a:gd name="T8" fmla="*/ 95 w 555"/>
                <a:gd name="T9" fmla="*/ 529 h 555"/>
                <a:gd name="T10" fmla="*/ 126 w 555"/>
                <a:gd name="T11" fmla="*/ 509 h 555"/>
                <a:gd name="T12" fmla="*/ 277 w 555"/>
                <a:gd name="T13" fmla="*/ 555 h 555"/>
                <a:gd name="T14" fmla="*/ 555 w 555"/>
                <a:gd name="T15" fmla="*/ 277 h 555"/>
                <a:gd name="T16" fmla="*/ 277 w 555"/>
                <a:gd name="T17" fmla="*/ 0 h 555"/>
                <a:gd name="T18" fmla="*/ 277 w 555"/>
                <a:gd name="T19" fmla="*/ 492 h 555"/>
                <a:gd name="T20" fmla="*/ 63 w 555"/>
                <a:gd name="T21" fmla="*/ 277 h 555"/>
                <a:gd name="T22" fmla="*/ 277 w 555"/>
                <a:gd name="T23" fmla="*/ 62 h 555"/>
                <a:gd name="T24" fmla="*/ 492 w 555"/>
                <a:gd name="T25" fmla="*/ 277 h 555"/>
                <a:gd name="T26" fmla="*/ 277 w 555"/>
                <a:gd name="T27" fmla="*/ 492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55" h="555">
                  <a:moveTo>
                    <a:pt x="277" y="0"/>
                  </a:moveTo>
                  <a:cubicBezTo>
                    <a:pt x="124" y="0"/>
                    <a:pt x="0" y="124"/>
                    <a:pt x="0" y="277"/>
                  </a:cubicBezTo>
                  <a:cubicBezTo>
                    <a:pt x="0" y="332"/>
                    <a:pt x="16" y="383"/>
                    <a:pt x="43" y="426"/>
                  </a:cubicBezTo>
                  <a:cubicBezTo>
                    <a:pt x="20" y="454"/>
                    <a:pt x="20" y="454"/>
                    <a:pt x="20" y="454"/>
                  </a:cubicBezTo>
                  <a:cubicBezTo>
                    <a:pt x="95" y="529"/>
                    <a:pt x="95" y="529"/>
                    <a:pt x="95" y="529"/>
                  </a:cubicBezTo>
                  <a:cubicBezTo>
                    <a:pt x="126" y="509"/>
                    <a:pt x="126" y="509"/>
                    <a:pt x="126" y="509"/>
                  </a:cubicBezTo>
                  <a:cubicBezTo>
                    <a:pt x="169" y="538"/>
                    <a:pt x="221" y="555"/>
                    <a:pt x="277" y="555"/>
                  </a:cubicBezTo>
                  <a:cubicBezTo>
                    <a:pt x="431" y="555"/>
                    <a:pt x="555" y="430"/>
                    <a:pt x="555" y="277"/>
                  </a:cubicBezTo>
                  <a:cubicBezTo>
                    <a:pt x="555" y="124"/>
                    <a:pt x="431" y="0"/>
                    <a:pt x="277" y="0"/>
                  </a:cubicBezTo>
                  <a:close/>
                  <a:moveTo>
                    <a:pt x="277" y="492"/>
                  </a:moveTo>
                  <a:cubicBezTo>
                    <a:pt x="159" y="492"/>
                    <a:pt x="63" y="396"/>
                    <a:pt x="63" y="277"/>
                  </a:cubicBezTo>
                  <a:cubicBezTo>
                    <a:pt x="63" y="159"/>
                    <a:pt x="159" y="62"/>
                    <a:pt x="277" y="62"/>
                  </a:cubicBezTo>
                  <a:cubicBezTo>
                    <a:pt x="396" y="62"/>
                    <a:pt x="492" y="159"/>
                    <a:pt x="492" y="277"/>
                  </a:cubicBezTo>
                  <a:cubicBezTo>
                    <a:pt x="492" y="396"/>
                    <a:pt x="396" y="492"/>
                    <a:pt x="277" y="492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245" name="Freeform 12"/>
            <p:cNvSpPr>
              <a:spLocks/>
            </p:cNvSpPr>
            <p:nvPr/>
          </p:nvSpPr>
          <p:spPr bwMode="auto">
            <a:xfrm>
              <a:off x="8230773" y="5613591"/>
              <a:ext cx="500544" cy="509351"/>
            </a:xfrm>
            <a:custGeom>
              <a:avLst/>
              <a:gdLst>
                <a:gd name="T0" fmla="*/ 24 w 288"/>
                <a:gd name="T1" fmla="*/ 191 h 293"/>
                <a:gd name="T2" fmla="*/ 22 w 288"/>
                <a:gd name="T3" fmla="*/ 193 h 293"/>
                <a:gd name="T4" fmla="*/ 22 w 288"/>
                <a:gd name="T5" fmla="*/ 272 h 293"/>
                <a:gd name="T6" fmla="*/ 100 w 288"/>
                <a:gd name="T7" fmla="*/ 272 h 293"/>
                <a:gd name="T8" fmla="*/ 105 w 288"/>
                <a:gd name="T9" fmla="*/ 267 h 293"/>
                <a:gd name="T10" fmla="*/ 288 w 288"/>
                <a:gd name="T11" fmla="*/ 64 h 293"/>
                <a:gd name="T12" fmla="*/ 224 w 288"/>
                <a:gd name="T13" fmla="*/ 0 h 293"/>
                <a:gd name="T14" fmla="*/ 24 w 288"/>
                <a:gd name="T15" fmla="*/ 19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8" h="293">
                  <a:moveTo>
                    <a:pt x="24" y="191"/>
                  </a:moveTo>
                  <a:cubicBezTo>
                    <a:pt x="22" y="193"/>
                    <a:pt x="22" y="193"/>
                    <a:pt x="22" y="193"/>
                  </a:cubicBezTo>
                  <a:cubicBezTo>
                    <a:pt x="0" y="215"/>
                    <a:pt x="0" y="250"/>
                    <a:pt x="22" y="272"/>
                  </a:cubicBezTo>
                  <a:cubicBezTo>
                    <a:pt x="44" y="293"/>
                    <a:pt x="79" y="293"/>
                    <a:pt x="100" y="272"/>
                  </a:cubicBezTo>
                  <a:cubicBezTo>
                    <a:pt x="102" y="270"/>
                    <a:pt x="103" y="268"/>
                    <a:pt x="105" y="267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24" y="0"/>
                    <a:pt x="224" y="0"/>
                    <a:pt x="224" y="0"/>
                  </a:cubicBezTo>
                  <a:lnTo>
                    <a:pt x="24" y="19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86" name="Freeform 85"/>
          <p:cNvSpPr>
            <a:spLocks noEditPoints="1"/>
          </p:cNvSpPr>
          <p:nvPr/>
        </p:nvSpPr>
        <p:spPr bwMode="auto">
          <a:xfrm>
            <a:off x="5664304" y="2113388"/>
            <a:ext cx="366784" cy="387212"/>
          </a:xfrm>
          <a:custGeom>
            <a:avLst/>
            <a:gdLst>
              <a:gd name="T0" fmla="*/ 0 w 395"/>
              <a:gd name="T1" fmla="*/ 303 h 417"/>
              <a:gd name="T2" fmla="*/ 86 w 395"/>
              <a:gd name="T3" fmla="*/ 303 h 417"/>
              <a:gd name="T4" fmla="*/ 86 w 395"/>
              <a:gd name="T5" fmla="*/ 417 h 417"/>
              <a:gd name="T6" fmla="*/ 0 w 395"/>
              <a:gd name="T7" fmla="*/ 417 h 417"/>
              <a:gd name="T8" fmla="*/ 0 w 395"/>
              <a:gd name="T9" fmla="*/ 303 h 417"/>
              <a:gd name="T10" fmla="*/ 156 w 395"/>
              <a:gd name="T11" fmla="*/ 417 h 417"/>
              <a:gd name="T12" fmla="*/ 241 w 395"/>
              <a:gd name="T13" fmla="*/ 417 h 417"/>
              <a:gd name="T14" fmla="*/ 241 w 395"/>
              <a:gd name="T15" fmla="*/ 247 h 417"/>
              <a:gd name="T16" fmla="*/ 156 w 395"/>
              <a:gd name="T17" fmla="*/ 247 h 417"/>
              <a:gd name="T18" fmla="*/ 156 w 395"/>
              <a:gd name="T19" fmla="*/ 417 h 417"/>
              <a:gd name="T20" fmla="*/ 310 w 395"/>
              <a:gd name="T21" fmla="*/ 152 h 417"/>
              <a:gd name="T22" fmla="*/ 310 w 395"/>
              <a:gd name="T23" fmla="*/ 417 h 417"/>
              <a:gd name="T24" fmla="*/ 395 w 395"/>
              <a:gd name="T25" fmla="*/ 417 h 417"/>
              <a:gd name="T26" fmla="*/ 395 w 395"/>
              <a:gd name="T27" fmla="*/ 152 h 417"/>
              <a:gd name="T28" fmla="*/ 310 w 395"/>
              <a:gd name="T29" fmla="*/ 152 h 417"/>
              <a:gd name="T30" fmla="*/ 319 w 395"/>
              <a:gd name="T31" fmla="*/ 62 h 417"/>
              <a:gd name="T32" fmla="*/ 338 w 395"/>
              <a:gd name="T33" fmla="*/ 83 h 417"/>
              <a:gd name="T34" fmla="*/ 360 w 395"/>
              <a:gd name="T35" fmla="*/ 0 h 417"/>
              <a:gd name="T36" fmla="*/ 279 w 395"/>
              <a:gd name="T37" fmla="*/ 22 h 417"/>
              <a:gd name="T38" fmla="*/ 298 w 395"/>
              <a:gd name="T39" fmla="*/ 43 h 417"/>
              <a:gd name="T40" fmla="*/ 190 w 395"/>
              <a:gd name="T41" fmla="*/ 152 h 417"/>
              <a:gd name="T42" fmla="*/ 119 w 395"/>
              <a:gd name="T43" fmla="*/ 83 h 417"/>
              <a:gd name="T44" fmla="*/ 12 w 395"/>
              <a:gd name="T45" fmla="*/ 190 h 417"/>
              <a:gd name="T46" fmla="*/ 34 w 395"/>
              <a:gd name="T47" fmla="*/ 209 h 417"/>
              <a:gd name="T48" fmla="*/ 119 w 395"/>
              <a:gd name="T49" fmla="*/ 123 h 417"/>
              <a:gd name="T50" fmla="*/ 190 w 395"/>
              <a:gd name="T51" fmla="*/ 192 h 417"/>
              <a:gd name="T52" fmla="*/ 319 w 395"/>
              <a:gd name="T53" fmla="*/ 62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95" h="417">
                <a:moveTo>
                  <a:pt x="0" y="303"/>
                </a:moveTo>
                <a:lnTo>
                  <a:pt x="86" y="303"/>
                </a:lnTo>
                <a:lnTo>
                  <a:pt x="86" y="417"/>
                </a:lnTo>
                <a:lnTo>
                  <a:pt x="0" y="417"/>
                </a:lnTo>
                <a:lnTo>
                  <a:pt x="0" y="303"/>
                </a:lnTo>
                <a:close/>
                <a:moveTo>
                  <a:pt x="156" y="417"/>
                </a:moveTo>
                <a:lnTo>
                  <a:pt x="241" y="417"/>
                </a:lnTo>
                <a:lnTo>
                  <a:pt x="241" y="247"/>
                </a:lnTo>
                <a:lnTo>
                  <a:pt x="156" y="247"/>
                </a:lnTo>
                <a:lnTo>
                  <a:pt x="156" y="417"/>
                </a:lnTo>
                <a:close/>
                <a:moveTo>
                  <a:pt x="310" y="152"/>
                </a:moveTo>
                <a:lnTo>
                  <a:pt x="310" y="417"/>
                </a:lnTo>
                <a:lnTo>
                  <a:pt x="395" y="417"/>
                </a:lnTo>
                <a:lnTo>
                  <a:pt x="395" y="152"/>
                </a:lnTo>
                <a:lnTo>
                  <a:pt x="310" y="152"/>
                </a:lnTo>
                <a:close/>
                <a:moveTo>
                  <a:pt x="319" y="62"/>
                </a:moveTo>
                <a:lnTo>
                  <a:pt x="338" y="83"/>
                </a:lnTo>
                <a:lnTo>
                  <a:pt x="360" y="0"/>
                </a:lnTo>
                <a:lnTo>
                  <a:pt x="279" y="22"/>
                </a:lnTo>
                <a:lnTo>
                  <a:pt x="298" y="43"/>
                </a:lnTo>
                <a:lnTo>
                  <a:pt x="190" y="152"/>
                </a:lnTo>
                <a:lnTo>
                  <a:pt x="119" y="83"/>
                </a:lnTo>
                <a:lnTo>
                  <a:pt x="12" y="190"/>
                </a:lnTo>
                <a:lnTo>
                  <a:pt x="34" y="209"/>
                </a:lnTo>
                <a:lnTo>
                  <a:pt x="119" y="123"/>
                </a:lnTo>
                <a:lnTo>
                  <a:pt x="190" y="192"/>
                </a:lnTo>
                <a:lnTo>
                  <a:pt x="319" y="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19" name="Freeform 11"/>
          <p:cNvSpPr>
            <a:spLocks noEditPoints="1"/>
          </p:cNvSpPr>
          <p:nvPr/>
        </p:nvSpPr>
        <p:spPr bwMode="auto">
          <a:xfrm>
            <a:off x="8884804" y="2097850"/>
            <a:ext cx="377383" cy="418288"/>
          </a:xfrm>
          <a:custGeom>
            <a:avLst/>
            <a:gdLst>
              <a:gd name="T0" fmla="*/ 121 w 242"/>
              <a:gd name="T1" fmla="*/ 37 h 268"/>
              <a:gd name="T2" fmla="*/ 121 w 242"/>
              <a:gd name="T3" fmla="*/ 26 h 268"/>
              <a:gd name="T4" fmla="*/ 121 w 242"/>
              <a:gd name="T5" fmla="*/ 42 h 268"/>
              <a:gd name="T6" fmla="*/ 144 w 242"/>
              <a:gd name="T7" fmla="*/ 64 h 268"/>
              <a:gd name="T8" fmla="*/ 94 w 242"/>
              <a:gd name="T9" fmla="*/ 137 h 268"/>
              <a:gd name="T10" fmla="*/ 160 w 242"/>
              <a:gd name="T11" fmla="*/ 137 h 268"/>
              <a:gd name="T12" fmla="*/ 121 w 242"/>
              <a:gd name="T13" fmla="*/ 115 h 268"/>
              <a:gd name="T14" fmla="*/ 144 w 242"/>
              <a:gd name="T15" fmla="*/ 137 h 268"/>
              <a:gd name="T16" fmla="*/ 94 w 242"/>
              <a:gd name="T17" fmla="*/ 210 h 268"/>
              <a:gd name="T18" fmla="*/ 160 w 242"/>
              <a:gd name="T19" fmla="*/ 210 h 268"/>
              <a:gd name="T20" fmla="*/ 99 w 242"/>
              <a:gd name="T21" fmla="*/ 210 h 268"/>
              <a:gd name="T22" fmla="*/ 121 w 242"/>
              <a:gd name="T23" fmla="*/ 188 h 268"/>
              <a:gd name="T24" fmla="*/ 233 w 242"/>
              <a:gd name="T25" fmla="*/ 187 h 268"/>
              <a:gd name="T26" fmla="*/ 210 w 242"/>
              <a:gd name="T27" fmla="*/ 237 h 268"/>
              <a:gd name="T28" fmla="*/ 194 w 242"/>
              <a:gd name="T29" fmla="*/ 249 h 268"/>
              <a:gd name="T30" fmla="*/ 49 w 242"/>
              <a:gd name="T31" fmla="*/ 249 h 268"/>
              <a:gd name="T32" fmla="*/ 32 w 242"/>
              <a:gd name="T33" fmla="*/ 237 h 268"/>
              <a:gd name="T34" fmla="*/ 10 w 242"/>
              <a:gd name="T35" fmla="*/ 187 h 268"/>
              <a:gd name="T36" fmla="*/ 46 w 242"/>
              <a:gd name="T37" fmla="*/ 168 h 268"/>
              <a:gd name="T38" fmla="*/ 2 w 242"/>
              <a:gd name="T39" fmla="*/ 116 h 268"/>
              <a:gd name="T40" fmla="*/ 49 w 242"/>
              <a:gd name="T41" fmla="*/ 93 h 268"/>
              <a:gd name="T42" fmla="*/ 3 w 242"/>
              <a:gd name="T43" fmla="*/ 50 h 268"/>
              <a:gd name="T44" fmla="*/ 49 w 242"/>
              <a:gd name="T45" fmla="*/ 36 h 268"/>
              <a:gd name="T46" fmla="*/ 174 w 242"/>
              <a:gd name="T47" fmla="*/ 0 h 268"/>
              <a:gd name="T48" fmla="*/ 233 w 242"/>
              <a:gd name="T49" fmla="*/ 36 h 268"/>
              <a:gd name="T50" fmla="*/ 210 w 242"/>
              <a:gd name="T51" fmla="*/ 87 h 268"/>
              <a:gd name="T52" fmla="*/ 194 w 242"/>
              <a:gd name="T53" fmla="*/ 112 h 268"/>
              <a:gd name="T54" fmla="*/ 239 w 242"/>
              <a:gd name="T55" fmla="*/ 125 h 268"/>
              <a:gd name="T56" fmla="*/ 194 w 242"/>
              <a:gd name="T57" fmla="*/ 168 h 268"/>
              <a:gd name="T58" fmla="*/ 196 w 242"/>
              <a:gd name="T59" fmla="*/ 157 h 268"/>
              <a:gd name="T60" fmla="*/ 194 w 242"/>
              <a:gd name="T61" fmla="*/ 123 h 268"/>
              <a:gd name="T62" fmla="*/ 196 w 242"/>
              <a:gd name="T63" fmla="*/ 82 h 268"/>
              <a:gd name="T64" fmla="*/ 194 w 242"/>
              <a:gd name="T65" fmla="*/ 48 h 268"/>
              <a:gd name="T66" fmla="*/ 16 w 242"/>
              <a:gd name="T67" fmla="*/ 48 h 268"/>
              <a:gd name="T68" fmla="*/ 49 w 242"/>
              <a:gd name="T69" fmla="*/ 82 h 268"/>
              <a:gd name="T70" fmla="*/ 16 w 242"/>
              <a:gd name="T71" fmla="*/ 123 h 268"/>
              <a:gd name="T72" fmla="*/ 49 w 242"/>
              <a:gd name="T73" fmla="*/ 157 h 268"/>
              <a:gd name="T74" fmla="*/ 16 w 242"/>
              <a:gd name="T75" fmla="*/ 198 h 268"/>
              <a:gd name="T76" fmla="*/ 49 w 242"/>
              <a:gd name="T77" fmla="*/ 232 h 268"/>
              <a:gd name="T78" fmla="*/ 68 w 242"/>
              <a:gd name="T79" fmla="*/ 17 h 268"/>
              <a:gd name="T80" fmla="*/ 68 w 242"/>
              <a:gd name="T81" fmla="*/ 252 h 268"/>
              <a:gd name="T82" fmla="*/ 177 w 242"/>
              <a:gd name="T83" fmla="*/ 20 h 268"/>
              <a:gd name="T84" fmla="*/ 196 w 242"/>
              <a:gd name="T85" fmla="*/ 232 h 268"/>
              <a:gd name="T86" fmla="*/ 194 w 242"/>
              <a:gd name="T87" fmla="*/ 19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42" h="268">
                <a:moveTo>
                  <a:pt x="160" y="64"/>
                </a:moveTo>
                <a:cubicBezTo>
                  <a:pt x="148" y="64"/>
                  <a:pt x="148" y="64"/>
                  <a:pt x="148" y="64"/>
                </a:cubicBezTo>
                <a:cubicBezTo>
                  <a:pt x="148" y="49"/>
                  <a:pt x="136" y="37"/>
                  <a:pt x="121" y="37"/>
                </a:cubicBezTo>
                <a:cubicBezTo>
                  <a:pt x="106" y="37"/>
                  <a:pt x="94" y="49"/>
                  <a:pt x="94" y="64"/>
                </a:cubicBezTo>
                <a:cubicBezTo>
                  <a:pt x="83" y="64"/>
                  <a:pt x="83" y="64"/>
                  <a:pt x="83" y="64"/>
                </a:cubicBezTo>
                <a:cubicBezTo>
                  <a:pt x="83" y="43"/>
                  <a:pt x="100" y="26"/>
                  <a:pt x="121" y="26"/>
                </a:cubicBezTo>
                <a:cubicBezTo>
                  <a:pt x="142" y="26"/>
                  <a:pt x="160" y="43"/>
                  <a:pt x="160" y="64"/>
                </a:cubicBezTo>
                <a:close/>
                <a:moveTo>
                  <a:pt x="144" y="64"/>
                </a:moveTo>
                <a:cubicBezTo>
                  <a:pt x="144" y="52"/>
                  <a:pt x="134" y="42"/>
                  <a:pt x="121" y="42"/>
                </a:cubicBezTo>
                <a:cubicBezTo>
                  <a:pt x="109" y="42"/>
                  <a:pt x="99" y="52"/>
                  <a:pt x="99" y="64"/>
                </a:cubicBezTo>
                <a:cubicBezTo>
                  <a:pt x="99" y="77"/>
                  <a:pt x="109" y="87"/>
                  <a:pt x="121" y="87"/>
                </a:cubicBezTo>
                <a:cubicBezTo>
                  <a:pt x="134" y="87"/>
                  <a:pt x="144" y="77"/>
                  <a:pt x="144" y="64"/>
                </a:cubicBezTo>
                <a:close/>
                <a:moveTo>
                  <a:pt x="121" y="99"/>
                </a:moveTo>
                <a:cubicBezTo>
                  <a:pt x="100" y="99"/>
                  <a:pt x="83" y="116"/>
                  <a:pt x="83" y="137"/>
                </a:cubicBezTo>
                <a:cubicBezTo>
                  <a:pt x="94" y="137"/>
                  <a:pt x="94" y="137"/>
                  <a:pt x="94" y="137"/>
                </a:cubicBezTo>
                <a:cubicBezTo>
                  <a:pt x="94" y="122"/>
                  <a:pt x="106" y="110"/>
                  <a:pt x="121" y="110"/>
                </a:cubicBezTo>
                <a:cubicBezTo>
                  <a:pt x="136" y="110"/>
                  <a:pt x="148" y="122"/>
                  <a:pt x="148" y="137"/>
                </a:cubicBezTo>
                <a:cubicBezTo>
                  <a:pt x="160" y="137"/>
                  <a:pt x="160" y="137"/>
                  <a:pt x="160" y="137"/>
                </a:cubicBezTo>
                <a:cubicBezTo>
                  <a:pt x="160" y="116"/>
                  <a:pt x="142" y="99"/>
                  <a:pt x="121" y="99"/>
                </a:cubicBezTo>
                <a:close/>
                <a:moveTo>
                  <a:pt x="144" y="137"/>
                </a:moveTo>
                <a:cubicBezTo>
                  <a:pt x="144" y="125"/>
                  <a:pt x="134" y="115"/>
                  <a:pt x="121" y="115"/>
                </a:cubicBezTo>
                <a:cubicBezTo>
                  <a:pt x="109" y="115"/>
                  <a:pt x="99" y="125"/>
                  <a:pt x="99" y="137"/>
                </a:cubicBezTo>
                <a:cubicBezTo>
                  <a:pt x="99" y="150"/>
                  <a:pt x="109" y="160"/>
                  <a:pt x="121" y="160"/>
                </a:cubicBezTo>
                <a:cubicBezTo>
                  <a:pt x="134" y="160"/>
                  <a:pt x="144" y="150"/>
                  <a:pt x="144" y="137"/>
                </a:cubicBezTo>
                <a:close/>
                <a:moveTo>
                  <a:pt x="121" y="172"/>
                </a:moveTo>
                <a:cubicBezTo>
                  <a:pt x="100" y="172"/>
                  <a:pt x="83" y="189"/>
                  <a:pt x="83" y="210"/>
                </a:cubicBezTo>
                <a:cubicBezTo>
                  <a:pt x="94" y="210"/>
                  <a:pt x="94" y="210"/>
                  <a:pt x="94" y="210"/>
                </a:cubicBezTo>
                <a:cubicBezTo>
                  <a:pt x="94" y="195"/>
                  <a:pt x="106" y="183"/>
                  <a:pt x="121" y="183"/>
                </a:cubicBezTo>
                <a:cubicBezTo>
                  <a:pt x="136" y="183"/>
                  <a:pt x="148" y="195"/>
                  <a:pt x="148" y="210"/>
                </a:cubicBezTo>
                <a:cubicBezTo>
                  <a:pt x="160" y="210"/>
                  <a:pt x="160" y="210"/>
                  <a:pt x="160" y="210"/>
                </a:cubicBezTo>
                <a:cubicBezTo>
                  <a:pt x="160" y="189"/>
                  <a:pt x="142" y="172"/>
                  <a:pt x="121" y="172"/>
                </a:cubicBezTo>
                <a:close/>
                <a:moveTo>
                  <a:pt x="121" y="188"/>
                </a:moveTo>
                <a:cubicBezTo>
                  <a:pt x="109" y="188"/>
                  <a:pt x="99" y="198"/>
                  <a:pt x="99" y="210"/>
                </a:cubicBezTo>
                <a:cubicBezTo>
                  <a:pt x="99" y="223"/>
                  <a:pt x="109" y="233"/>
                  <a:pt x="121" y="233"/>
                </a:cubicBezTo>
                <a:cubicBezTo>
                  <a:pt x="134" y="233"/>
                  <a:pt x="144" y="223"/>
                  <a:pt x="144" y="210"/>
                </a:cubicBezTo>
                <a:cubicBezTo>
                  <a:pt x="144" y="198"/>
                  <a:pt x="134" y="188"/>
                  <a:pt x="121" y="188"/>
                </a:cubicBezTo>
                <a:close/>
                <a:moveTo>
                  <a:pt x="194" y="168"/>
                </a:moveTo>
                <a:cubicBezTo>
                  <a:pt x="194" y="187"/>
                  <a:pt x="194" y="187"/>
                  <a:pt x="194" y="187"/>
                </a:cubicBezTo>
                <a:cubicBezTo>
                  <a:pt x="233" y="187"/>
                  <a:pt x="233" y="187"/>
                  <a:pt x="233" y="187"/>
                </a:cubicBezTo>
                <a:cubicBezTo>
                  <a:pt x="236" y="187"/>
                  <a:pt x="239" y="188"/>
                  <a:pt x="241" y="191"/>
                </a:cubicBezTo>
                <a:cubicBezTo>
                  <a:pt x="242" y="194"/>
                  <a:pt x="242" y="197"/>
                  <a:pt x="239" y="200"/>
                </a:cubicBezTo>
                <a:cubicBezTo>
                  <a:pt x="210" y="237"/>
                  <a:pt x="210" y="237"/>
                  <a:pt x="210" y="237"/>
                </a:cubicBezTo>
                <a:cubicBezTo>
                  <a:pt x="207" y="241"/>
                  <a:pt x="201" y="244"/>
                  <a:pt x="196" y="244"/>
                </a:cubicBezTo>
                <a:cubicBezTo>
                  <a:pt x="194" y="244"/>
                  <a:pt x="194" y="244"/>
                  <a:pt x="194" y="244"/>
                </a:cubicBezTo>
                <a:cubicBezTo>
                  <a:pt x="194" y="249"/>
                  <a:pt x="194" y="249"/>
                  <a:pt x="194" y="249"/>
                </a:cubicBezTo>
                <a:cubicBezTo>
                  <a:pt x="194" y="260"/>
                  <a:pt x="185" y="268"/>
                  <a:pt x="174" y="268"/>
                </a:cubicBezTo>
                <a:cubicBezTo>
                  <a:pt x="68" y="268"/>
                  <a:pt x="68" y="268"/>
                  <a:pt x="68" y="268"/>
                </a:cubicBezTo>
                <a:cubicBezTo>
                  <a:pt x="57" y="268"/>
                  <a:pt x="49" y="260"/>
                  <a:pt x="49" y="249"/>
                </a:cubicBezTo>
                <a:cubicBezTo>
                  <a:pt x="49" y="244"/>
                  <a:pt x="49" y="244"/>
                  <a:pt x="49" y="244"/>
                </a:cubicBezTo>
                <a:cubicBezTo>
                  <a:pt x="46" y="244"/>
                  <a:pt x="46" y="244"/>
                  <a:pt x="46" y="244"/>
                </a:cubicBezTo>
                <a:cubicBezTo>
                  <a:pt x="41" y="244"/>
                  <a:pt x="35" y="241"/>
                  <a:pt x="32" y="237"/>
                </a:cubicBezTo>
                <a:cubicBezTo>
                  <a:pt x="3" y="200"/>
                  <a:pt x="3" y="200"/>
                  <a:pt x="3" y="200"/>
                </a:cubicBezTo>
                <a:cubicBezTo>
                  <a:pt x="1" y="197"/>
                  <a:pt x="0" y="194"/>
                  <a:pt x="2" y="191"/>
                </a:cubicBezTo>
                <a:cubicBezTo>
                  <a:pt x="3" y="188"/>
                  <a:pt x="6" y="187"/>
                  <a:pt x="10" y="187"/>
                </a:cubicBezTo>
                <a:cubicBezTo>
                  <a:pt x="49" y="187"/>
                  <a:pt x="49" y="187"/>
                  <a:pt x="49" y="187"/>
                </a:cubicBezTo>
                <a:cubicBezTo>
                  <a:pt x="49" y="168"/>
                  <a:pt x="49" y="168"/>
                  <a:pt x="49" y="168"/>
                </a:cubicBezTo>
                <a:cubicBezTo>
                  <a:pt x="46" y="168"/>
                  <a:pt x="46" y="168"/>
                  <a:pt x="46" y="168"/>
                </a:cubicBezTo>
                <a:cubicBezTo>
                  <a:pt x="41" y="168"/>
                  <a:pt x="35" y="166"/>
                  <a:pt x="32" y="162"/>
                </a:cubicBezTo>
                <a:cubicBezTo>
                  <a:pt x="3" y="125"/>
                  <a:pt x="3" y="125"/>
                  <a:pt x="3" y="125"/>
                </a:cubicBezTo>
                <a:cubicBezTo>
                  <a:pt x="1" y="122"/>
                  <a:pt x="0" y="119"/>
                  <a:pt x="2" y="116"/>
                </a:cubicBezTo>
                <a:cubicBezTo>
                  <a:pt x="3" y="113"/>
                  <a:pt x="6" y="112"/>
                  <a:pt x="10" y="112"/>
                </a:cubicBezTo>
                <a:cubicBezTo>
                  <a:pt x="49" y="112"/>
                  <a:pt x="49" y="112"/>
                  <a:pt x="49" y="112"/>
                </a:cubicBezTo>
                <a:cubicBezTo>
                  <a:pt x="49" y="93"/>
                  <a:pt x="49" y="93"/>
                  <a:pt x="49" y="93"/>
                </a:cubicBezTo>
                <a:cubicBezTo>
                  <a:pt x="46" y="93"/>
                  <a:pt x="46" y="93"/>
                  <a:pt x="46" y="93"/>
                </a:cubicBezTo>
                <a:cubicBezTo>
                  <a:pt x="41" y="93"/>
                  <a:pt x="35" y="91"/>
                  <a:pt x="32" y="87"/>
                </a:cubicBezTo>
                <a:cubicBezTo>
                  <a:pt x="3" y="50"/>
                  <a:pt x="3" y="50"/>
                  <a:pt x="3" y="50"/>
                </a:cubicBezTo>
                <a:cubicBezTo>
                  <a:pt x="1" y="47"/>
                  <a:pt x="0" y="44"/>
                  <a:pt x="2" y="41"/>
                </a:cubicBezTo>
                <a:cubicBezTo>
                  <a:pt x="3" y="38"/>
                  <a:pt x="6" y="36"/>
                  <a:pt x="10" y="36"/>
                </a:cubicBezTo>
                <a:cubicBezTo>
                  <a:pt x="49" y="36"/>
                  <a:pt x="49" y="36"/>
                  <a:pt x="49" y="36"/>
                </a:cubicBezTo>
                <a:cubicBezTo>
                  <a:pt x="49" y="20"/>
                  <a:pt x="49" y="20"/>
                  <a:pt x="49" y="20"/>
                </a:cubicBezTo>
                <a:cubicBezTo>
                  <a:pt x="49" y="9"/>
                  <a:pt x="57" y="0"/>
                  <a:pt x="68" y="0"/>
                </a:cubicBezTo>
                <a:cubicBezTo>
                  <a:pt x="174" y="0"/>
                  <a:pt x="174" y="0"/>
                  <a:pt x="174" y="0"/>
                </a:cubicBezTo>
                <a:cubicBezTo>
                  <a:pt x="185" y="0"/>
                  <a:pt x="194" y="9"/>
                  <a:pt x="194" y="20"/>
                </a:cubicBezTo>
                <a:cubicBezTo>
                  <a:pt x="194" y="36"/>
                  <a:pt x="194" y="36"/>
                  <a:pt x="194" y="36"/>
                </a:cubicBezTo>
                <a:cubicBezTo>
                  <a:pt x="233" y="36"/>
                  <a:pt x="233" y="36"/>
                  <a:pt x="233" y="36"/>
                </a:cubicBezTo>
                <a:cubicBezTo>
                  <a:pt x="236" y="36"/>
                  <a:pt x="239" y="38"/>
                  <a:pt x="241" y="41"/>
                </a:cubicBezTo>
                <a:cubicBezTo>
                  <a:pt x="242" y="44"/>
                  <a:pt x="242" y="47"/>
                  <a:pt x="239" y="50"/>
                </a:cubicBezTo>
                <a:cubicBezTo>
                  <a:pt x="210" y="87"/>
                  <a:pt x="210" y="87"/>
                  <a:pt x="210" y="87"/>
                </a:cubicBezTo>
                <a:cubicBezTo>
                  <a:pt x="207" y="91"/>
                  <a:pt x="201" y="93"/>
                  <a:pt x="196" y="93"/>
                </a:cubicBezTo>
                <a:cubicBezTo>
                  <a:pt x="194" y="93"/>
                  <a:pt x="194" y="93"/>
                  <a:pt x="194" y="93"/>
                </a:cubicBezTo>
                <a:cubicBezTo>
                  <a:pt x="194" y="112"/>
                  <a:pt x="194" y="112"/>
                  <a:pt x="194" y="112"/>
                </a:cubicBezTo>
                <a:cubicBezTo>
                  <a:pt x="233" y="112"/>
                  <a:pt x="233" y="112"/>
                  <a:pt x="233" y="112"/>
                </a:cubicBezTo>
                <a:cubicBezTo>
                  <a:pt x="236" y="112"/>
                  <a:pt x="239" y="113"/>
                  <a:pt x="241" y="116"/>
                </a:cubicBezTo>
                <a:cubicBezTo>
                  <a:pt x="242" y="119"/>
                  <a:pt x="242" y="122"/>
                  <a:pt x="239" y="125"/>
                </a:cubicBezTo>
                <a:cubicBezTo>
                  <a:pt x="210" y="162"/>
                  <a:pt x="210" y="162"/>
                  <a:pt x="210" y="162"/>
                </a:cubicBezTo>
                <a:cubicBezTo>
                  <a:pt x="207" y="166"/>
                  <a:pt x="201" y="168"/>
                  <a:pt x="196" y="168"/>
                </a:cubicBezTo>
                <a:lnTo>
                  <a:pt x="194" y="168"/>
                </a:lnTo>
                <a:close/>
                <a:moveTo>
                  <a:pt x="194" y="123"/>
                </a:moveTo>
                <a:cubicBezTo>
                  <a:pt x="194" y="157"/>
                  <a:pt x="194" y="157"/>
                  <a:pt x="194" y="157"/>
                </a:cubicBezTo>
                <a:cubicBezTo>
                  <a:pt x="196" y="157"/>
                  <a:pt x="196" y="157"/>
                  <a:pt x="196" y="157"/>
                </a:cubicBezTo>
                <a:cubicBezTo>
                  <a:pt x="198" y="157"/>
                  <a:pt x="200" y="156"/>
                  <a:pt x="201" y="155"/>
                </a:cubicBezTo>
                <a:cubicBezTo>
                  <a:pt x="227" y="123"/>
                  <a:pt x="227" y="123"/>
                  <a:pt x="227" y="123"/>
                </a:cubicBezTo>
                <a:lnTo>
                  <a:pt x="194" y="123"/>
                </a:lnTo>
                <a:close/>
                <a:moveTo>
                  <a:pt x="194" y="48"/>
                </a:moveTo>
                <a:cubicBezTo>
                  <a:pt x="194" y="82"/>
                  <a:pt x="194" y="82"/>
                  <a:pt x="194" y="82"/>
                </a:cubicBezTo>
                <a:cubicBezTo>
                  <a:pt x="196" y="82"/>
                  <a:pt x="196" y="82"/>
                  <a:pt x="196" y="82"/>
                </a:cubicBezTo>
                <a:cubicBezTo>
                  <a:pt x="198" y="82"/>
                  <a:pt x="200" y="81"/>
                  <a:pt x="201" y="80"/>
                </a:cubicBezTo>
                <a:cubicBezTo>
                  <a:pt x="227" y="48"/>
                  <a:pt x="227" y="48"/>
                  <a:pt x="227" y="48"/>
                </a:cubicBezTo>
                <a:lnTo>
                  <a:pt x="194" y="48"/>
                </a:lnTo>
                <a:close/>
                <a:moveTo>
                  <a:pt x="49" y="82"/>
                </a:moveTo>
                <a:cubicBezTo>
                  <a:pt x="49" y="48"/>
                  <a:pt x="49" y="48"/>
                  <a:pt x="49" y="48"/>
                </a:cubicBezTo>
                <a:cubicBezTo>
                  <a:pt x="16" y="48"/>
                  <a:pt x="16" y="48"/>
                  <a:pt x="16" y="48"/>
                </a:cubicBezTo>
                <a:cubicBezTo>
                  <a:pt x="41" y="80"/>
                  <a:pt x="41" y="80"/>
                  <a:pt x="41" y="80"/>
                </a:cubicBezTo>
                <a:cubicBezTo>
                  <a:pt x="42" y="81"/>
                  <a:pt x="45" y="82"/>
                  <a:pt x="46" y="82"/>
                </a:cubicBezTo>
                <a:lnTo>
                  <a:pt x="49" y="82"/>
                </a:lnTo>
                <a:close/>
                <a:moveTo>
                  <a:pt x="49" y="157"/>
                </a:moveTo>
                <a:cubicBezTo>
                  <a:pt x="49" y="123"/>
                  <a:pt x="49" y="123"/>
                  <a:pt x="49" y="123"/>
                </a:cubicBezTo>
                <a:cubicBezTo>
                  <a:pt x="16" y="123"/>
                  <a:pt x="16" y="123"/>
                  <a:pt x="16" y="123"/>
                </a:cubicBezTo>
                <a:cubicBezTo>
                  <a:pt x="41" y="155"/>
                  <a:pt x="41" y="155"/>
                  <a:pt x="41" y="155"/>
                </a:cubicBezTo>
                <a:cubicBezTo>
                  <a:pt x="42" y="156"/>
                  <a:pt x="45" y="157"/>
                  <a:pt x="46" y="157"/>
                </a:cubicBezTo>
                <a:lnTo>
                  <a:pt x="49" y="157"/>
                </a:lnTo>
                <a:close/>
                <a:moveTo>
                  <a:pt x="49" y="232"/>
                </a:moveTo>
                <a:cubicBezTo>
                  <a:pt x="49" y="198"/>
                  <a:pt x="49" y="198"/>
                  <a:pt x="49" y="198"/>
                </a:cubicBezTo>
                <a:cubicBezTo>
                  <a:pt x="16" y="198"/>
                  <a:pt x="16" y="198"/>
                  <a:pt x="16" y="198"/>
                </a:cubicBezTo>
                <a:cubicBezTo>
                  <a:pt x="41" y="230"/>
                  <a:pt x="41" y="230"/>
                  <a:pt x="41" y="230"/>
                </a:cubicBezTo>
                <a:cubicBezTo>
                  <a:pt x="42" y="231"/>
                  <a:pt x="45" y="232"/>
                  <a:pt x="46" y="232"/>
                </a:cubicBezTo>
                <a:lnTo>
                  <a:pt x="49" y="232"/>
                </a:lnTo>
                <a:close/>
                <a:moveTo>
                  <a:pt x="177" y="20"/>
                </a:moveTo>
                <a:cubicBezTo>
                  <a:pt x="177" y="18"/>
                  <a:pt x="176" y="17"/>
                  <a:pt x="174" y="17"/>
                </a:cubicBezTo>
                <a:cubicBezTo>
                  <a:pt x="68" y="17"/>
                  <a:pt x="68" y="17"/>
                  <a:pt x="68" y="17"/>
                </a:cubicBezTo>
                <a:cubicBezTo>
                  <a:pt x="67" y="17"/>
                  <a:pt x="65" y="18"/>
                  <a:pt x="65" y="20"/>
                </a:cubicBezTo>
                <a:cubicBezTo>
                  <a:pt x="65" y="249"/>
                  <a:pt x="65" y="249"/>
                  <a:pt x="65" y="249"/>
                </a:cubicBezTo>
                <a:cubicBezTo>
                  <a:pt x="65" y="250"/>
                  <a:pt x="67" y="252"/>
                  <a:pt x="68" y="252"/>
                </a:cubicBezTo>
                <a:cubicBezTo>
                  <a:pt x="174" y="252"/>
                  <a:pt x="174" y="252"/>
                  <a:pt x="174" y="252"/>
                </a:cubicBezTo>
                <a:cubicBezTo>
                  <a:pt x="176" y="252"/>
                  <a:pt x="177" y="250"/>
                  <a:pt x="177" y="249"/>
                </a:cubicBezTo>
                <a:lnTo>
                  <a:pt x="177" y="20"/>
                </a:lnTo>
                <a:close/>
                <a:moveTo>
                  <a:pt x="194" y="198"/>
                </a:moveTo>
                <a:cubicBezTo>
                  <a:pt x="194" y="232"/>
                  <a:pt x="194" y="232"/>
                  <a:pt x="194" y="232"/>
                </a:cubicBezTo>
                <a:cubicBezTo>
                  <a:pt x="196" y="232"/>
                  <a:pt x="196" y="232"/>
                  <a:pt x="196" y="232"/>
                </a:cubicBezTo>
                <a:cubicBezTo>
                  <a:pt x="198" y="232"/>
                  <a:pt x="200" y="231"/>
                  <a:pt x="201" y="230"/>
                </a:cubicBezTo>
                <a:cubicBezTo>
                  <a:pt x="227" y="198"/>
                  <a:pt x="227" y="198"/>
                  <a:pt x="227" y="198"/>
                </a:cubicBezTo>
                <a:lnTo>
                  <a:pt x="194" y="19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20" name="Freeform 6"/>
          <p:cNvSpPr>
            <a:spLocks noEditPoints="1"/>
          </p:cNvSpPr>
          <p:nvPr/>
        </p:nvSpPr>
        <p:spPr bwMode="auto">
          <a:xfrm>
            <a:off x="8829924" y="3606337"/>
            <a:ext cx="487142" cy="369718"/>
          </a:xfrm>
          <a:custGeom>
            <a:avLst/>
            <a:gdLst>
              <a:gd name="T0" fmla="*/ 0 w 307"/>
              <a:gd name="T1" fmla="*/ 174 h 233"/>
              <a:gd name="T2" fmla="*/ 117 w 307"/>
              <a:gd name="T3" fmla="*/ 174 h 233"/>
              <a:gd name="T4" fmla="*/ 58 w 307"/>
              <a:gd name="T5" fmla="*/ 222 h 233"/>
              <a:gd name="T6" fmla="*/ 58 w 307"/>
              <a:gd name="T7" fmla="*/ 127 h 233"/>
              <a:gd name="T8" fmla="*/ 58 w 307"/>
              <a:gd name="T9" fmla="*/ 222 h 233"/>
              <a:gd name="T10" fmla="*/ 249 w 307"/>
              <a:gd name="T11" fmla="*/ 146 h 233"/>
              <a:gd name="T12" fmla="*/ 214 w 307"/>
              <a:gd name="T13" fmla="*/ 180 h 233"/>
              <a:gd name="T14" fmla="*/ 249 w 307"/>
              <a:gd name="T15" fmla="*/ 134 h 233"/>
              <a:gd name="T16" fmla="*/ 64 w 307"/>
              <a:gd name="T17" fmla="*/ 140 h 233"/>
              <a:gd name="T18" fmla="*/ 29 w 307"/>
              <a:gd name="T19" fmla="*/ 174 h 233"/>
              <a:gd name="T20" fmla="*/ 18 w 307"/>
              <a:gd name="T21" fmla="*/ 174 h 233"/>
              <a:gd name="T22" fmla="*/ 64 w 307"/>
              <a:gd name="T23" fmla="*/ 140 h 233"/>
              <a:gd name="T24" fmla="*/ 190 w 307"/>
              <a:gd name="T25" fmla="*/ 174 h 233"/>
              <a:gd name="T26" fmla="*/ 307 w 307"/>
              <a:gd name="T27" fmla="*/ 174 h 233"/>
              <a:gd name="T28" fmla="*/ 249 w 307"/>
              <a:gd name="T29" fmla="*/ 222 h 233"/>
              <a:gd name="T30" fmla="*/ 249 w 307"/>
              <a:gd name="T31" fmla="*/ 127 h 233"/>
              <a:gd name="T32" fmla="*/ 249 w 307"/>
              <a:gd name="T33" fmla="*/ 222 h 233"/>
              <a:gd name="T34" fmla="*/ 168 w 307"/>
              <a:gd name="T35" fmla="*/ 27 h 233"/>
              <a:gd name="T36" fmla="*/ 220 w 307"/>
              <a:gd name="T37" fmla="*/ 9 h 233"/>
              <a:gd name="T38" fmla="*/ 237 w 307"/>
              <a:gd name="T39" fmla="*/ 41 h 233"/>
              <a:gd name="T40" fmla="*/ 172 w 307"/>
              <a:gd name="T41" fmla="*/ 46 h 233"/>
              <a:gd name="T42" fmla="*/ 70 w 307"/>
              <a:gd name="T43" fmla="*/ 41 h 233"/>
              <a:gd name="T44" fmla="*/ 86 w 307"/>
              <a:gd name="T45" fmla="*/ 9 h 233"/>
              <a:gd name="T46" fmla="*/ 139 w 307"/>
              <a:gd name="T47" fmla="*/ 27 h 233"/>
              <a:gd name="T48" fmla="*/ 100 w 307"/>
              <a:gd name="T49" fmla="*/ 35 h 233"/>
              <a:gd name="T50" fmla="*/ 284 w 307"/>
              <a:gd name="T51" fmla="*/ 121 h 233"/>
              <a:gd name="T52" fmla="*/ 207 w 307"/>
              <a:gd name="T53" fmla="*/ 41 h 233"/>
              <a:gd name="T54" fmla="*/ 153 w 307"/>
              <a:gd name="T55" fmla="*/ 49 h 233"/>
              <a:gd name="T56" fmla="*/ 100 w 307"/>
              <a:gd name="T57" fmla="*/ 41 h 233"/>
              <a:gd name="T58" fmla="*/ 23 w 307"/>
              <a:gd name="T59" fmla="*/ 121 h 233"/>
              <a:gd name="T60" fmla="*/ 122 w 307"/>
              <a:gd name="T61" fmla="*/ 174 h 233"/>
              <a:gd name="T62" fmla="*/ 137 w 307"/>
              <a:gd name="T63" fmla="*/ 185 h 233"/>
              <a:gd name="T64" fmla="*/ 170 w 307"/>
              <a:gd name="T65" fmla="*/ 185 h 233"/>
              <a:gd name="T66" fmla="*/ 184 w 307"/>
              <a:gd name="T67" fmla="*/ 174 h 233"/>
              <a:gd name="T68" fmla="*/ 153 w 307"/>
              <a:gd name="T69" fmla="*/ 184 h 233"/>
              <a:gd name="T70" fmla="*/ 153 w 307"/>
              <a:gd name="T71" fmla="*/ 141 h 233"/>
              <a:gd name="T72" fmla="*/ 153 w 307"/>
              <a:gd name="T73" fmla="*/ 184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07" h="233">
                <a:moveTo>
                  <a:pt x="58" y="116"/>
                </a:moveTo>
                <a:cubicBezTo>
                  <a:pt x="26" y="116"/>
                  <a:pt x="0" y="142"/>
                  <a:pt x="0" y="174"/>
                </a:cubicBezTo>
                <a:cubicBezTo>
                  <a:pt x="0" y="207"/>
                  <a:pt x="26" y="233"/>
                  <a:pt x="58" y="233"/>
                </a:cubicBezTo>
                <a:cubicBezTo>
                  <a:pt x="90" y="233"/>
                  <a:pt x="117" y="207"/>
                  <a:pt x="117" y="174"/>
                </a:cubicBezTo>
                <a:cubicBezTo>
                  <a:pt x="117" y="142"/>
                  <a:pt x="90" y="116"/>
                  <a:pt x="58" y="116"/>
                </a:cubicBezTo>
                <a:close/>
                <a:moveTo>
                  <a:pt x="58" y="222"/>
                </a:moveTo>
                <a:cubicBezTo>
                  <a:pt x="32" y="222"/>
                  <a:pt x="11" y="200"/>
                  <a:pt x="11" y="174"/>
                </a:cubicBezTo>
                <a:cubicBezTo>
                  <a:pt x="11" y="148"/>
                  <a:pt x="32" y="127"/>
                  <a:pt x="58" y="127"/>
                </a:cubicBezTo>
                <a:cubicBezTo>
                  <a:pt x="84" y="127"/>
                  <a:pt x="106" y="148"/>
                  <a:pt x="106" y="174"/>
                </a:cubicBezTo>
                <a:cubicBezTo>
                  <a:pt x="106" y="200"/>
                  <a:pt x="84" y="222"/>
                  <a:pt x="58" y="222"/>
                </a:cubicBezTo>
                <a:close/>
                <a:moveTo>
                  <a:pt x="254" y="140"/>
                </a:moveTo>
                <a:cubicBezTo>
                  <a:pt x="254" y="143"/>
                  <a:pt x="252" y="146"/>
                  <a:pt x="249" y="146"/>
                </a:cubicBezTo>
                <a:cubicBezTo>
                  <a:pt x="233" y="146"/>
                  <a:pt x="220" y="159"/>
                  <a:pt x="220" y="174"/>
                </a:cubicBezTo>
                <a:cubicBezTo>
                  <a:pt x="220" y="177"/>
                  <a:pt x="218" y="180"/>
                  <a:pt x="214" y="180"/>
                </a:cubicBezTo>
                <a:cubicBezTo>
                  <a:pt x="211" y="180"/>
                  <a:pt x="209" y="177"/>
                  <a:pt x="209" y="174"/>
                </a:cubicBezTo>
                <a:cubicBezTo>
                  <a:pt x="209" y="152"/>
                  <a:pt x="227" y="134"/>
                  <a:pt x="249" y="134"/>
                </a:cubicBezTo>
                <a:cubicBezTo>
                  <a:pt x="252" y="134"/>
                  <a:pt x="254" y="137"/>
                  <a:pt x="254" y="140"/>
                </a:cubicBezTo>
                <a:close/>
                <a:moveTo>
                  <a:pt x="64" y="140"/>
                </a:moveTo>
                <a:cubicBezTo>
                  <a:pt x="64" y="143"/>
                  <a:pt x="61" y="146"/>
                  <a:pt x="58" y="146"/>
                </a:cubicBezTo>
                <a:cubicBezTo>
                  <a:pt x="42" y="146"/>
                  <a:pt x="29" y="159"/>
                  <a:pt x="29" y="174"/>
                </a:cubicBezTo>
                <a:cubicBezTo>
                  <a:pt x="29" y="177"/>
                  <a:pt x="27" y="180"/>
                  <a:pt x="24" y="180"/>
                </a:cubicBezTo>
                <a:cubicBezTo>
                  <a:pt x="21" y="180"/>
                  <a:pt x="18" y="177"/>
                  <a:pt x="18" y="174"/>
                </a:cubicBezTo>
                <a:cubicBezTo>
                  <a:pt x="18" y="152"/>
                  <a:pt x="36" y="134"/>
                  <a:pt x="58" y="134"/>
                </a:cubicBezTo>
                <a:cubicBezTo>
                  <a:pt x="61" y="134"/>
                  <a:pt x="64" y="137"/>
                  <a:pt x="64" y="140"/>
                </a:cubicBezTo>
                <a:close/>
                <a:moveTo>
                  <a:pt x="249" y="116"/>
                </a:moveTo>
                <a:cubicBezTo>
                  <a:pt x="216" y="116"/>
                  <a:pt x="190" y="142"/>
                  <a:pt x="190" y="174"/>
                </a:cubicBezTo>
                <a:cubicBezTo>
                  <a:pt x="190" y="207"/>
                  <a:pt x="216" y="233"/>
                  <a:pt x="249" y="233"/>
                </a:cubicBezTo>
                <a:cubicBezTo>
                  <a:pt x="281" y="233"/>
                  <a:pt x="307" y="207"/>
                  <a:pt x="307" y="174"/>
                </a:cubicBezTo>
                <a:cubicBezTo>
                  <a:pt x="307" y="142"/>
                  <a:pt x="281" y="116"/>
                  <a:pt x="249" y="116"/>
                </a:cubicBezTo>
                <a:close/>
                <a:moveTo>
                  <a:pt x="249" y="222"/>
                </a:moveTo>
                <a:cubicBezTo>
                  <a:pt x="223" y="222"/>
                  <a:pt x="201" y="200"/>
                  <a:pt x="201" y="174"/>
                </a:cubicBezTo>
                <a:cubicBezTo>
                  <a:pt x="201" y="148"/>
                  <a:pt x="223" y="127"/>
                  <a:pt x="249" y="127"/>
                </a:cubicBezTo>
                <a:cubicBezTo>
                  <a:pt x="275" y="127"/>
                  <a:pt x="296" y="148"/>
                  <a:pt x="296" y="174"/>
                </a:cubicBezTo>
                <a:cubicBezTo>
                  <a:pt x="296" y="200"/>
                  <a:pt x="275" y="222"/>
                  <a:pt x="249" y="222"/>
                </a:cubicBezTo>
                <a:close/>
                <a:moveTo>
                  <a:pt x="172" y="46"/>
                </a:moveTo>
                <a:cubicBezTo>
                  <a:pt x="168" y="27"/>
                  <a:pt x="168" y="27"/>
                  <a:pt x="168" y="27"/>
                </a:cubicBezTo>
                <a:cubicBezTo>
                  <a:pt x="168" y="27"/>
                  <a:pt x="169" y="9"/>
                  <a:pt x="193" y="3"/>
                </a:cubicBezTo>
                <a:cubicBezTo>
                  <a:pt x="207" y="0"/>
                  <a:pt x="220" y="9"/>
                  <a:pt x="220" y="9"/>
                </a:cubicBezTo>
                <a:cubicBezTo>
                  <a:pt x="220" y="9"/>
                  <a:pt x="234" y="33"/>
                  <a:pt x="236" y="38"/>
                </a:cubicBezTo>
                <a:cubicBezTo>
                  <a:pt x="237" y="39"/>
                  <a:pt x="237" y="40"/>
                  <a:pt x="237" y="41"/>
                </a:cubicBezTo>
                <a:cubicBezTo>
                  <a:pt x="230" y="38"/>
                  <a:pt x="220" y="35"/>
                  <a:pt x="207" y="35"/>
                </a:cubicBezTo>
                <a:cubicBezTo>
                  <a:pt x="191" y="35"/>
                  <a:pt x="179" y="41"/>
                  <a:pt x="172" y="46"/>
                </a:cubicBezTo>
                <a:close/>
                <a:moveTo>
                  <a:pt x="100" y="35"/>
                </a:moveTo>
                <a:cubicBezTo>
                  <a:pt x="87" y="35"/>
                  <a:pt x="77" y="38"/>
                  <a:pt x="70" y="41"/>
                </a:cubicBezTo>
                <a:cubicBezTo>
                  <a:pt x="70" y="40"/>
                  <a:pt x="70" y="39"/>
                  <a:pt x="71" y="38"/>
                </a:cubicBezTo>
                <a:cubicBezTo>
                  <a:pt x="73" y="33"/>
                  <a:pt x="86" y="9"/>
                  <a:pt x="86" y="9"/>
                </a:cubicBezTo>
                <a:cubicBezTo>
                  <a:pt x="86" y="9"/>
                  <a:pt x="99" y="0"/>
                  <a:pt x="114" y="3"/>
                </a:cubicBezTo>
                <a:cubicBezTo>
                  <a:pt x="138" y="9"/>
                  <a:pt x="139" y="27"/>
                  <a:pt x="139" y="27"/>
                </a:cubicBezTo>
                <a:cubicBezTo>
                  <a:pt x="134" y="46"/>
                  <a:pt x="134" y="46"/>
                  <a:pt x="134" y="46"/>
                </a:cubicBezTo>
                <a:cubicBezTo>
                  <a:pt x="128" y="41"/>
                  <a:pt x="115" y="35"/>
                  <a:pt x="100" y="35"/>
                </a:cubicBezTo>
                <a:close/>
                <a:moveTo>
                  <a:pt x="249" y="110"/>
                </a:moveTo>
                <a:cubicBezTo>
                  <a:pt x="262" y="110"/>
                  <a:pt x="274" y="114"/>
                  <a:pt x="284" y="121"/>
                </a:cubicBezTo>
                <a:cubicBezTo>
                  <a:pt x="245" y="51"/>
                  <a:pt x="245" y="51"/>
                  <a:pt x="245" y="51"/>
                </a:cubicBezTo>
                <a:cubicBezTo>
                  <a:pt x="245" y="51"/>
                  <a:pt x="230" y="41"/>
                  <a:pt x="207" y="41"/>
                </a:cubicBezTo>
                <a:cubicBezTo>
                  <a:pt x="185" y="41"/>
                  <a:pt x="170" y="55"/>
                  <a:pt x="170" y="55"/>
                </a:cubicBezTo>
                <a:cubicBezTo>
                  <a:pt x="170" y="55"/>
                  <a:pt x="164" y="49"/>
                  <a:pt x="153" y="49"/>
                </a:cubicBezTo>
                <a:cubicBezTo>
                  <a:pt x="143" y="49"/>
                  <a:pt x="137" y="55"/>
                  <a:pt x="137" y="55"/>
                </a:cubicBezTo>
                <a:cubicBezTo>
                  <a:pt x="137" y="55"/>
                  <a:pt x="122" y="41"/>
                  <a:pt x="100" y="41"/>
                </a:cubicBezTo>
                <a:cubicBezTo>
                  <a:pt x="77" y="41"/>
                  <a:pt x="62" y="51"/>
                  <a:pt x="62" y="51"/>
                </a:cubicBezTo>
                <a:cubicBezTo>
                  <a:pt x="23" y="121"/>
                  <a:pt x="23" y="121"/>
                  <a:pt x="23" y="121"/>
                </a:cubicBezTo>
                <a:cubicBezTo>
                  <a:pt x="33" y="114"/>
                  <a:pt x="45" y="110"/>
                  <a:pt x="58" y="110"/>
                </a:cubicBezTo>
                <a:cubicBezTo>
                  <a:pt x="94" y="110"/>
                  <a:pt x="122" y="139"/>
                  <a:pt x="122" y="174"/>
                </a:cubicBezTo>
                <a:cubicBezTo>
                  <a:pt x="122" y="179"/>
                  <a:pt x="122" y="183"/>
                  <a:pt x="121" y="188"/>
                </a:cubicBezTo>
                <a:cubicBezTo>
                  <a:pt x="126" y="187"/>
                  <a:pt x="131" y="186"/>
                  <a:pt x="137" y="185"/>
                </a:cubicBezTo>
                <a:cubicBezTo>
                  <a:pt x="142" y="189"/>
                  <a:pt x="147" y="191"/>
                  <a:pt x="153" y="191"/>
                </a:cubicBezTo>
                <a:cubicBezTo>
                  <a:pt x="160" y="191"/>
                  <a:pt x="165" y="189"/>
                  <a:pt x="170" y="185"/>
                </a:cubicBezTo>
                <a:cubicBezTo>
                  <a:pt x="176" y="186"/>
                  <a:pt x="181" y="187"/>
                  <a:pt x="186" y="188"/>
                </a:cubicBezTo>
                <a:cubicBezTo>
                  <a:pt x="185" y="183"/>
                  <a:pt x="184" y="179"/>
                  <a:pt x="184" y="174"/>
                </a:cubicBezTo>
                <a:cubicBezTo>
                  <a:pt x="184" y="139"/>
                  <a:pt x="213" y="110"/>
                  <a:pt x="249" y="110"/>
                </a:cubicBezTo>
                <a:close/>
                <a:moveTo>
                  <a:pt x="153" y="184"/>
                </a:moveTo>
                <a:cubicBezTo>
                  <a:pt x="142" y="184"/>
                  <a:pt x="132" y="174"/>
                  <a:pt x="132" y="162"/>
                </a:cubicBezTo>
                <a:cubicBezTo>
                  <a:pt x="132" y="151"/>
                  <a:pt x="142" y="141"/>
                  <a:pt x="153" y="141"/>
                </a:cubicBezTo>
                <a:cubicBezTo>
                  <a:pt x="165" y="141"/>
                  <a:pt x="175" y="151"/>
                  <a:pt x="175" y="162"/>
                </a:cubicBezTo>
                <a:cubicBezTo>
                  <a:pt x="175" y="174"/>
                  <a:pt x="165" y="184"/>
                  <a:pt x="153" y="18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21" name="Freeform 16"/>
          <p:cNvSpPr>
            <a:spLocks noEditPoints="1"/>
          </p:cNvSpPr>
          <p:nvPr/>
        </p:nvSpPr>
        <p:spPr bwMode="auto">
          <a:xfrm>
            <a:off x="8820240" y="5088291"/>
            <a:ext cx="506511" cy="369285"/>
          </a:xfrm>
          <a:custGeom>
            <a:avLst/>
            <a:gdLst>
              <a:gd name="T0" fmla="*/ 11 w 192"/>
              <a:gd name="T1" fmla="*/ 17 h 140"/>
              <a:gd name="T2" fmla="*/ 128 w 192"/>
              <a:gd name="T3" fmla="*/ 17 h 140"/>
              <a:gd name="T4" fmla="*/ 128 w 192"/>
              <a:gd name="T5" fmla="*/ 38 h 140"/>
              <a:gd name="T6" fmla="*/ 139 w 192"/>
              <a:gd name="T7" fmla="*/ 38 h 140"/>
              <a:gd name="T8" fmla="*/ 139 w 192"/>
              <a:gd name="T9" fmla="*/ 12 h 140"/>
              <a:gd name="T10" fmla="*/ 126 w 192"/>
              <a:gd name="T11" fmla="*/ 0 h 140"/>
              <a:gd name="T12" fmla="*/ 13 w 192"/>
              <a:gd name="T13" fmla="*/ 0 h 140"/>
              <a:gd name="T14" fmla="*/ 0 w 192"/>
              <a:gd name="T15" fmla="*/ 12 h 140"/>
              <a:gd name="T16" fmla="*/ 0 w 192"/>
              <a:gd name="T17" fmla="*/ 81 h 140"/>
              <a:gd name="T18" fmla="*/ 13 w 192"/>
              <a:gd name="T19" fmla="*/ 93 h 140"/>
              <a:gd name="T20" fmla="*/ 46 w 192"/>
              <a:gd name="T21" fmla="*/ 93 h 140"/>
              <a:gd name="T22" fmla="*/ 46 w 192"/>
              <a:gd name="T23" fmla="*/ 74 h 140"/>
              <a:gd name="T24" fmla="*/ 11 w 192"/>
              <a:gd name="T25" fmla="*/ 74 h 140"/>
              <a:gd name="T26" fmla="*/ 11 w 192"/>
              <a:gd name="T27" fmla="*/ 17 h 140"/>
              <a:gd name="T28" fmla="*/ 46 w 192"/>
              <a:gd name="T29" fmla="*/ 6 h 140"/>
              <a:gd name="T30" fmla="*/ 49 w 192"/>
              <a:gd name="T31" fmla="*/ 10 h 140"/>
              <a:gd name="T32" fmla="*/ 46 w 192"/>
              <a:gd name="T33" fmla="*/ 14 h 140"/>
              <a:gd name="T34" fmla="*/ 42 w 192"/>
              <a:gd name="T35" fmla="*/ 10 h 140"/>
              <a:gd name="T36" fmla="*/ 46 w 192"/>
              <a:gd name="T37" fmla="*/ 6 h 140"/>
              <a:gd name="T38" fmla="*/ 32 w 192"/>
              <a:gd name="T39" fmla="*/ 6 h 140"/>
              <a:gd name="T40" fmla="*/ 36 w 192"/>
              <a:gd name="T41" fmla="*/ 10 h 140"/>
              <a:gd name="T42" fmla="*/ 32 w 192"/>
              <a:gd name="T43" fmla="*/ 14 h 140"/>
              <a:gd name="T44" fmla="*/ 29 w 192"/>
              <a:gd name="T45" fmla="*/ 10 h 140"/>
              <a:gd name="T46" fmla="*/ 32 w 192"/>
              <a:gd name="T47" fmla="*/ 6 h 140"/>
              <a:gd name="T48" fmla="*/ 19 w 192"/>
              <a:gd name="T49" fmla="*/ 6 h 140"/>
              <a:gd name="T50" fmla="*/ 23 w 192"/>
              <a:gd name="T51" fmla="*/ 10 h 140"/>
              <a:gd name="T52" fmla="*/ 19 w 192"/>
              <a:gd name="T53" fmla="*/ 14 h 140"/>
              <a:gd name="T54" fmla="*/ 15 w 192"/>
              <a:gd name="T55" fmla="*/ 10 h 140"/>
              <a:gd name="T56" fmla="*/ 19 w 192"/>
              <a:gd name="T57" fmla="*/ 6 h 140"/>
              <a:gd name="T58" fmla="*/ 180 w 192"/>
              <a:gd name="T59" fmla="*/ 46 h 140"/>
              <a:gd name="T60" fmla="*/ 66 w 192"/>
              <a:gd name="T61" fmla="*/ 46 h 140"/>
              <a:gd name="T62" fmla="*/ 54 w 192"/>
              <a:gd name="T63" fmla="*/ 59 h 140"/>
              <a:gd name="T64" fmla="*/ 54 w 192"/>
              <a:gd name="T65" fmla="*/ 127 h 140"/>
              <a:gd name="T66" fmla="*/ 66 w 192"/>
              <a:gd name="T67" fmla="*/ 140 h 140"/>
              <a:gd name="T68" fmla="*/ 180 w 192"/>
              <a:gd name="T69" fmla="*/ 140 h 140"/>
              <a:gd name="T70" fmla="*/ 192 w 192"/>
              <a:gd name="T71" fmla="*/ 127 h 140"/>
              <a:gd name="T72" fmla="*/ 192 w 192"/>
              <a:gd name="T73" fmla="*/ 59 h 140"/>
              <a:gd name="T74" fmla="*/ 180 w 192"/>
              <a:gd name="T75" fmla="*/ 46 h 140"/>
              <a:gd name="T76" fmla="*/ 99 w 192"/>
              <a:gd name="T77" fmla="*/ 53 h 140"/>
              <a:gd name="T78" fmla="*/ 103 w 192"/>
              <a:gd name="T79" fmla="*/ 57 h 140"/>
              <a:gd name="T80" fmla="*/ 99 w 192"/>
              <a:gd name="T81" fmla="*/ 61 h 140"/>
              <a:gd name="T82" fmla="*/ 95 w 192"/>
              <a:gd name="T83" fmla="*/ 57 h 140"/>
              <a:gd name="T84" fmla="*/ 99 w 192"/>
              <a:gd name="T85" fmla="*/ 53 h 140"/>
              <a:gd name="T86" fmla="*/ 86 w 192"/>
              <a:gd name="T87" fmla="*/ 53 h 140"/>
              <a:gd name="T88" fmla="*/ 90 w 192"/>
              <a:gd name="T89" fmla="*/ 57 h 140"/>
              <a:gd name="T90" fmla="*/ 86 w 192"/>
              <a:gd name="T91" fmla="*/ 61 h 140"/>
              <a:gd name="T92" fmla="*/ 82 w 192"/>
              <a:gd name="T93" fmla="*/ 57 h 140"/>
              <a:gd name="T94" fmla="*/ 86 w 192"/>
              <a:gd name="T95" fmla="*/ 53 h 140"/>
              <a:gd name="T96" fmla="*/ 73 w 192"/>
              <a:gd name="T97" fmla="*/ 53 h 140"/>
              <a:gd name="T98" fmla="*/ 77 w 192"/>
              <a:gd name="T99" fmla="*/ 57 h 140"/>
              <a:gd name="T100" fmla="*/ 73 w 192"/>
              <a:gd name="T101" fmla="*/ 61 h 140"/>
              <a:gd name="T102" fmla="*/ 69 w 192"/>
              <a:gd name="T103" fmla="*/ 57 h 140"/>
              <a:gd name="T104" fmla="*/ 73 w 192"/>
              <a:gd name="T105" fmla="*/ 53 h 140"/>
              <a:gd name="T106" fmla="*/ 182 w 192"/>
              <a:gd name="T107" fmla="*/ 121 h 140"/>
              <a:gd name="T108" fmla="*/ 64 w 192"/>
              <a:gd name="T109" fmla="*/ 121 h 140"/>
              <a:gd name="T110" fmla="*/ 64 w 192"/>
              <a:gd name="T111" fmla="*/ 64 h 140"/>
              <a:gd name="T112" fmla="*/ 182 w 192"/>
              <a:gd name="T113" fmla="*/ 64 h 140"/>
              <a:gd name="T114" fmla="*/ 182 w 192"/>
              <a:gd name="T115" fmla="*/ 121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2" h="140">
                <a:moveTo>
                  <a:pt x="11" y="17"/>
                </a:moveTo>
                <a:cubicBezTo>
                  <a:pt x="128" y="17"/>
                  <a:pt x="128" y="17"/>
                  <a:pt x="128" y="17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39" y="38"/>
                  <a:pt x="139" y="38"/>
                  <a:pt x="139" y="38"/>
                </a:cubicBezTo>
                <a:cubicBezTo>
                  <a:pt x="139" y="12"/>
                  <a:pt x="139" y="12"/>
                  <a:pt x="139" y="12"/>
                </a:cubicBezTo>
                <a:cubicBezTo>
                  <a:pt x="139" y="5"/>
                  <a:pt x="133" y="0"/>
                  <a:pt x="126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7"/>
                  <a:pt x="6" y="93"/>
                  <a:pt x="13" y="93"/>
                </a:cubicBezTo>
                <a:cubicBezTo>
                  <a:pt x="46" y="93"/>
                  <a:pt x="46" y="93"/>
                  <a:pt x="46" y="93"/>
                </a:cubicBezTo>
                <a:cubicBezTo>
                  <a:pt x="46" y="74"/>
                  <a:pt x="46" y="74"/>
                  <a:pt x="46" y="74"/>
                </a:cubicBezTo>
                <a:cubicBezTo>
                  <a:pt x="11" y="74"/>
                  <a:pt x="11" y="74"/>
                  <a:pt x="11" y="74"/>
                </a:cubicBezTo>
                <a:lnTo>
                  <a:pt x="11" y="17"/>
                </a:lnTo>
                <a:close/>
                <a:moveTo>
                  <a:pt x="46" y="6"/>
                </a:moveTo>
                <a:cubicBezTo>
                  <a:pt x="48" y="6"/>
                  <a:pt x="49" y="8"/>
                  <a:pt x="49" y="10"/>
                </a:cubicBezTo>
                <a:cubicBezTo>
                  <a:pt x="49" y="12"/>
                  <a:pt x="48" y="14"/>
                  <a:pt x="46" y="14"/>
                </a:cubicBezTo>
                <a:cubicBezTo>
                  <a:pt x="44" y="14"/>
                  <a:pt x="42" y="12"/>
                  <a:pt x="42" y="10"/>
                </a:cubicBezTo>
                <a:cubicBezTo>
                  <a:pt x="42" y="8"/>
                  <a:pt x="44" y="6"/>
                  <a:pt x="46" y="6"/>
                </a:cubicBezTo>
                <a:close/>
                <a:moveTo>
                  <a:pt x="32" y="6"/>
                </a:moveTo>
                <a:cubicBezTo>
                  <a:pt x="35" y="6"/>
                  <a:pt x="36" y="8"/>
                  <a:pt x="36" y="10"/>
                </a:cubicBezTo>
                <a:cubicBezTo>
                  <a:pt x="36" y="12"/>
                  <a:pt x="35" y="14"/>
                  <a:pt x="32" y="14"/>
                </a:cubicBezTo>
                <a:cubicBezTo>
                  <a:pt x="30" y="14"/>
                  <a:pt x="29" y="12"/>
                  <a:pt x="29" y="10"/>
                </a:cubicBezTo>
                <a:cubicBezTo>
                  <a:pt x="29" y="8"/>
                  <a:pt x="30" y="6"/>
                  <a:pt x="32" y="6"/>
                </a:cubicBezTo>
                <a:close/>
                <a:moveTo>
                  <a:pt x="19" y="6"/>
                </a:moveTo>
                <a:cubicBezTo>
                  <a:pt x="21" y="6"/>
                  <a:pt x="23" y="8"/>
                  <a:pt x="23" y="10"/>
                </a:cubicBezTo>
                <a:cubicBezTo>
                  <a:pt x="23" y="12"/>
                  <a:pt x="21" y="14"/>
                  <a:pt x="19" y="14"/>
                </a:cubicBezTo>
                <a:cubicBezTo>
                  <a:pt x="17" y="14"/>
                  <a:pt x="15" y="12"/>
                  <a:pt x="15" y="10"/>
                </a:cubicBezTo>
                <a:cubicBezTo>
                  <a:pt x="15" y="8"/>
                  <a:pt x="17" y="6"/>
                  <a:pt x="19" y="6"/>
                </a:cubicBezTo>
                <a:close/>
                <a:moveTo>
                  <a:pt x="180" y="46"/>
                </a:moveTo>
                <a:cubicBezTo>
                  <a:pt x="66" y="46"/>
                  <a:pt x="66" y="46"/>
                  <a:pt x="66" y="46"/>
                </a:cubicBezTo>
                <a:cubicBezTo>
                  <a:pt x="60" y="46"/>
                  <a:pt x="54" y="52"/>
                  <a:pt x="54" y="59"/>
                </a:cubicBezTo>
                <a:cubicBezTo>
                  <a:pt x="54" y="127"/>
                  <a:pt x="54" y="127"/>
                  <a:pt x="54" y="127"/>
                </a:cubicBezTo>
                <a:cubicBezTo>
                  <a:pt x="54" y="134"/>
                  <a:pt x="60" y="140"/>
                  <a:pt x="66" y="140"/>
                </a:cubicBezTo>
                <a:cubicBezTo>
                  <a:pt x="180" y="140"/>
                  <a:pt x="180" y="140"/>
                  <a:pt x="180" y="140"/>
                </a:cubicBezTo>
                <a:cubicBezTo>
                  <a:pt x="187" y="140"/>
                  <a:pt x="192" y="134"/>
                  <a:pt x="192" y="127"/>
                </a:cubicBezTo>
                <a:cubicBezTo>
                  <a:pt x="192" y="59"/>
                  <a:pt x="192" y="59"/>
                  <a:pt x="192" y="59"/>
                </a:cubicBezTo>
                <a:cubicBezTo>
                  <a:pt x="192" y="52"/>
                  <a:pt x="187" y="46"/>
                  <a:pt x="180" y="46"/>
                </a:cubicBezTo>
                <a:close/>
                <a:moveTo>
                  <a:pt x="99" y="53"/>
                </a:moveTo>
                <a:cubicBezTo>
                  <a:pt x="101" y="53"/>
                  <a:pt x="103" y="55"/>
                  <a:pt x="103" y="57"/>
                </a:cubicBezTo>
                <a:cubicBezTo>
                  <a:pt x="103" y="59"/>
                  <a:pt x="101" y="61"/>
                  <a:pt x="99" y="61"/>
                </a:cubicBezTo>
                <a:cubicBezTo>
                  <a:pt x="97" y="61"/>
                  <a:pt x="95" y="59"/>
                  <a:pt x="95" y="57"/>
                </a:cubicBezTo>
                <a:cubicBezTo>
                  <a:pt x="95" y="55"/>
                  <a:pt x="97" y="53"/>
                  <a:pt x="99" y="53"/>
                </a:cubicBezTo>
                <a:close/>
                <a:moveTo>
                  <a:pt x="86" y="53"/>
                </a:moveTo>
                <a:cubicBezTo>
                  <a:pt x="88" y="53"/>
                  <a:pt x="90" y="55"/>
                  <a:pt x="90" y="57"/>
                </a:cubicBezTo>
                <a:cubicBezTo>
                  <a:pt x="90" y="59"/>
                  <a:pt x="88" y="61"/>
                  <a:pt x="86" y="61"/>
                </a:cubicBezTo>
                <a:cubicBezTo>
                  <a:pt x="84" y="61"/>
                  <a:pt x="82" y="59"/>
                  <a:pt x="82" y="57"/>
                </a:cubicBezTo>
                <a:cubicBezTo>
                  <a:pt x="82" y="55"/>
                  <a:pt x="84" y="53"/>
                  <a:pt x="86" y="53"/>
                </a:cubicBezTo>
                <a:close/>
                <a:moveTo>
                  <a:pt x="73" y="53"/>
                </a:moveTo>
                <a:cubicBezTo>
                  <a:pt x="75" y="53"/>
                  <a:pt x="77" y="55"/>
                  <a:pt x="77" y="57"/>
                </a:cubicBezTo>
                <a:cubicBezTo>
                  <a:pt x="77" y="59"/>
                  <a:pt x="75" y="61"/>
                  <a:pt x="73" y="61"/>
                </a:cubicBezTo>
                <a:cubicBezTo>
                  <a:pt x="71" y="61"/>
                  <a:pt x="69" y="59"/>
                  <a:pt x="69" y="57"/>
                </a:cubicBezTo>
                <a:cubicBezTo>
                  <a:pt x="69" y="55"/>
                  <a:pt x="71" y="53"/>
                  <a:pt x="73" y="53"/>
                </a:cubicBezTo>
                <a:close/>
                <a:moveTo>
                  <a:pt x="182" y="121"/>
                </a:moveTo>
                <a:cubicBezTo>
                  <a:pt x="64" y="121"/>
                  <a:pt x="64" y="121"/>
                  <a:pt x="64" y="121"/>
                </a:cubicBezTo>
                <a:cubicBezTo>
                  <a:pt x="64" y="64"/>
                  <a:pt x="64" y="64"/>
                  <a:pt x="64" y="64"/>
                </a:cubicBezTo>
                <a:cubicBezTo>
                  <a:pt x="182" y="64"/>
                  <a:pt x="182" y="64"/>
                  <a:pt x="182" y="64"/>
                </a:cubicBezTo>
                <a:lnTo>
                  <a:pt x="182" y="1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22" name="Freeform 5"/>
          <p:cNvSpPr>
            <a:spLocks noEditPoints="1"/>
          </p:cNvSpPr>
          <p:nvPr/>
        </p:nvSpPr>
        <p:spPr bwMode="auto">
          <a:xfrm>
            <a:off x="5640180" y="5065007"/>
            <a:ext cx="415033" cy="415853"/>
          </a:xfrm>
          <a:custGeom>
            <a:avLst/>
            <a:gdLst>
              <a:gd name="T0" fmla="*/ 165 w 214"/>
              <a:gd name="T1" fmla="*/ 49 h 214"/>
              <a:gd name="T2" fmla="*/ 196 w 214"/>
              <a:gd name="T3" fmla="*/ 107 h 214"/>
              <a:gd name="T4" fmla="*/ 188 w 214"/>
              <a:gd name="T5" fmla="*/ 119 h 214"/>
              <a:gd name="T6" fmla="*/ 214 w 214"/>
              <a:gd name="T7" fmla="*/ 107 h 214"/>
              <a:gd name="T8" fmla="*/ 0 w 214"/>
              <a:gd name="T9" fmla="*/ 107 h 214"/>
              <a:gd name="T10" fmla="*/ 214 w 214"/>
              <a:gd name="T11" fmla="*/ 107 h 214"/>
              <a:gd name="T12" fmla="*/ 20 w 214"/>
              <a:gd name="T13" fmla="*/ 143 h 214"/>
              <a:gd name="T14" fmla="*/ 38 w 214"/>
              <a:gd name="T15" fmla="*/ 132 h 214"/>
              <a:gd name="T16" fmla="*/ 154 w 214"/>
              <a:gd name="T17" fmla="*/ 127 h 214"/>
              <a:gd name="T18" fmla="*/ 189 w 214"/>
              <a:gd name="T19" fmla="*/ 139 h 214"/>
              <a:gd name="T20" fmla="*/ 200 w 214"/>
              <a:gd name="T21" fmla="*/ 107 h 214"/>
              <a:gd name="T22" fmla="*/ 13 w 214"/>
              <a:gd name="T23" fmla="*/ 107 h 214"/>
              <a:gd name="T24" fmla="*/ 128 w 214"/>
              <a:gd name="T25" fmla="*/ 142 h 214"/>
              <a:gd name="T26" fmla="*/ 80 w 214"/>
              <a:gd name="T27" fmla="*/ 148 h 214"/>
              <a:gd name="T28" fmla="*/ 85 w 214"/>
              <a:gd name="T29" fmla="*/ 154 h 214"/>
              <a:gd name="T30" fmla="*/ 133 w 214"/>
              <a:gd name="T31" fmla="*/ 149 h 214"/>
              <a:gd name="T32" fmla="*/ 107 w 214"/>
              <a:gd name="T33" fmla="*/ 122 h 214"/>
              <a:gd name="T34" fmla="*/ 150 w 214"/>
              <a:gd name="T35" fmla="*/ 109 h 214"/>
              <a:gd name="T36" fmla="*/ 119 w 214"/>
              <a:gd name="T37" fmla="*/ 99 h 214"/>
              <a:gd name="T38" fmla="*/ 92 w 214"/>
              <a:gd name="T39" fmla="*/ 107 h 214"/>
              <a:gd name="T40" fmla="*/ 107 w 214"/>
              <a:gd name="T41" fmla="*/ 45 h 214"/>
              <a:gd name="T42" fmla="*/ 111 w 214"/>
              <a:gd name="T43" fmla="*/ 34 h 214"/>
              <a:gd name="T44" fmla="*/ 103 w 214"/>
              <a:gd name="T45" fmla="*/ 34 h 214"/>
              <a:gd name="T46" fmla="*/ 107 w 214"/>
              <a:gd name="T47" fmla="*/ 45 h 214"/>
              <a:gd name="T48" fmla="*/ 172 w 214"/>
              <a:gd name="T49" fmla="*/ 103 h 214"/>
              <a:gd name="T50" fmla="*/ 172 w 214"/>
              <a:gd name="T51" fmla="*/ 111 h 214"/>
              <a:gd name="T52" fmla="*/ 183 w 214"/>
              <a:gd name="T53" fmla="*/ 107 h 214"/>
              <a:gd name="T54" fmla="*/ 34 w 214"/>
              <a:gd name="T55" fmla="*/ 111 h 214"/>
              <a:gd name="T56" fmla="*/ 45 w 214"/>
              <a:gd name="T57" fmla="*/ 107 h 214"/>
              <a:gd name="T58" fmla="*/ 34 w 214"/>
              <a:gd name="T59" fmla="*/ 103 h 214"/>
              <a:gd name="T60" fmla="*/ 34 w 214"/>
              <a:gd name="T61" fmla="*/ 111 h 214"/>
              <a:gd name="T62" fmla="*/ 60 w 214"/>
              <a:gd name="T63" fmla="*/ 64 h 214"/>
              <a:gd name="T64" fmla="*/ 63 w 214"/>
              <a:gd name="T65" fmla="*/ 58 h 214"/>
              <a:gd name="T66" fmla="*/ 53 w 214"/>
              <a:gd name="T67" fmla="*/ 53 h 214"/>
              <a:gd name="T68" fmla="*/ 58 w 214"/>
              <a:gd name="T69" fmla="*/ 63 h 214"/>
              <a:gd name="T70" fmla="*/ 156 w 214"/>
              <a:gd name="T71" fmla="*/ 63 h 214"/>
              <a:gd name="T72" fmla="*/ 161 w 214"/>
              <a:gd name="T73" fmla="*/ 53 h 214"/>
              <a:gd name="T74" fmla="*/ 150 w 214"/>
              <a:gd name="T75" fmla="*/ 58 h 214"/>
              <a:gd name="T76" fmla="*/ 153 w 214"/>
              <a:gd name="T77" fmla="*/ 6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4" h="214">
                <a:moveTo>
                  <a:pt x="189" y="107"/>
                </a:moveTo>
                <a:cubicBezTo>
                  <a:pt x="189" y="85"/>
                  <a:pt x="180" y="64"/>
                  <a:pt x="165" y="49"/>
                </a:cubicBezTo>
                <a:cubicBezTo>
                  <a:pt x="170" y="43"/>
                  <a:pt x="170" y="43"/>
                  <a:pt x="170" y="43"/>
                </a:cubicBezTo>
                <a:cubicBezTo>
                  <a:pt x="187" y="60"/>
                  <a:pt x="196" y="83"/>
                  <a:pt x="196" y="107"/>
                </a:cubicBezTo>
                <a:cubicBezTo>
                  <a:pt x="196" y="111"/>
                  <a:pt x="196" y="116"/>
                  <a:pt x="196" y="120"/>
                </a:cubicBezTo>
                <a:cubicBezTo>
                  <a:pt x="188" y="119"/>
                  <a:pt x="188" y="119"/>
                  <a:pt x="188" y="119"/>
                </a:cubicBezTo>
                <a:cubicBezTo>
                  <a:pt x="188" y="115"/>
                  <a:pt x="189" y="111"/>
                  <a:pt x="189" y="107"/>
                </a:cubicBezTo>
                <a:moveTo>
                  <a:pt x="214" y="107"/>
                </a:moveTo>
                <a:cubicBezTo>
                  <a:pt x="214" y="166"/>
                  <a:pt x="166" y="214"/>
                  <a:pt x="107" y="214"/>
                </a:cubicBezTo>
                <a:cubicBezTo>
                  <a:pt x="48" y="214"/>
                  <a:pt x="0" y="166"/>
                  <a:pt x="0" y="107"/>
                </a:cubicBezTo>
                <a:cubicBezTo>
                  <a:pt x="0" y="48"/>
                  <a:pt x="48" y="0"/>
                  <a:pt x="107" y="0"/>
                </a:cubicBezTo>
                <a:cubicBezTo>
                  <a:pt x="166" y="0"/>
                  <a:pt x="214" y="48"/>
                  <a:pt x="214" y="107"/>
                </a:cubicBezTo>
                <a:moveTo>
                  <a:pt x="13" y="107"/>
                </a:moveTo>
                <a:cubicBezTo>
                  <a:pt x="13" y="120"/>
                  <a:pt x="16" y="132"/>
                  <a:pt x="20" y="143"/>
                </a:cubicBezTo>
                <a:cubicBezTo>
                  <a:pt x="21" y="142"/>
                  <a:pt x="23" y="140"/>
                  <a:pt x="25" y="139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44" y="129"/>
                  <a:pt x="53" y="127"/>
                  <a:pt x="60" y="127"/>
                </a:cubicBezTo>
                <a:cubicBezTo>
                  <a:pt x="154" y="127"/>
                  <a:pt x="154" y="127"/>
                  <a:pt x="154" y="127"/>
                </a:cubicBezTo>
                <a:cubicBezTo>
                  <a:pt x="160" y="127"/>
                  <a:pt x="170" y="129"/>
                  <a:pt x="176" y="132"/>
                </a:cubicBezTo>
                <a:cubicBezTo>
                  <a:pt x="189" y="139"/>
                  <a:pt x="189" y="139"/>
                  <a:pt x="189" y="139"/>
                </a:cubicBezTo>
                <a:cubicBezTo>
                  <a:pt x="190" y="140"/>
                  <a:pt x="192" y="141"/>
                  <a:pt x="193" y="143"/>
                </a:cubicBezTo>
                <a:cubicBezTo>
                  <a:pt x="198" y="132"/>
                  <a:pt x="200" y="120"/>
                  <a:pt x="200" y="107"/>
                </a:cubicBezTo>
                <a:cubicBezTo>
                  <a:pt x="200" y="55"/>
                  <a:pt x="158" y="13"/>
                  <a:pt x="107" y="13"/>
                </a:cubicBezTo>
                <a:cubicBezTo>
                  <a:pt x="55" y="13"/>
                  <a:pt x="13" y="55"/>
                  <a:pt x="13" y="107"/>
                </a:cubicBezTo>
                <a:moveTo>
                  <a:pt x="133" y="148"/>
                </a:moveTo>
                <a:cubicBezTo>
                  <a:pt x="133" y="145"/>
                  <a:pt x="131" y="142"/>
                  <a:pt x="128" y="142"/>
                </a:cubicBezTo>
                <a:cubicBezTo>
                  <a:pt x="85" y="142"/>
                  <a:pt x="85" y="142"/>
                  <a:pt x="85" y="142"/>
                </a:cubicBezTo>
                <a:cubicBezTo>
                  <a:pt x="82" y="142"/>
                  <a:pt x="80" y="145"/>
                  <a:pt x="80" y="148"/>
                </a:cubicBezTo>
                <a:cubicBezTo>
                  <a:pt x="80" y="149"/>
                  <a:pt x="80" y="149"/>
                  <a:pt x="80" y="149"/>
                </a:cubicBezTo>
                <a:cubicBezTo>
                  <a:pt x="80" y="152"/>
                  <a:pt x="82" y="154"/>
                  <a:pt x="85" y="154"/>
                </a:cubicBezTo>
                <a:cubicBezTo>
                  <a:pt x="128" y="154"/>
                  <a:pt x="128" y="154"/>
                  <a:pt x="128" y="154"/>
                </a:cubicBezTo>
                <a:cubicBezTo>
                  <a:pt x="131" y="154"/>
                  <a:pt x="133" y="152"/>
                  <a:pt x="133" y="149"/>
                </a:cubicBezTo>
                <a:lnTo>
                  <a:pt x="133" y="148"/>
                </a:lnTo>
                <a:close/>
                <a:moveTo>
                  <a:pt x="107" y="122"/>
                </a:moveTo>
                <a:cubicBezTo>
                  <a:pt x="112" y="122"/>
                  <a:pt x="117" y="119"/>
                  <a:pt x="119" y="115"/>
                </a:cubicBezTo>
                <a:cubicBezTo>
                  <a:pt x="132" y="112"/>
                  <a:pt x="150" y="109"/>
                  <a:pt x="150" y="109"/>
                </a:cubicBezTo>
                <a:cubicBezTo>
                  <a:pt x="156" y="108"/>
                  <a:pt x="156" y="106"/>
                  <a:pt x="150" y="105"/>
                </a:cubicBezTo>
                <a:cubicBezTo>
                  <a:pt x="150" y="105"/>
                  <a:pt x="132" y="101"/>
                  <a:pt x="119" y="99"/>
                </a:cubicBezTo>
                <a:cubicBezTo>
                  <a:pt x="117" y="95"/>
                  <a:pt x="112" y="92"/>
                  <a:pt x="107" y="92"/>
                </a:cubicBezTo>
                <a:cubicBezTo>
                  <a:pt x="98" y="92"/>
                  <a:pt x="92" y="98"/>
                  <a:pt x="92" y="107"/>
                </a:cubicBezTo>
                <a:cubicBezTo>
                  <a:pt x="92" y="115"/>
                  <a:pt x="98" y="122"/>
                  <a:pt x="107" y="122"/>
                </a:cubicBezTo>
                <a:moveTo>
                  <a:pt x="107" y="45"/>
                </a:moveTo>
                <a:cubicBezTo>
                  <a:pt x="109" y="45"/>
                  <a:pt x="111" y="43"/>
                  <a:pt x="111" y="41"/>
                </a:cubicBezTo>
                <a:cubicBezTo>
                  <a:pt x="111" y="34"/>
                  <a:pt x="111" y="34"/>
                  <a:pt x="111" y="34"/>
                </a:cubicBezTo>
                <a:cubicBezTo>
                  <a:pt x="111" y="32"/>
                  <a:pt x="109" y="30"/>
                  <a:pt x="107" y="30"/>
                </a:cubicBezTo>
                <a:cubicBezTo>
                  <a:pt x="105" y="30"/>
                  <a:pt x="103" y="32"/>
                  <a:pt x="103" y="34"/>
                </a:cubicBezTo>
                <a:cubicBezTo>
                  <a:pt x="103" y="41"/>
                  <a:pt x="103" y="41"/>
                  <a:pt x="103" y="41"/>
                </a:cubicBezTo>
                <a:cubicBezTo>
                  <a:pt x="103" y="43"/>
                  <a:pt x="105" y="45"/>
                  <a:pt x="107" y="45"/>
                </a:cubicBezTo>
                <a:moveTo>
                  <a:pt x="179" y="103"/>
                </a:moveTo>
                <a:cubicBezTo>
                  <a:pt x="172" y="103"/>
                  <a:pt x="172" y="103"/>
                  <a:pt x="172" y="103"/>
                </a:cubicBezTo>
                <a:cubicBezTo>
                  <a:pt x="170" y="103"/>
                  <a:pt x="168" y="105"/>
                  <a:pt x="168" y="107"/>
                </a:cubicBezTo>
                <a:cubicBezTo>
                  <a:pt x="168" y="109"/>
                  <a:pt x="170" y="111"/>
                  <a:pt x="172" y="111"/>
                </a:cubicBezTo>
                <a:cubicBezTo>
                  <a:pt x="179" y="111"/>
                  <a:pt x="179" y="111"/>
                  <a:pt x="179" y="111"/>
                </a:cubicBezTo>
                <a:cubicBezTo>
                  <a:pt x="181" y="111"/>
                  <a:pt x="183" y="109"/>
                  <a:pt x="183" y="107"/>
                </a:cubicBezTo>
                <a:cubicBezTo>
                  <a:pt x="183" y="105"/>
                  <a:pt x="181" y="103"/>
                  <a:pt x="179" y="103"/>
                </a:cubicBezTo>
                <a:moveTo>
                  <a:pt x="34" y="111"/>
                </a:moveTo>
                <a:cubicBezTo>
                  <a:pt x="41" y="111"/>
                  <a:pt x="41" y="111"/>
                  <a:pt x="41" y="111"/>
                </a:cubicBezTo>
                <a:cubicBezTo>
                  <a:pt x="43" y="111"/>
                  <a:pt x="45" y="109"/>
                  <a:pt x="45" y="107"/>
                </a:cubicBezTo>
                <a:cubicBezTo>
                  <a:pt x="45" y="105"/>
                  <a:pt x="43" y="103"/>
                  <a:pt x="41" y="103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32" y="103"/>
                  <a:pt x="30" y="105"/>
                  <a:pt x="30" y="107"/>
                </a:cubicBezTo>
                <a:cubicBezTo>
                  <a:pt x="30" y="109"/>
                  <a:pt x="32" y="111"/>
                  <a:pt x="34" y="111"/>
                </a:cubicBezTo>
                <a:moveTo>
                  <a:pt x="58" y="63"/>
                </a:moveTo>
                <a:cubicBezTo>
                  <a:pt x="58" y="64"/>
                  <a:pt x="59" y="64"/>
                  <a:pt x="60" y="64"/>
                </a:cubicBezTo>
                <a:cubicBezTo>
                  <a:pt x="61" y="64"/>
                  <a:pt x="62" y="64"/>
                  <a:pt x="63" y="63"/>
                </a:cubicBezTo>
                <a:cubicBezTo>
                  <a:pt x="65" y="62"/>
                  <a:pt x="65" y="59"/>
                  <a:pt x="63" y="58"/>
                </a:cubicBezTo>
                <a:cubicBezTo>
                  <a:pt x="58" y="53"/>
                  <a:pt x="58" y="53"/>
                  <a:pt x="58" y="53"/>
                </a:cubicBezTo>
                <a:cubicBezTo>
                  <a:pt x="57" y="51"/>
                  <a:pt x="54" y="51"/>
                  <a:pt x="53" y="53"/>
                </a:cubicBezTo>
                <a:cubicBezTo>
                  <a:pt x="51" y="54"/>
                  <a:pt x="51" y="57"/>
                  <a:pt x="53" y="58"/>
                </a:cubicBezTo>
                <a:lnTo>
                  <a:pt x="58" y="63"/>
                </a:lnTo>
                <a:close/>
                <a:moveTo>
                  <a:pt x="153" y="64"/>
                </a:moveTo>
                <a:cubicBezTo>
                  <a:pt x="154" y="64"/>
                  <a:pt x="155" y="64"/>
                  <a:pt x="156" y="63"/>
                </a:cubicBezTo>
                <a:cubicBezTo>
                  <a:pt x="161" y="58"/>
                  <a:pt x="161" y="58"/>
                  <a:pt x="161" y="58"/>
                </a:cubicBezTo>
                <a:cubicBezTo>
                  <a:pt x="162" y="57"/>
                  <a:pt x="162" y="54"/>
                  <a:pt x="161" y="53"/>
                </a:cubicBezTo>
                <a:cubicBezTo>
                  <a:pt x="159" y="51"/>
                  <a:pt x="157" y="51"/>
                  <a:pt x="155" y="53"/>
                </a:cubicBezTo>
                <a:cubicBezTo>
                  <a:pt x="150" y="58"/>
                  <a:pt x="150" y="58"/>
                  <a:pt x="150" y="58"/>
                </a:cubicBezTo>
                <a:cubicBezTo>
                  <a:pt x="149" y="59"/>
                  <a:pt x="149" y="62"/>
                  <a:pt x="150" y="63"/>
                </a:cubicBezTo>
                <a:cubicBezTo>
                  <a:pt x="151" y="64"/>
                  <a:pt x="152" y="64"/>
                  <a:pt x="153" y="64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123" name="Freeform 122"/>
          <p:cNvSpPr>
            <a:spLocks noEditPoints="1"/>
          </p:cNvSpPr>
          <p:nvPr/>
        </p:nvSpPr>
        <p:spPr bwMode="auto">
          <a:xfrm>
            <a:off x="5635055" y="3603162"/>
            <a:ext cx="425283" cy="376069"/>
          </a:xfrm>
          <a:custGeom>
            <a:avLst/>
            <a:gdLst>
              <a:gd name="T0" fmla="*/ 194 w 194"/>
              <a:gd name="T1" fmla="*/ 91 h 171"/>
              <a:gd name="T2" fmla="*/ 0 w 194"/>
              <a:gd name="T3" fmla="*/ 171 h 171"/>
              <a:gd name="T4" fmla="*/ 18 w 194"/>
              <a:gd name="T5" fmla="*/ 96 h 171"/>
              <a:gd name="T6" fmla="*/ 80 w 194"/>
              <a:gd name="T7" fmla="*/ 99 h 171"/>
              <a:gd name="T8" fmla="*/ 99 w 194"/>
              <a:gd name="T9" fmla="*/ 115 h 171"/>
              <a:gd name="T10" fmla="*/ 115 w 194"/>
              <a:gd name="T11" fmla="*/ 96 h 171"/>
              <a:gd name="T12" fmla="*/ 194 w 194"/>
              <a:gd name="T13" fmla="*/ 30 h 171"/>
              <a:gd name="T14" fmla="*/ 177 w 194"/>
              <a:gd name="T15" fmla="*/ 86 h 171"/>
              <a:gd name="T16" fmla="*/ 115 w 194"/>
              <a:gd name="T17" fmla="*/ 83 h 171"/>
              <a:gd name="T18" fmla="*/ 96 w 194"/>
              <a:gd name="T19" fmla="*/ 67 h 171"/>
              <a:gd name="T20" fmla="*/ 80 w 194"/>
              <a:gd name="T21" fmla="*/ 86 h 171"/>
              <a:gd name="T22" fmla="*/ 0 w 194"/>
              <a:gd name="T23" fmla="*/ 79 h 171"/>
              <a:gd name="T24" fmla="*/ 15 w 194"/>
              <a:gd name="T25" fmla="*/ 30 h 171"/>
              <a:gd name="T26" fmla="*/ 36 w 194"/>
              <a:gd name="T27" fmla="*/ 25 h 171"/>
              <a:gd name="T28" fmla="*/ 54 w 194"/>
              <a:gd name="T29" fmla="*/ 30 h 171"/>
              <a:gd name="T30" fmla="*/ 66 w 194"/>
              <a:gd name="T31" fmla="*/ 2 h 171"/>
              <a:gd name="T32" fmla="*/ 75 w 194"/>
              <a:gd name="T33" fmla="*/ 0 h 171"/>
              <a:gd name="T34" fmla="*/ 120 w 194"/>
              <a:gd name="T35" fmla="*/ 2 h 171"/>
              <a:gd name="T36" fmla="*/ 141 w 194"/>
              <a:gd name="T37" fmla="*/ 14 h 171"/>
              <a:gd name="T38" fmla="*/ 159 w 194"/>
              <a:gd name="T39" fmla="*/ 30 h 171"/>
              <a:gd name="T40" fmla="*/ 180 w 194"/>
              <a:gd name="T41" fmla="*/ 25 h 171"/>
              <a:gd name="T42" fmla="*/ 194 w 194"/>
              <a:gd name="T43" fmla="*/ 30 h 171"/>
              <a:gd name="T44" fmla="*/ 129 w 194"/>
              <a:gd name="T45" fmla="*/ 10 h 171"/>
              <a:gd name="T46" fmla="*/ 120 w 194"/>
              <a:gd name="T47" fmla="*/ 12 h 171"/>
              <a:gd name="T48" fmla="*/ 75 w 194"/>
              <a:gd name="T49" fmla="*/ 10 h 171"/>
              <a:gd name="T50" fmla="*/ 62 w 194"/>
              <a:gd name="T51" fmla="*/ 14 h 171"/>
              <a:gd name="T52" fmla="*/ 133 w 194"/>
              <a:gd name="T53" fmla="*/ 30 h 171"/>
              <a:gd name="T54" fmla="*/ 99 w 194"/>
              <a:gd name="T55" fmla="*/ 107 h 171"/>
              <a:gd name="T56" fmla="*/ 107 w 194"/>
              <a:gd name="T57" fmla="*/ 83 h 171"/>
              <a:gd name="T58" fmla="*/ 96 w 194"/>
              <a:gd name="T59" fmla="*/ 75 h 171"/>
              <a:gd name="T60" fmla="*/ 88 w 194"/>
              <a:gd name="T61" fmla="*/ 99 h 171"/>
              <a:gd name="T62" fmla="*/ 99 w 194"/>
              <a:gd name="T63" fmla="*/ 107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94" h="171">
                <a:moveTo>
                  <a:pt x="177" y="96"/>
                </a:moveTo>
                <a:cubicBezTo>
                  <a:pt x="183" y="96"/>
                  <a:pt x="189" y="94"/>
                  <a:pt x="194" y="91"/>
                </a:cubicBezTo>
                <a:cubicBezTo>
                  <a:pt x="194" y="171"/>
                  <a:pt x="194" y="171"/>
                  <a:pt x="194" y="171"/>
                </a:cubicBezTo>
                <a:cubicBezTo>
                  <a:pt x="0" y="171"/>
                  <a:pt x="0" y="171"/>
                  <a:pt x="0" y="171"/>
                </a:cubicBezTo>
                <a:cubicBezTo>
                  <a:pt x="0" y="91"/>
                  <a:pt x="0" y="91"/>
                  <a:pt x="0" y="91"/>
                </a:cubicBezTo>
                <a:cubicBezTo>
                  <a:pt x="5" y="94"/>
                  <a:pt x="11" y="96"/>
                  <a:pt x="18" y="96"/>
                </a:cubicBezTo>
                <a:cubicBezTo>
                  <a:pt x="80" y="96"/>
                  <a:pt x="80" y="96"/>
                  <a:pt x="80" y="96"/>
                </a:cubicBezTo>
                <a:cubicBezTo>
                  <a:pt x="80" y="99"/>
                  <a:pt x="80" y="99"/>
                  <a:pt x="80" y="99"/>
                </a:cubicBezTo>
                <a:cubicBezTo>
                  <a:pt x="80" y="108"/>
                  <a:pt x="87" y="115"/>
                  <a:pt x="96" y="115"/>
                </a:cubicBezTo>
                <a:cubicBezTo>
                  <a:pt x="99" y="115"/>
                  <a:pt x="99" y="115"/>
                  <a:pt x="99" y="115"/>
                </a:cubicBezTo>
                <a:cubicBezTo>
                  <a:pt x="108" y="115"/>
                  <a:pt x="115" y="108"/>
                  <a:pt x="115" y="99"/>
                </a:cubicBezTo>
                <a:cubicBezTo>
                  <a:pt x="115" y="96"/>
                  <a:pt x="115" y="96"/>
                  <a:pt x="115" y="96"/>
                </a:cubicBezTo>
                <a:lnTo>
                  <a:pt x="177" y="96"/>
                </a:lnTo>
                <a:close/>
                <a:moveTo>
                  <a:pt x="194" y="30"/>
                </a:moveTo>
                <a:cubicBezTo>
                  <a:pt x="194" y="79"/>
                  <a:pt x="194" y="79"/>
                  <a:pt x="194" y="79"/>
                </a:cubicBezTo>
                <a:cubicBezTo>
                  <a:pt x="190" y="83"/>
                  <a:pt x="183" y="86"/>
                  <a:pt x="177" y="86"/>
                </a:cubicBezTo>
                <a:cubicBezTo>
                  <a:pt x="115" y="86"/>
                  <a:pt x="115" y="86"/>
                  <a:pt x="115" y="86"/>
                </a:cubicBezTo>
                <a:cubicBezTo>
                  <a:pt x="115" y="83"/>
                  <a:pt x="115" y="83"/>
                  <a:pt x="115" y="83"/>
                </a:cubicBezTo>
                <a:cubicBezTo>
                  <a:pt x="115" y="75"/>
                  <a:pt x="108" y="67"/>
                  <a:pt x="99" y="67"/>
                </a:cubicBezTo>
                <a:cubicBezTo>
                  <a:pt x="96" y="67"/>
                  <a:pt x="96" y="67"/>
                  <a:pt x="96" y="67"/>
                </a:cubicBezTo>
                <a:cubicBezTo>
                  <a:pt x="87" y="67"/>
                  <a:pt x="80" y="75"/>
                  <a:pt x="80" y="83"/>
                </a:cubicBezTo>
                <a:cubicBezTo>
                  <a:pt x="80" y="86"/>
                  <a:pt x="80" y="86"/>
                  <a:pt x="80" y="86"/>
                </a:cubicBezTo>
                <a:cubicBezTo>
                  <a:pt x="18" y="86"/>
                  <a:pt x="18" y="86"/>
                  <a:pt x="18" y="86"/>
                </a:cubicBezTo>
                <a:cubicBezTo>
                  <a:pt x="11" y="86"/>
                  <a:pt x="5" y="83"/>
                  <a:pt x="0" y="79"/>
                </a:cubicBezTo>
                <a:cubicBezTo>
                  <a:pt x="0" y="30"/>
                  <a:pt x="0" y="30"/>
                  <a:pt x="0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25"/>
                  <a:pt x="15" y="25"/>
                  <a:pt x="15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30"/>
                  <a:pt x="36" y="30"/>
                  <a:pt x="36" y="30"/>
                </a:cubicBezTo>
                <a:cubicBezTo>
                  <a:pt x="54" y="30"/>
                  <a:pt x="54" y="30"/>
                  <a:pt x="54" y="30"/>
                </a:cubicBezTo>
                <a:cubicBezTo>
                  <a:pt x="54" y="14"/>
                  <a:pt x="54" y="14"/>
                  <a:pt x="54" y="14"/>
                </a:cubicBezTo>
                <a:cubicBezTo>
                  <a:pt x="54" y="8"/>
                  <a:pt x="59" y="2"/>
                  <a:pt x="66" y="2"/>
                </a:cubicBezTo>
                <a:cubicBezTo>
                  <a:pt x="75" y="2"/>
                  <a:pt x="75" y="2"/>
                  <a:pt x="75" y="2"/>
                </a:cubicBezTo>
                <a:cubicBezTo>
                  <a:pt x="75" y="0"/>
                  <a:pt x="75" y="0"/>
                  <a:pt x="75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0" y="2"/>
                  <a:pt x="120" y="2"/>
                  <a:pt x="120" y="2"/>
                </a:cubicBezTo>
                <a:cubicBezTo>
                  <a:pt x="129" y="2"/>
                  <a:pt x="129" y="2"/>
                  <a:pt x="129" y="2"/>
                </a:cubicBezTo>
                <a:cubicBezTo>
                  <a:pt x="136" y="2"/>
                  <a:pt x="141" y="8"/>
                  <a:pt x="141" y="14"/>
                </a:cubicBezTo>
                <a:cubicBezTo>
                  <a:pt x="141" y="30"/>
                  <a:pt x="141" y="30"/>
                  <a:pt x="141" y="30"/>
                </a:cubicBezTo>
                <a:cubicBezTo>
                  <a:pt x="159" y="30"/>
                  <a:pt x="159" y="30"/>
                  <a:pt x="159" y="30"/>
                </a:cubicBezTo>
                <a:cubicBezTo>
                  <a:pt x="159" y="25"/>
                  <a:pt x="159" y="25"/>
                  <a:pt x="159" y="25"/>
                </a:cubicBezTo>
                <a:cubicBezTo>
                  <a:pt x="180" y="25"/>
                  <a:pt x="180" y="25"/>
                  <a:pt x="180" y="25"/>
                </a:cubicBezTo>
                <a:cubicBezTo>
                  <a:pt x="180" y="30"/>
                  <a:pt x="180" y="30"/>
                  <a:pt x="180" y="30"/>
                </a:cubicBezTo>
                <a:lnTo>
                  <a:pt x="194" y="30"/>
                </a:lnTo>
                <a:close/>
                <a:moveTo>
                  <a:pt x="133" y="14"/>
                </a:moveTo>
                <a:cubicBezTo>
                  <a:pt x="133" y="12"/>
                  <a:pt x="131" y="10"/>
                  <a:pt x="129" y="10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75" y="12"/>
                  <a:pt x="75" y="12"/>
                  <a:pt x="75" y="12"/>
                </a:cubicBezTo>
                <a:cubicBezTo>
                  <a:pt x="75" y="10"/>
                  <a:pt x="75" y="10"/>
                  <a:pt x="75" y="10"/>
                </a:cubicBezTo>
                <a:cubicBezTo>
                  <a:pt x="66" y="10"/>
                  <a:pt x="66" y="10"/>
                  <a:pt x="66" y="10"/>
                </a:cubicBezTo>
                <a:cubicBezTo>
                  <a:pt x="64" y="10"/>
                  <a:pt x="62" y="12"/>
                  <a:pt x="62" y="14"/>
                </a:cubicBezTo>
                <a:cubicBezTo>
                  <a:pt x="62" y="30"/>
                  <a:pt x="62" y="30"/>
                  <a:pt x="62" y="30"/>
                </a:cubicBezTo>
                <a:cubicBezTo>
                  <a:pt x="133" y="30"/>
                  <a:pt x="133" y="30"/>
                  <a:pt x="133" y="30"/>
                </a:cubicBezTo>
                <a:lnTo>
                  <a:pt x="133" y="14"/>
                </a:lnTo>
                <a:close/>
                <a:moveTo>
                  <a:pt x="99" y="107"/>
                </a:moveTo>
                <a:cubicBezTo>
                  <a:pt x="103" y="107"/>
                  <a:pt x="107" y="103"/>
                  <a:pt x="107" y="99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107" y="79"/>
                  <a:pt x="103" y="75"/>
                  <a:pt x="99" y="75"/>
                </a:cubicBezTo>
                <a:cubicBezTo>
                  <a:pt x="96" y="75"/>
                  <a:pt x="96" y="75"/>
                  <a:pt x="96" y="75"/>
                </a:cubicBezTo>
                <a:cubicBezTo>
                  <a:pt x="91" y="75"/>
                  <a:pt x="88" y="79"/>
                  <a:pt x="88" y="83"/>
                </a:cubicBezTo>
                <a:cubicBezTo>
                  <a:pt x="88" y="99"/>
                  <a:pt x="88" y="99"/>
                  <a:pt x="88" y="99"/>
                </a:cubicBezTo>
                <a:cubicBezTo>
                  <a:pt x="88" y="103"/>
                  <a:pt x="91" y="107"/>
                  <a:pt x="96" y="107"/>
                </a:cubicBezTo>
                <a:lnTo>
                  <a:pt x="99" y="1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236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500"/>
                            </p:stCondLst>
                            <p:childTnLst>
                              <p:par>
                                <p:cTn id="1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000"/>
                            </p:stCondLst>
                            <p:childTnLst>
                              <p:par>
                                <p:cTn id="2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3500"/>
                            </p:stCondLst>
                            <p:childTnLst>
                              <p:par>
                                <p:cTn id="2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4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0" grpId="0" animBg="1"/>
      <p:bldP spid="61" grpId="0" animBg="1"/>
      <p:bldP spid="63" grpId="0"/>
      <p:bldP spid="66" grpId="0"/>
      <p:bldP spid="87" grpId="0" animBg="1"/>
      <p:bldP spid="88" grpId="0" animBg="1"/>
      <p:bldP spid="89" grpId="0"/>
      <p:bldP spid="90" grpId="0" animBg="1"/>
      <p:bldP spid="91" grpId="0" animBg="1"/>
      <p:bldP spid="92" grpId="0"/>
      <p:bldP spid="93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 animBg="1"/>
      <p:bldP spid="134" grpId="0" animBg="1"/>
      <p:bldP spid="135" grpId="0" animBg="1"/>
      <p:bldP spid="136" grpId="0"/>
      <p:bldP spid="137" grpId="0" animBg="1"/>
      <p:bldP spid="138" grpId="0" animBg="1"/>
      <p:bldP spid="139" grpId="0"/>
      <p:bldP spid="140" grpId="0"/>
      <p:bldP spid="216" grpId="0" animBg="1"/>
      <p:bldP spid="217" grpId="0" animBg="1"/>
      <p:bldP spid="218" grpId="0"/>
      <p:bldP spid="219" grpId="0" animBg="1"/>
      <p:bldP spid="220" grpId="0" animBg="1"/>
      <p:bldP spid="221" grpId="0"/>
      <p:bldP spid="222" grpId="0"/>
      <p:bldP spid="226" grpId="0" animBg="1"/>
      <p:bldP spid="227" grpId="0" animBg="1"/>
      <p:bldP spid="228" grpId="0"/>
      <p:bldP spid="229" grpId="0" animBg="1"/>
      <p:bldP spid="230" grpId="0" animBg="1"/>
      <p:bldP spid="231" grpId="0"/>
      <p:bldP spid="232" grpId="0"/>
      <p:bldP spid="236" grpId="0" animBg="1"/>
      <p:bldP spid="237" grpId="0" animBg="1"/>
      <p:bldP spid="238" grpId="0"/>
      <p:bldP spid="239" grpId="0" animBg="1"/>
      <p:bldP spid="240" grpId="0" animBg="1"/>
      <p:bldP spid="241" grpId="0"/>
      <p:bldP spid="242" grpId="0"/>
      <p:bldP spid="86" grpId="0" animBg="1"/>
      <p:bldP spid="119" grpId="0" animBg="1"/>
      <p:bldP spid="120" grpId="0" animBg="1"/>
      <p:bldP spid="121" grpId="0" animBg="1"/>
      <p:bldP spid="122" grpId="0" animBg="1"/>
      <p:bldP spid="1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Infographic</a:t>
            </a:r>
          </a:p>
        </p:txBody>
      </p:sp>
      <p:sp>
        <p:nvSpPr>
          <p:cNvPr id="3" name="Freeform 17"/>
          <p:cNvSpPr>
            <a:spLocks/>
          </p:cNvSpPr>
          <p:nvPr/>
        </p:nvSpPr>
        <p:spPr bwMode="auto">
          <a:xfrm>
            <a:off x="2499619" y="3558654"/>
            <a:ext cx="1443589" cy="531480"/>
          </a:xfrm>
          <a:custGeom>
            <a:avLst/>
            <a:gdLst>
              <a:gd name="T0" fmla="*/ 84 w 347"/>
              <a:gd name="T1" fmla="*/ 0 h 128"/>
              <a:gd name="T2" fmla="*/ 263 w 347"/>
              <a:gd name="T3" fmla="*/ 0 h 128"/>
              <a:gd name="T4" fmla="*/ 263 w 347"/>
              <a:gd name="T5" fmla="*/ 128 h 128"/>
              <a:gd name="T6" fmla="*/ 84 w 347"/>
              <a:gd name="T7" fmla="*/ 128 h 128"/>
              <a:gd name="T8" fmla="*/ 84 w 347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7" h="128">
                <a:moveTo>
                  <a:pt x="84" y="0"/>
                </a:moveTo>
                <a:cubicBezTo>
                  <a:pt x="263" y="0"/>
                  <a:pt x="263" y="0"/>
                  <a:pt x="263" y="0"/>
                </a:cubicBezTo>
                <a:cubicBezTo>
                  <a:pt x="347" y="0"/>
                  <a:pt x="347" y="128"/>
                  <a:pt x="263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0" y="128"/>
                  <a:pt x="0" y="0"/>
                  <a:pt x="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" name="Freeform 18"/>
          <p:cNvSpPr>
            <a:spLocks/>
          </p:cNvSpPr>
          <p:nvPr/>
        </p:nvSpPr>
        <p:spPr bwMode="auto">
          <a:xfrm>
            <a:off x="550863" y="1620421"/>
            <a:ext cx="3001191" cy="4553530"/>
          </a:xfrm>
          <a:custGeom>
            <a:avLst/>
            <a:gdLst>
              <a:gd name="T0" fmla="*/ 71 w 722"/>
              <a:gd name="T1" fmla="*/ 528 h 1095"/>
              <a:gd name="T2" fmla="*/ 354 w 722"/>
              <a:gd name="T3" fmla="*/ 362 h 1095"/>
              <a:gd name="T4" fmla="*/ 535 w 722"/>
              <a:gd name="T5" fmla="*/ 160 h 1095"/>
              <a:gd name="T6" fmla="*/ 680 w 722"/>
              <a:gd name="T7" fmla="*/ 247 h 1095"/>
              <a:gd name="T8" fmla="*/ 555 w 722"/>
              <a:gd name="T9" fmla="*/ 436 h 1095"/>
              <a:gd name="T10" fmla="*/ 483 w 722"/>
              <a:gd name="T11" fmla="*/ 604 h 1095"/>
              <a:gd name="T12" fmla="*/ 443 w 722"/>
              <a:gd name="T13" fmla="*/ 769 h 1095"/>
              <a:gd name="T14" fmla="*/ 448 w 722"/>
              <a:gd name="T15" fmla="*/ 936 h 1095"/>
              <a:gd name="T16" fmla="*/ 430 w 722"/>
              <a:gd name="T17" fmla="*/ 1085 h 1095"/>
              <a:gd name="T18" fmla="*/ 71 w 722"/>
              <a:gd name="T19" fmla="*/ 949 h 1095"/>
              <a:gd name="T20" fmla="*/ 71 w 722"/>
              <a:gd name="T21" fmla="*/ 528 h 1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22" h="1095">
                <a:moveTo>
                  <a:pt x="71" y="528"/>
                </a:moveTo>
                <a:cubicBezTo>
                  <a:pt x="185" y="498"/>
                  <a:pt x="274" y="441"/>
                  <a:pt x="354" y="362"/>
                </a:cubicBezTo>
                <a:cubicBezTo>
                  <a:pt x="425" y="293"/>
                  <a:pt x="494" y="258"/>
                  <a:pt x="535" y="160"/>
                </a:cubicBezTo>
                <a:cubicBezTo>
                  <a:pt x="586" y="0"/>
                  <a:pt x="722" y="112"/>
                  <a:pt x="680" y="247"/>
                </a:cubicBezTo>
                <a:cubicBezTo>
                  <a:pt x="648" y="327"/>
                  <a:pt x="613" y="379"/>
                  <a:pt x="555" y="436"/>
                </a:cubicBezTo>
                <a:cubicBezTo>
                  <a:pt x="449" y="436"/>
                  <a:pt x="430" y="547"/>
                  <a:pt x="483" y="604"/>
                </a:cubicBezTo>
                <a:cubicBezTo>
                  <a:pt x="401" y="620"/>
                  <a:pt x="397" y="723"/>
                  <a:pt x="443" y="769"/>
                </a:cubicBezTo>
                <a:cubicBezTo>
                  <a:pt x="377" y="805"/>
                  <a:pt x="384" y="917"/>
                  <a:pt x="448" y="936"/>
                </a:cubicBezTo>
                <a:cubicBezTo>
                  <a:pt x="410" y="950"/>
                  <a:pt x="379" y="1024"/>
                  <a:pt x="430" y="1085"/>
                </a:cubicBezTo>
                <a:cubicBezTo>
                  <a:pt x="180" y="1095"/>
                  <a:pt x="143" y="1002"/>
                  <a:pt x="71" y="949"/>
                </a:cubicBezTo>
                <a:cubicBezTo>
                  <a:pt x="0" y="897"/>
                  <a:pt x="0" y="547"/>
                  <a:pt x="71" y="528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" name="Freeform 19"/>
          <p:cNvSpPr>
            <a:spLocks/>
          </p:cNvSpPr>
          <p:nvPr/>
        </p:nvSpPr>
        <p:spPr bwMode="auto">
          <a:xfrm>
            <a:off x="2259314" y="4900506"/>
            <a:ext cx="1645305" cy="533233"/>
          </a:xfrm>
          <a:custGeom>
            <a:avLst/>
            <a:gdLst>
              <a:gd name="T0" fmla="*/ 84 w 396"/>
              <a:gd name="T1" fmla="*/ 0 h 128"/>
              <a:gd name="T2" fmla="*/ 312 w 396"/>
              <a:gd name="T3" fmla="*/ 0 h 128"/>
              <a:gd name="T4" fmla="*/ 312 w 396"/>
              <a:gd name="T5" fmla="*/ 128 h 128"/>
              <a:gd name="T6" fmla="*/ 84 w 396"/>
              <a:gd name="T7" fmla="*/ 128 h 128"/>
              <a:gd name="T8" fmla="*/ 84 w 396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" h="128">
                <a:moveTo>
                  <a:pt x="84" y="0"/>
                </a:moveTo>
                <a:cubicBezTo>
                  <a:pt x="312" y="0"/>
                  <a:pt x="312" y="0"/>
                  <a:pt x="312" y="0"/>
                </a:cubicBezTo>
                <a:cubicBezTo>
                  <a:pt x="396" y="0"/>
                  <a:pt x="396" y="128"/>
                  <a:pt x="312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0" y="128"/>
                  <a:pt x="0" y="0"/>
                  <a:pt x="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6" name="Freeform 20"/>
          <p:cNvSpPr>
            <a:spLocks/>
          </p:cNvSpPr>
          <p:nvPr/>
        </p:nvSpPr>
        <p:spPr bwMode="auto">
          <a:xfrm>
            <a:off x="2268084" y="5565294"/>
            <a:ext cx="1341854" cy="533233"/>
          </a:xfrm>
          <a:custGeom>
            <a:avLst/>
            <a:gdLst>
              <a:gd name="T0" fmla="*/ 85 w 323"/>
              <a:gd name="T1" fmla="*/ 0 h 128"/>
              <a:gd name="T2" fmla="*/ 238 w 323"/>
              <a:gd name="T3" fmla="*/ 0 h 128"/>
              <a:gd name="T4" fmla="*/ 238 w 323"/>
              <a:gd name="T5" fmla="*/ 128 h 128"/>
              <a:gd name="T6" fmla="*/ 85 w 323"/>
              <a:gd name="T7" fmla="*/ 128 h 128"/>
              <a:gd name="T8" fmla="*/ 85 w 323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3" h="128">
                <a:moveTo>
                  <a:pt x="85" y="0"/>
                </a:moveTo>
                <a:cubicBezTo>
                  <a:pt x="238" y="0"/>
                  <a:pt x="238" y="0"/>
                  <a:pt x="238" y="0"/>
                </a:cubicBezTo>
                <a:cubicBezTo>
                  <a:pt x="323" y="0"/>
                  <a:pt x="323" y="128"/>
                  <a:pt x="238" y="128"/>
                </a:cubicBezTo>
                <a:cubicBezTo>
                  <a:pt x="85" y="128"/>
                  <a:pt x="85" y="128"/>
                  <a:pt x="85" y="128"/>
                </a:cubicBezTo>
                <a:cubicBezTo>
                  <a:pt x="0" y="128"/>
                  <a:pt x="0" y="0"/>
                  <a:pt x="8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" name="Freeform 21"/>
          <p:cNvSpPr>
            <a:spLocks/>
          </p:cNvSpPr>
          <p:nvPr/>
        </p:nvSpPr>
        <p:spPr bwMode="auto">
          <a:xfrm>
            <a:off x="2325968" y="4232211"/>
            <a:ext cx="1803170" cy="531480"/>
          </a:xfrm>
          <a:custGeom>
            <a:avLst/>
            <a:gdLst>
              <a:gd name="T0" fmla="*/ 84 w 434"/>
              <a:gd name="T1" fmla="*/ 0 h 128"/>
              <a:gd name="T2" fmla="*/ 349 w 434"/>
              <a:gd name="T3" fmla="*/ 0 h 128"/>
              <a:gd name="T4" fmla="*/ 349 w 434"/>
              <a:gd name="T5" fmla="*/ 128 h 128"/>
              <a:gd name="T6" fmla="*/ 84 w 434"/>
              <a:gd name="T7" fmla="*/ 128 h 128"/>
              <a:gd name="T8" fmla="*/ 84 w 434"/>
              <a:gd name="T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4" h="128">
                <a:moveTo>
                  <a:pt x="84" y="0"/>
                </a:moveTo>
                <a:cubicBezTo>
                  <a:pt x="349" y="0"/>
                  <a:pt x="349" y="0"/>
                  <a:pt x="349" y="0"/>
                </a:cubicBezTo>
                <a:cubicBezTo>
                  <a:pt x="434" y="0"/>
                  <a:pt x="434" y="128"/>
                  <a:pt x="349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0" y="128"/>
                  <a:pt x="0" y="0"/>
                  <a:pt x="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" name="Freeform 25"/>
          <p:cNvSpPr>
            <a:spLocks/>
          </p:cNvSpPr>
          <p:nvPr/>
        </p:nvSpPr>
        <p:spPr bwMode="auto">
          <a:xfrm>
            <a:off x="2881197" y="4993196"/>
            <a:ext cx="352621" cy="342587"/>
          </a:xfrm>
          <a:custGeom>
            <a:avLst/>
            <a:gdLst>
              <a:gd name="T0" fmla="*/ 0 w 208"/>
              <a:gd name="T1" fmla="*/ 68 h 202"/>
              <a:gd name="T2" fmla="*/ 8 w 208"/>
              <a:gd name="T3" fmla="*/ 79 h 202"/>
              <a:gd name="T4" fmla="*/ 30 w 208"/>
              <a:gd name="T5" fmla="*/ 72 h 202"/>
              <a:gd name="T6" fmla="*/ 64 w 208"/>
              <a:gd name="T7" fmla="*/ 172 h 202"/>
              <a:gd name="T8" fmla="*/ 105 w 208"/>
              <a:gd name="T9" fmla="*/ 190 h 202"/>
              <a:gd name="T10" fmla="*/ 197 w 208"/>
              <a:gd name="T11" fmla="*/ 63 h 202"/>
              <a:gd name="T12" fmla="*/ 113 w 208"/>
              <a:gd name="T13" fmla="*/ 68 h 202"/>
              <a:gd name="T14" fmla="*/ 137 w 208"/>
              <a:gd name="T15" fmla="*/ 95 h 202"/>
              <a:gd name="T16" fmla="*/ 109 w 208"/>
              <a:gd name="T17" fmla="*/ 130 h 202"/>
              <a:gd name="T18" fmla="*/ 93 w 208"/>
              <a:gd name="T19" fmla="*/ 91 h 202"/>
              <a:gd name="T20" fmla="*/ 59 w 208"/>
              <a:gd name="T21" fmla="*/ 23 h 202"/>
              <a:gd name="T22" fmla="*/ 0 w 208"/>
              <a:gd name="T23" fmla="*/ 68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8" h="202">
                <a:moveTo>
                  <a:pt x="0" y="68"/>
                </a:moveTo>
                <a:cubicBezTo>
                  <a:pt x="8" y="79"/>
                  <a:pt x="8" y="79"/>
                  <a:pt x="8" y="79"/>
                </a:cubicBezTo>
                <a:cubicBezTo>
                  <a:pt x="8" y="79"/>
                  <a:pt x="24" y="66"/>
                  <a:pt x="30" y="72"/>
                </a:cubicBezTo>
                <a:cubicBezTo>
                  <a:pt x="36" y="79"/>
                  <a:pt x="57" y="157"/>
                  <a:pt x="64" y="172"/>
                </a:cubicBezTo>
                <a:cubicBezTo>
                  <a:pt x="70" y="185"/>
                  <a:pt x="87" y="202"/>
                  <a:pt x="105" y="190"/>
                </a:cubicBezTo>
                <a:cubicBezTo>
                  <a:pt x="124" y="178"/>
                  <a:pt x="186" y="125"/>
                  <a:pt x="197" y="63"/>
                </a:cubicBezTo>
                <a:cubicBezTo>
                  <a:pt x="208" y="0"/>
                  <a:pt x="122" y="13"/>
                  <a:pt x="113" y="68"/>
                </a:cubicBezTo>
                <a:cubicBezTo>
                  <a:pt x="136" y="54"/>
                  <a:pt x="148" y="73"/>
                  <a:pt x="137" y="95"/>
                </a:cubicBezTo>
                <a:cubicBezTo>
                  <a:pt x="125" y="116"/>
                  <a:pt x="114" y="130"/>
                  <a:pt x="109" y="130"/>
                </a:cubicBezTo>
                <a:cubicBezTo>
                  <a:pt x="103" y="130"/>
                  <a:pt x="99" y="116"/>
                  <a:pt x="93" y="91"/>
                </a:cubicBezTo>
                <a:cubicBezTo>
                  <a:pt x="86" y="65"/>
                  <a:pt x="86" y="17"/>
                  <a:pt x="59" y="23"/>
                </a:cubicBezTo>
                <a:cubicBezTo>
                  <a:pt x="34" y="28"/>
                  <a:pt x="0" y="68"/>
                  <a:pt x="0" y="6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" name="Freeform 26"/>
          <p:cNvSpPr>
            <a:spLocks noEditPoints="1"/>
          </p:cNvSpPr>
          <p:nvPr/>
        </p:nvSpPr>
        <p:spPr bwMode="auto">
          <a:xfrm>
            <a:off x="2759426" y="5659168"/>
            <a:ext cx="335420" cy="336853"/>
          </a:xfrm>
          <a:custGeom>
            <a:avLst/>
            <a:gdLst>
              <a:gd name="T0" fmla="*/ 160 w 198"/>
              <a:gd name="T1" fmla="*/ 0 h 198"/>
              <a:gd name="T2" fmla="*/ 38 w 198"/>
              <a:gd name="T3" fmla="*/ 0 h 198"/>
              <a:gd name="T4" fmla="*/ 0 w 198"/>
              <a:gd name="T5" fmla="*/ 38 h 198"/>
              <a:gd name="T6" fmla="*/ 0 w 198"/>
              <a:gd name="T7" fmla="*/ 78 h 198"/>
              <a:gd name="T8" fmla="*/ 0 w 198"/>
              <a:gd name="T9" fmla="*/ 159 h 198"/>
              <a:gd name="T10" fmla="*/ 38 w 198"/>
              <a:gd name="T11" fmla="*/ 198 h 198"/>
              <a:gd name="T12" fmla="*/ 160 w 198"/>
              <a:gd name="T13" fmla="*/ 198 h 198"/>
              <a:gd name="T14" fmla="*/ 198 w 198"/>
              <a:gd name="T15" fmla="*/ 159 h 198"/>
              <a:gd name="T16" fmla="*/ 198 w 198"/>
              <a:gd name="T17" fmla="*/ 78 h 198"/>
              <a:gd name="T18" fmla="*/ 198 w 198"/>
              <a:gd name="T19" fmla="*/ 38 h 198"/>
              <a:gd name="T20" fmla="*/ 160 w 198"/>
              <a:gd name="T21" fmla="*/ 0 h 198"/>
              <a:gd name="T22" fmla="*/ 171 w 198"/>
              <a:gd name="T23" fmla="*/ 22 h 198"/>
              <a:gd name="T24" fmla="*/ 175 w 198"/>
              <a:gd name="T25" fmla="*/ 22 h 198"/>
              <a:gd name="T26" fmla="*/ 175 w 198"/>
              <a:gd name="T27" fmla="*/ 27 h 198"/>
              <a:gd name="T28" fmla="*/ 175 w 198"/>
              <a:gd name="T29" fmla="*/ 56 h 198"/>
              <a:gd name="T30" fmla="*/ 142 w 198"/>
              <a:gd name="T31" fmla="*/ 56 h 198"/>
              <a:gd name="T32" fmla="*/ 142 w 198"/>
              <a:gd name="T33" fmla="*/ 22 h 198"/>
              <a:gd name="T34" fmla="*/ 171 w 198"/>
              <a:gd name="T35" fmla="*/ 22 h 198"/>
              <a:gd name="T36" fmla="*/ 71 w 198"/>
              <a:gd name="T37" fmla="*/ 78 h 198"/>
              <a:gd name="T38" fmla="*/ 99 w 198"/>
              <a:gd name="T39" fmla="*/ 64 h 198"/>
              <a:gd name="T40" fmla="*/ 127 w 198"/>
              <a:gd name="T41" fmla="*/ 78 h 198"/>
              <a:gd name="T42" fmla="*/ 134 w 198"/>
              <a:gd name="T43" fmla="*/ 99 h 198"/>
              <a:gd name="T44" fmla="*/ 99 w 198"/>
              <a:gd name="T45" fmla="*/ 134 h 198"/>
              <a:gd name="T46" fmla="*/ 64 w 198"/>
              <a:gd name="T47" fmla="*/ 99 h 198"/>
              <a:gd name="T48" fmla="*/ 71 w 198"/>
              <a:gd name="T49" fmla="*/ 78 h 198"/>
              <a:gd name="T50" fmla="*/ 179 w 198"/>
              <a:gd name="T51" fmla="*/ 159 h 198"/>
              <a:gd name="T52" fmla="*/ 160 w 198"/>
              <a:gd name="T53" fmla="*/ 178 h 198"/>
              <a:gd name="T54" fmla="*/ 38 w 198"/>
              <a:gd name="T55" fmla="*/ 178 h 198"/>
              <a:gd name="T56" fmla="*/ 19 w 198"/>
              <a:gd name="T57" fmla="*/ 159 h 198"/>
              <a:gd name="T58" fmla="*/ 19 w 198"/>
              <a:gd name="T59" fmla="*/ 78 h 198"/>
              <a:gd name="T60" fmla="*/ 49 w 198"/>
              <a:gd name="T61" fmla="*/ 78 h 198"/>
              <a:gd name="T62" fmla="*/ 45 w 198"/>
              <a:gd name="T63" fmla="*/ 99 h 198"/>
              <a:gd name="T64" fmla="*/ 99 w 198"/>
              <a:gd name="T65" fmla="*/ 153 h 198"/>
              <a:gd name="T66" fmla="*/ 153 w 198"/>
              <a:gd name="T67" fmla="*/ 99 h 198"/>
              <a:gd name="T68" fmla="*/ 149 w 198"/>
              <a:gd name="T69" fmla="*/ 78 h 198"/>
              <a:gd name="T70" fmla="*/ 179 w 198"/>
              <a:gd name="T71" fmla="*/ 78 h 198"/>
              <a:gd name="T72" fmla="*/ 179 w 198"/>
              <a:gd name="T73" fmla="*/ 159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8" h="198">
                <a:moveTo>
                  <a:pt x="160" y="0"/>
                </a:moveTo>
                <a:cubicBezTo>
                  <a:pt x="38" y="0"/>
                  <a:pt x="38" y="0"/>
                  <a:pt x="38" y="0"/>
                </a:cubicBezTo>
                <a:cubicBezTo>
                  <a:pt x="17" y="0"/>
                  <a:pt x="0" y="17"/>
                  <a:pt x="0" y="38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81"/>
                  <a:pt x="17" y="198"/>
                  <a:pt x="38" y="198"/>
                </a:cubicBezTo>
                <a:cubicBezTo>
                  <a:pt x="160" y="198"/>
                  <a:pt x="160" y="198"/>
                  <a:pt x="160" y="198"/>
                </a:cubicBezTo>
                <a:cubicBezTo>
                  <a:pt x="181" y="198"/>
                  <a:pt x="198" y="181"/>
                  <a:pt x="198" y="159"/>
                </a:cubicBezTo>
                <a:cubicBezTo>
                  <a:pt x="198" y="78"/>
                  <a:pt x="198" y="78"/>
                  <a:pt x="198" y="78"/>
                </a:cubicBezTo>
                <a:cubicBezTo>
                  <a:pt x="198" y="38"/>
                  <a:pt x="198" y="38"/>
                  <a:pt x="198" y="38"/>
                </a:cubicBezTo>
                <a:cubicBezTo>
                  <a:pt x="198" y="17"/>
                  <a:pt x="181" y="0"/>
                  <a:pt x="160" y="0"/>
                </a:cubicBezTo>
                <a:close/>
                <a:moveTo>
                  <a:pt x="171" y="22"/>
                </a:moveTo>
                <a:cubicBezTo>
                  <a:pt x="175" y="22"/>
                  <a:pt x="175" y="22"/>
                  <a:pt x="175" y="22"/>
                </a:cubicBezTo>
                <a:cubicBezTo>
                  <a:pt x="175" y="27"/>
                  <a:pt x="175" y="27"/>
                  <a:pt x="175" y="27"/>
                </a:cubicBezTo>
                <a:cubicBezTo>
                  <a:pt x="175" y="56"/>
                  <a:pt x="175" y="56"/>
                  <a:pt x="175" y="56"/>
                </a:cubicBezTo>
                <a:cubicBezTo>
                  <a:pt x="142" y="56"/>
                  <a:pt x="142" y="56"/>
                  <a:pt x="142" y="56"/>
                </a:cubicBezTo>
                <a:cubicBezTo>
                  <a:pt x="142" y="22"/>
                  <a:pt x="142" y="22"/>
                  <a:pt x="142" y="22"/>
                </a:cubicBezTo>
                <a:lnTo>
                  <a:pt x="171" y="22"/>
                </a:lnTo>
                <a:close/>
                <a:moveTo>
                  <a:pt x="71" y="78"/>
                </a:moveTo>
                <a:cubicBezTo>
                  <a:pt x="77" y="70"/>
                  <a:pt x="87" y="64"/>
                  <a:pt x="99" y="64"/>
                </a:cubicBezTo>
                <a:cubicBezTo>
                  <a:pt x="111" y="64"/>
                  <a:pt x="121" y="70"/>
                  <a:pt x="127" y="78"/>
                </a:cubicBezTo>
                <a:cubicBezTo>
                  <a:pt x="132" y="84"/>
                  <a:pt x="134" y="91"/>
                  <a:pt x="134" y="99"/>
                </a:cubicBezTo>
                <a:cubicBezTo>
                  <a:pt x="134" y="118"/>
                  <a:pt x="118" y="134"/>
                  <a:pt x="99" y="134"/>
                </a:cubicBezTo>
                <a:cubicBezTo>
                  <a:pt x="80" y="134"/>
                  <a:pt x="64" y="118"/>
                  <a:pt x="64" y="99"/>
                </a:cubicBezTo>
                <a:cubicBezTo>
                  <a:pt x="64" y="91"/>
                  <a:pt x="67" y="84"/>
                  <a:pt x="71" y="78"/>
                </a:cubicBezTo>
                <a:close/>
                <a:moveTo>
                  <a:pt x="179" y="159"/>
                </a:moveTo>
                <a:cubicBezTo>
                  <a:pt x="179" y="170"/>
                  <a:pt x="170" y="178"/>
                  <a:pt x="160" y="178"/>
                </a:cubicBezTo>
                <a:cubicBezTo>
                  <a:pt x="38" y="178"/>
                  <a:pt x="38" y="178"/>
                  <a:pt x="38" y="178"/>
                </a:cubicBezTo>
                <a:cubicBezTo>
                  <a:pt x="28" y="178"/>
                  <a:pt x="19" y="170"/>
                  <a:pt x="19" y="159"/>
                </a:cubicBezTo>
                <a:cubicBezTo>
                  <a:pt x="19" y="78"/>
                  <a:pt x="19" y="78"/>
                  <a:pt x="19" y="78"/>
                </a:cubicBezTo>
                <a:cubicBezTo>
                  <a:pt x="49" y="78"/>
                  <a:pt x="49" y="78"/>
                  <a:pt x="49" y="78"/>
                </a:cubicBezTo>
                <a:cubicBezTo>
                  <a:pt x="46" y="85"/>
                  <a:pt x="45" y="91"/>
                  <a:pt x="45" y="99"/>
                </a:cubicBezTo>
                <a:cubicBezTo>
                  <a:pt x="45" y="129"/>
                  <a:pt x="69" y="153"/>
                  <a:pt x="99" y="153"/>
                </a:cubicBezTo>
                <a:cubicBezTo>
                  <a:pt x="129" y="153"/>
                  <a:pt x="153" y="129"/>
                  <a:pt x="153" y="99"/>
                </a:cubicBezTo>
                <a:cubicBezTo>
                  <a:pt x="153" y="91"/>
                  <a:pt x="152" y="85"/>
                  <a:pt x="149" y="78"/>
                </a:cubicBezTo>
                <a:cubicBezTo>
                  <a:pt x="179" y="78"/>
                  <a:pt x="179" y="78"/>
                  <a:pt x="179" y="78"/>
                </a:cubicBezTo>
                <a:lnTo>
                  <a:pt x="179" y="15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3213664" y="3639644"/>
            <a:ext cx="158442" cy="344530"/>
          </a:xfrm>
          <a:custGeom>
            <a:avLst/>
            <a:gdLst>
              <a:gd name="T0" fmla="*/ 63 w 63"/>
              <a:gd name="T1" fmla="*/ 44 h 137"/>
              <a:gd name="T2" fmla="*/ 42 w 63"/>
              <a:gd name="T3" fmla="*/ 44 h 137"/>
              <a:gd name="T4" fmla="*/ 42 w 63"/>
              <a:gd name="T5" fmla="*/ 30 h 137"/>
              <a:gd name="T6" fmla="*/ 48 w 63"/>
              <a:gd name="T7" fmla="*/ 24 h 137"/>
              <a:gd name="T8" fmla="*/ 63 w 63"/>
              <a:gd name="T9" fmla="*/ 24 h 137"/>
              <a:gd name="T10" fmla="*/ 63 w 63"/>
              <a:gd name="T11" fmla="*/ 0 h 137"/>
              <a:gd name="T12" fmla="*/ 42 w 63"/>
              <a:gd name="T13" fmla="*/ 0 h 137"/>
              <a:gd name="T14" fmla="*/ 13 w 63"/>
              <a:gd name="T15" fmla="*/ 29 h 137"/>
              <a:gd name="T16" fmla="*/ 13 w 63"/>
              <a:gd name="T17" fmla="*/ 44 h 137"/>
              <a:gd name="T18" fmla="*/ 0 w 63"/>
              <a:gd name="T19" fmla="*/ 44 h 137"/>
              <a:gd name="T20" fmla="*/ 0 w 63"/>
              <a:gd name="T21" fmla="*/ 68 h 137"/>
              <a:gd name="T22" fmla="*/ 13 w 63"/>
              <a:gd name="T23" fmla="*/ 68 h 137"/>
              <a:gd name="T24" fmla="*/ 13 w 63"/>
              <a:gd name="T25" fmla="*/ 137 h 137"/>
              <a:gd name="T26" fmla="*/ 42 w 63"/>
              <a:gd name="T27" fmla="*/ 137 h 137"/>
              <a:gd name="T28" fmla="*/ 42 w 63"/>
              <a:gd name="T29" fmla="*/ 68 h 137"/>
              <a:gd name="T30" fmla="*/ 61 w 63"/>
              <a:gd name="T31" fmla="*/ 68 h 137"/>
              <a:gd name="T32" fmla="*/ 63 w 63"/>
              <a:gd name="T33" fmla="*/ 44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" h="137">
                <a:moveTo>
                  <a:pt x="63" y="44"/>
                </a:moveTo>
                <a:cubicBezTo>
                  <a:pt x="42" y="44"/>
                  <a:pt x="42" y="44"/>
                  <a:pt x="42" y="44"/>
                </a:cubicBezTo>
                <a:cubicBezTo>
                  <a:pt x="42" y="30"/>
                  <a:pt x="42" y="30"/>
                  <a:pt x="42" y="30"/>
                </a:cubicBezTo>
                <a:cubicBezTo>
                  <a:pt x="42" y="25"/>
                  <a:pt x="45" y="24"/>
                  <a:pt x="48" y="24"/>
                </a:cubicBezTo>
                <a:cubicBezTo>
                  <a:pt x="50" y="24"/>
                  <a:pt x="63" y="24"/>
                  <a:pt x="63" y="24"/>
                </a:cubicBezTo>
                <a:cubicBezTo>
                  <a:pt x="63" y="0"/>
                  <a:pt x="63" y="0"/>
                  <a:pt x="6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13" y="18"/>
                  <a:pt x="13" y="29"/>
                </a:cubicBezTo>
                <a:cubicBezTo>
                  <a:pt x="13" y="44"/>
                  <a:pt x="13" y="44"/>
                  <a:pt x="13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68"/>
                  <a:pt x="0" y="68"/>
                  <a:pt x="0" y="68"/>
                </a:cubicBezTo>
                <a:cubicBezTo>
                  <a:pt x="13" y="68"/>
                  <a:pt x="13" y="68"/>
                  <a:pt x="13" y="68"/>
                </a:cubicBezTo>
                <a:cubicBezTo>
                  <a:pt x="13" y="99"/>
                  <a:pt x="13" y="137"/>
                  <a:pt x="13" y="137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2" y="137"/>
                  <a:pt x="42" y="99"/>
                  <a:pt x="42" y="68"/>
                </a:cubicBezTo>
                <a:cubicBezTo>
                  <a:pt x="61" y="68"/>
                  <a:pt x="61" y="68"/>
                  <a:pt x="61" y="68"/>
                </a:cubicBezTo>
                <a:lnTo>
                  <a:pt x="63" y="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1" name="Group 10"/>
          <p:cNvGrpSpPr/>
          <p:nvPr/>
        </p:nvGrpSpPr>
        <p:grpSpPr>
          <a:xfrm>
            <a:off x="3000745" y="4286736"/>
            <a:ext cx="383236" cy="374233"/>
            <a:chOff x="8402638" y="2208213"/>
            <a:chExt cx="473075" cy="461962"/>
          </a:xfrm>
          <a:solidFill>
            <a:schemeClr val="bg2"/>
          </a:solidFill>
        </p:grpSpPr>
        <p:sp>
          <p:nvSpPr>
            <p:cNvPr id="12" name="Freeform 27"/>
            <p:cNvSpPr>
              <a:spLocks noEditPoints="1"/>
            </p:cNvSpPr>
            <p:nvPr/>
          </p:nvSpPr>
          <p:spPr bwMode="auto">
            <a:xfrm>
              <a:off x="8402638" y="2428875"/>
              <a:ext cx="473075" cy="241300"/>
            </a:xfrm>
            <a:custGeom>
              <a:avLst/>
              <a:gdLst>
                <a:gd name="T0" fmla="*/ 23 w 126"/>
                <a:gd name="T1" fmla="*/ 0 h 64"/>
                <a:gd name="T2" fmla="*/ 0 w 126"/>
                <a:gd name="T3" fmla="*/ 41 h 64"/>
                <a:gd name="T4" fmla="*/ 103 w 126"/>
                <a:gd name="T5" fmla="*/ 64 h 64"/>
                <a:gd name="T6" fmla="*/ 126 w 126"/>
                <a:gd name="T7" fmla="*/ 23 h 64"/>
                <a:gd name="T8" fmla="*/ 40 w 126"/>
                <a:gd name="T9" fmla="*/ 14 h 64"/>
                <a:gd name="T10" fmla="*/ 32 w 126"/>
                <a:gd name="T11" fmla="*/ 51 h 64"/>
                <a:gd name="T12" fmla="*/ 25 w 126"/>
                <a:gd name="T13" fmla="*/ 14 h 64"/>
                <a:gd name="T14" fmla="*/ 18 w 126"/>
                <a:gd name="T15" fmla="*/ 8 h 64"/>
                <a:gd name="T16" fmla="*/ 40 w 126"/>
                <a:gd name="T17" fmla="*/ 14 h 64"/>
                <a:gd name="T18" fmla="*/ 54 w 126"/>
                <a:gd name="T19" fmla="*/ 51 h 64"/>
                <a:gd name="T20" fmla="*/ 50 w 126"/>
                <a:gd name="T21" fmla="*/ 51 h 64"/>
                <a:gd name="T22" fmla="*/ 43 w 126"/>
                <a:gd name="T23" fmla="*/ 50 h 64"/>
                <a:gd name="T24" fmla="*/ 42 w 126"/>
                <a:gd name="T25" fmla="*/ 19 h 64"/>
                <a:gd name="T26" fmla="*/ 49 w 126"/>
                <a:gd name="T27" fmla="*/ 44 h 64"/>
                <a:gd name="T28" fmla="*/ 50 w 126"/>
                <a:gd name="T29" fmla="*/ 46 h 64"/>
                <a:gd name="T30" fmla="*/ 54 w 126"/>
                <a:gd name="T31" fmla="*/ 43 h 64"/>
                <a:gd name="T32" fmla="*/ 61 w 126"/>
                <a:gd name="T33" fmla="*/ 19 h 64"/>
                <a:gd name="T34" fmla="*/ 84 w 126"/>
                <a:gd name="T35" fmla="*/ 44 h 64"/>
                <a:gd name="T36" fmla="*/ 78 w 126"/>
                <a:gd name="T37" fmla="*/ 51 h 64"/>
                <a:gd name="T38" fmla="*/ 72 w 126"/>
                <a:gd name="T39" fmla="*/ 49 h 64"/>
                <a:gd name="T40" fmla="*/ 65 w 126"/>
                <a:gd name="T41" fmla="*/ 51 h 64"/>
                <a:gd name="T42" fmla="*/ 72 w 126"/>
                <a:gd name="T43" fmla="*/ 8 h 64"/>
                <a:gd name="T44" fmla="*/ 74 w 126"/>
                <a:gd name="T45" fmla="*/ 20 h 64"/>
                <a:gd name="T46" fmla="*/ 82 w 126"/>
                <a:gd name="T47" fmla="*/ 21 h 64"/>
                <a:gd name="T48" fmla="*/ 84 w 126"/>
                <a:gd name="T49" fmla="*/ 44 h 64"/>
                <a:gd name="T50" fmla="*/ 94 w 126"/>
                <a:gd name="T51" fmla="*/ 36 h 64"/>
                <a:gd name="T52" fmla="*/ 94 w 126"/>
                <a:gd name="T53" fmla="*/ 45 h 64"/>
                <a:gd name="T54" fmla="*/ 99 w 126"/>
                <a:gd name="T55" fmla="*/ 46 h 64"/>
                <a:gd name="T56" fmla="*/ 99 w 126"/>
                <a:gd name="T57" fmla="*/ 40 h 64"/>
                <a:gd name="T58" fmla="*/ 106 w 126"/>
                <a:gd name="T59" fmla="*/ 42 h 64"/>
                <a:gd name="T60" fmla="*/ 96 w 126"/>
                <a:gd name="T61" fmla="*/ 52 h 64"/>
                <a:gd name="T62" fmla="*/ 87 w 126"/>
                <a:gd name="T63" fmla="*/ 42 h 64"/>
                <a:gd name="T64" fmla="*/ 90 w 126"/>
                <a:gd name="T65" fmla="*/ 21 h 64"/>
                <a:gd name="T66" fmla="*/ 103 w 126"/>
                <a:gd name="T67" fmla="*/ 21 h 64"/>
                <a:gd name="T68" fmla="*/ 106 w 126"/>
                <a:gd name="T6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64">
                  <a:moveTo>
                    <a:pt x="10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54"/>
                    <a:pt x="10" y="64"/>
                    <a:pt x="23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15" y="64"/>
                    <a:pt x="126" y="54"/>
                    <a:pt x="126" y="41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26" y="10"/>
                    <a:pt x="115" y="0"/>
                    <a:pt x="103" y="0"/>
                  </a:cubicBezTo>
                  <a:close/>
                  <a:moveTo>
                    <a:pt x="40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40" y="8"/>
                    <a:pt x="40" y="8"/>
                    <a:pt x="40" y="8"/>
                  </a:cubicBezTo>
                  <a:lnTo>
                    <a:pt x="40" y="14"/>
                  </a:lnTo>
                  <a:close/>
                  <a:moveTo>
                    <a:pt x="61" y="51"/>
                  </a:moveTo>
                  <a:cubicBezTo>
                    <a:pt x="54" y="51"/>
                    <a:pt x="54" y="51"/>
                    <a:pt x="54" y="51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3" y="49"/>
                    <a:pt x="52" y="50"/>
                    <a:pt x="50" y="51"/>
                  </a:cubicBezTo>
                  <a:cubicBezTo>
                    <a:pt x="49" y="51"/>
                    <a:pt x="48" y="52"/>
                    <a:pt x="47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4"/>
                    <a:pt x="49" y="45"/>
                    <a:pt x="49" y="45"/>
                  </a:cubicBezTo>
                  <a:cubicBezTo>
                    <a:pt x="49" y="46"/>
                    <a:pt x="50" y="46"/>
                    <a:pt x="50" y="46"/>
                  </a:cubicBezTo>
                  <a:cubicBezTo>
                    <a:pt x="51" y="46"/>
                    <a:pt x="51" y="46"/>
                    <a:pt x="52" y="45"/>
                  </a:cubicBezTo>
                  <a:cubicBezTo>
                    <a:pt x="53" y="45"/>
                    <a:pt x="54" y="44"/>
                    <a:pt x="54" y="43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61" y="19"/>
                    <a:pt x="61" y="19"/>
                    <a:pt x="61" y="19"/>
                  </a:cubicBezTo>
                  <a:lnTo>
                    <a:pt x="61" y="51"/>
                  </a:lnTo>
                  <a:close/>
                  <a:moveTo>
                    <a:pt x="84" y="44"/>
                  </a:moveTo>
                  <a:cubicBezTo>
                    <a:pt x="84" y="47"/>
                    <a:pt x="83" y="48"/>
                    <a:pt x="82" y="50"/>
                  </a:cubicBezTo>
                  <a:cubicBezTo>
                    <a:pt x="81" y="51"/>
                    <a:pt x="80" y="51"/>
                    <a:pt x="78" y="51"/>
                  </a:cubicBezTo>
                  <a:cubicBezTo>
                    <a:pt x="77" y="51"/>
                    <a:pt x="75" y="51"/>
                    <a:pt x="74" y="51"/>
                  </a:cubicBezTo>
                  <a:cubicBezTo>
                    <a:pt x="74" y="50"/>
                    <a:pt x="73" y="50"/>
                    <a:pt x="72" y="49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3" y="21"/>
                    <a:pt x="74" y="20"/>
                    <a:pt x="74" y="20"/>
                  </a:cubicBezTo>
                  <a:cubicBezTo>
                    <a:pt x="75" y="19"/>
                    <a:pt x="76" y="19"/>
                    <a:pt x="77" y="19"/>
                  </a:cubicBezTo>
                  <a:cubicBezTo>
                    <a:pt x="79" y="19"/>
                    <a:pt x="81" y="19"/>
                    <a:pt x="82" y="21"/>
                  </a:cubicBezTo>
                  <a:cubicBezTo>
                    <a:pt x="83" y="22"/>
                    <a:pt x="84" y="24"/>
                    <a:pt x="84" y="27"/>
                  </a:cubicBezTo>
                  <a:lnTo>
                    <a:pt x="84" y="44"/>
                  </a:lnTo>
                  <a:close/>
                  <a:moveTo>
                    <a:pt x="106" y="36"/>
                  </a:moveTo>
                  <a:cubicBezTo>
                    <a:pt x="94" y="36"/>
                    <a:pt x="94" y="36"/>
                    <a:pt x="94" y="36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4" y="44"/>
                    <a:pt x="94" y="45"/>
                    <a:pt x="94" y="45"/>
                  </a:cubicBezTo>
                  <a:cubicBezTo>
                    <a:pt x="95" y="46"/>
                    <a:pt x="95" y="46"/>
                    <a:pt x="96" y="46"/>
                  </a:cubicBezTo>
                  <a:cubicBezTo>
                    <a:pt x="97" y="46"/>
                    <a:pt x="98" y="46"/>
                    <a:pt x="99" y="46"/>
                  </a:cubicBezTo>
                  <a:cubicBezTo>
                    <a:pt x="99" y="45"/>
                    <a:pt x="99" y="44"/>
                    <a:pt x="99" y="42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6" y="45"/>
                    <a:pt x="105" y="48"/>
                    <a:pt x="103" y="49"/>
                  </a:cubicBezTo>
                  <a:cubicBezTo>
                    <a:pt x="102" y="51"/>
                    <a:pt x="99" y="52"/>
                    <a:pt x="96" y="52"/>
                  </a:cubicBezTo>
                  <a:cubicBezTo>
                    <a:pt x="93" y="52"/>
                    <a:pt x="91" y="51"/>
                    <a:pt x="89" y="49"/>
                  </a:cubicBezTo>
                  <a:cubicBezTo>
                    <a:pt x="88" y="48"/>
                    <a:pt x="87" y="45"/>
                    <a:pt x="87" y="42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7" y="25"/>
                    <a:pt x="88" y="23"/>
                    <a:pt x="90" y="21"/>
                  </a:cubicBezTo>
                  <a:cubicBezTo>
                    <a:pt x="91" y="19"/>
                    <a:pt x="94" y="18"/>
                    <a:pt x="97" y="18"/>
                  </a:cubicBezTo>
                  <a:cubicBezTo>
                    <a:pt x="100" y="18"/>
                    <a:pt x="102" y="19"/>
                    <a:pt x="103" y="21"/>
                  </a:cubicBezTo>
                  <a:cubicBezTo>
                    <a:pt x="105" y="22"/>
                    <a:pt x="106" y="25"/>
                    <a:pt x="106" y="28"/>
                  </a:cubicBezTo>
                  <a:lnTo>
                    <a:pt x="106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28"/>
            <p:cNvSpPr>
              <a:spLocks/>
            </p:cNvSpPr>
            <p:nvPr/>
          </p:nvSpPr>
          <p:spPr bwMode="auto">
            <a:xfrm>
              <a:off x="8755063" y="2519363"/>
              <a:ext cx="19050" cy="26988"/>
            </a:xfrm>
            <a:custGeom>
              <a:avLst/>
              <a:gdLst>
                <a:gd name="T0" fmla="*/ 2 w 5"/>
                <a:gd name="T1" fmla="*/ 0 h 7"/>
                <a:gd name="T2" fmla="*/ 0 w 5"/>
                <a:gd name="T3" fmla="*/ 1 h 7"/>
                <a:gd name="T4" fmla="*/ 0 w 5"/>
                <a:gd name="T5" fmla="*/ 4 h 7"/>
                <a:gd name="T6" fmla="*/ 0 w 5"/>
                <a:gd name="T7" fmla="*/ 7 h 7"/>
                <a:gd name="T8" fmla="*/ 5 w 5"/>
                <a:gd name="T9" fmla="*/ 7 h 7"/>
                <a:gd name="T10" fmla="*/ 5 w 5"/>
                <a:gd name="T11" fmla="*/ 4 h 7"/>
                <a:gd name="T12" fmla="*/ 4 w 5"/>
                <a:gd name="T13" fmla="*/ 1 h 7"/>
                <a:gd name="T14" fmla="*/ 2 w 5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29"/>
            <p:cNvSpPr>
              <a:spLocks/>
            </p:cNvSpPr>
            <p:nvPr/>
          </p:nvSpPr>
          <p:spPr bwMode="auto">
            <a:xfrm>
              <a:off x="8672513" y="2519363"/>
              <a:ext cx="19050" cy="82550"/>
            </a:xfrm>
            <a:custGeom>
              <a:avLst/>
              <a:gdLst>
                <a:gd name="T0" fmla="*/ 2 w 5"/>
                <a:gd name="T1" fmla="*/ 0 h 22"/>
                <a:gd name="T2" fmla="*/ 1 w 5"/>
                <a:gd name="T3" fmla="*/ 0 h 22"/>
                <a:gd name="T4" fmla="*/ 0 w 5"/>
                <a:gd name="T5" fmla="*/ 1 h 22"/>
                <a:gd name="T6" fmla="*/ 0 w 5"/>
                <a:gd name="T7" fmla="*/ 21 h 22"/>
                <a:gd name="T8" fmla="*/ 1 w 5"/>
                <a:gd name="T9" fmla="*/ 22 h 22"/>
                <a:gd name="T10" fmla="*/ 3 w 5"/>
                <a:gd name="T11" fmla="*/ 22 h 22"/>
                <a:gd name="T12" fmla="*/ 5 w 5"/>
                <a:gd name="T13" fmla="*/ 22 h 22"/>
                <a:gd name="T14" fmla="*/ 5 w 5"/>
                <a:gd name="T15" fmla="*/ 20 h 22"/>
                <a:gd name="T16" fmla="*/ 5 w 5"/>
                <a:gd name="T17" fmla="*/ 3 h 22"/>
                <a:gd name="T18" fmla="*/ 4 w 5"/>
                <a:gd name="T19" fmla="*/ 1 h 22"/>
                <a:gd name="T20" fmla="*/ 2 w 5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22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2"/>
                    <a:pt x="1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4" y="22"/>
                    <a:pt x="4" y="22"/>
                    <a:pt x="5" y="22"/>
                  </a:cubicBezTo>
                  <a:cubicBezTo>
                    <a:pt x="5" y="21"/>
                    <a:pt x="5" y="21"/>
                    <a:pt x="5" y="2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30"/>
            <p:cNvSpPr>
              <a:spLocks/>
            </p:cNvSpPr>
            <p:nvPr/>
          </p:nvSpPr>
          <p:spPr bwMode="auto">
            <a:xfrm>
              <a:off x="8493126" y="2208213"/>
              <a:ext cx="101600" cy="179388"/>
            </a:xfrm>
            <a:custGeom>
              <a:avLst/>
              <a:gdLst>
                <a:gd name="T0" fmla="*/ 21 w 64"/>
                <a:gd name="T1" fmla="*/ 113 h 113"/>
                <a:gd name="T2" fmla="*/ 40 w 64"/>
                <a:gd name="T3" fmla="*/ 113 h 113"/>
                <a:gd name="T4" fmla="*/ 40 w 64"/>
                <a:gd name="T5" fmla="*/ 66 h 113"/>
                <a:gd name="T6" fmla="*/ 64 w 64"/>
                <a:gd name="T7" fmla="*/ 0 h 113"/>
                <a:gd name="T8" fmla="*/ 42 w 64"/>
                <a:gd name="T9" fmla="*/ 0 h 113"/>
                <a:gd name="T10" fmla="*/ 31 w 64"/>
                <a:gd name="T11" fmla="*/ 45 h 113"/>
                <a:gd name="T12" fmla="*/ 31 w 64"/>
                <a:gd name="T13" fmla="*/ 45 h 113"/>
                <a:gd name="T14" fmla="*/ 19 w 64"/>
                <a:gd name="T15" fmla="*/ 0 h 113"/>
                <a:gd name="T16" fmla="*/ 0 w 64"/>
                <a:gd name="T17" fmla="*/ 0 h 113"/>
                <a:gd name="T18" fmla="*/ 21 w 64"/>
                <a:gd name="T19" fmla="*/ 68 h 113"/>
                <a:gd name="T20" fmla="*/ 21 w 64"/>
                <a:gd name="T21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113">
                  <a:moveTo>
                    <a:pt x="21" y="113"/>
                  </a:moveTo>
                  <a:lnTo>
                    <a:pt x="40" y="113"/>
                  </a:lnTo>
                  <a:lnTo>
                    <a:pt x="40" y="66"/>
                  </a:lnTo>
                  <a:lnTo>
                    <a:pt x="64" y="0"/>
                  </a:lnTo>
                  <a:lnTo>
                    <a:pt x="42" y="0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19" y="0"/>
                  </a:lnTo>
                  <a:lnTo>
                    <a:pt x="0" y="0"/>
                  </a:lnTo>
                  <a:lnTo>
                    <a:pt x="21" y="68"/>
                  </a:lnTo>
                  <a:lnTo>
                    <a:pt x="21" y="1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31"/>
            <p:cNvSpPr>
              <a:spLocks noEditPoints="1"/>
            </p:cNvSpPr>
            <p:nvPr/>
          </p:nvSpPr>
          <p:spPr bwMode="auto">
            <a:xfrm>
              <a:off x="8594726" y="2252663"/>
              <a:ext cx="77788" cy="139700"/>
            </a:xfrm>
            <a:custGeom>
              <a:avLst/>
              <a:gdLst>
                <a:gd name="T0" fmla="*/ 11 w 21"/>
                <a:gd name="T1" fmla="*/ 37 h 37"/>
                <a:gd name="T2" fmla="*/ 18 w 21"/>
                <a:gd name="T3" fmla="*/ 34 h 37"/>
                <a:gd name="T4" fmla="*/ 21 w 21"/>
                <a:gd name="T5" fmla="*/ 27 h 37"/>
                <a:gd name="T6" fmla="*/ 21 w 21"/>
                <a:gd name="T7" fmla="*/ 9 h 37"/>
                <a:gd name="T8" fmla="*/ 18 w 21"/>
                <a:gd name="T9" fmla="*/ 2 h 37"/>
                <a:gd name="T10" fmla="*/ 11 w 21"/>
                <a:gd name="T11" fmla="*/ 0 h 37"/>
                <a:gd name="T12" fmla="*/ 3 w 21"/>
                <a:gd name="T13" fmla="*/ 2 h 37"/>
                <a:gd name="T14" fmla="*/ 0 w 21"/>
                <a:gd name="T15" fmla="*/ 9 h 37"/>
                <a:gd name="T16" fmla="*/ 0 w 21"/>
                <a:gd name="T17" fmla="*/ 27 h 37"/>
                <a:gd name="T18" fmla="*/ 3 w 21"/>
                <a:gd name="T19" fmla="*/ 34 h 37"/>
                <a:gd name="T20" fmla="*/ 11 w 21"/>
                <a:gd name="T21" fmla="*/ 37 h 37"/>
                <a:gd name="T22" fmla="*/ 8 w 21"/>
                <a:gd name="T23" fmla="*/ 8 h 37"/>
                <a:gd name="T24" fmla="*/ 8 w 21"/>
                <a:gd name="T25" fmla="*/ 7 h 37"/>
                <a:gd name="T26" fmla="*/ 11 w 21"/>
                <a:gd name="T27" fmla="*/ 6 h 37"/>
                <a:gd name="T28" fmla="*/ 13 w 21"/>
                <a:gd name="T29" fmla="*/ 7 h 37"/>
                <a:gd name="T30" fmla="*/ 14 w 21"/>
                <a:gd name="T31" fmla="*/ 8 h 37"/>
                <a:gd name="T32" fmla="*/ 14 w 21"/>
                <a:gd name="T33" fmla="*/ 28 h 37"/>
                <a:gd name="T34" fmla="*/ 13 w 21"/>
                <a:gd name="T35" fmla="*/ 30 h 37"/>
                <a:gd name="T36" fmla="*/ 11 w 21"/>
                <a:gd name="T37" fmla="*/ 31 h 37"/>
                <a:gd name="T38" fmla="*/ 8 w 21"/>
                <a:gd name="T39" fmla="*/ 30 h 37"/>
                <a:gd name="T40" fmla="*/ 8 w 21"/>
                <a:gd name="T41" fmla="*/ 28 h 37"/>
                <a:gd name="T42" fmla="*/ 8 w 21"/>
                <a:gd name="T43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37">
                  <a:moveTo>
                    <a:pt x="11" y="37"/>
                  </a:moveTo>
                  <a:cubicBezTo>
                    <a:pt x="14" y="37"/>
                    <a:pt x="16" y="36"/>
                    <a:pt x="18" y="34"/>
                  </a:cubicBezTo>
                  <a:cubicBezTo>
                    <a:pt x="20" y="32"/>
                    <a:pt x="21" y="30"/>
                    <a:pt x="21" y="2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6"/>
                    <a:pt x="20" y="4"/>
                    <a:pt x="18" y="2"/>
                  </a:cubicBezTo>
                  <a:cubicBezTo>
                    <a:pt x="16" y="1"/>
                    <a:pt x="14" y="0"/>
                    <a:pt x="11" y="0"/>
                  </a:cubicBezTo>
                  <a:cubicBezTo>
                    <a:pt x="8" y="0"/>
                    <a:pt x="5" y="1"/>
                    <a:pt x="3" y="2"/>
                  </a:cubicBezTo>
                  <a:cubicBezTo>
                    <a:pt x="1" y="4"/>
                    <a:pt x="0" y="6"/>
                    <a:pt x="0" y="9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1" y="32"/>
                    <a:pt x="3" y="34"/>
                  </a:cubicBezTo>
                  <a:cubicBezTo>
                    <a:pt x="5" y="36"/>
                    <a:pt x="7" y="37"/>
                    <a:pt x="11" y="37"/>
                  </a:cubicBezTo>
                  <a:close/>
                  <a:moveTo>
                    <a:pt x="8" y="8"/>
                  </a:moveTo>
                  <a:cubicBezTo>
                    <a:pt x="8" y="8"/>
                    <a:pt x="8" y="7"/>
                    <a:pt x="8" y="7"/>
                  </a:cubicBezTo>
                  <a:cubicBezTo>
                    <a:pt x="9" y="6"/>
                    <a:pt x="10" y="6"/>
                    <a:pt x="11" y="6"/>
                  </a:cubicBezTo>
                  <a:cubicBezTo>
                    <a:pt x="12" y="6"/>
                    <a:pt x="12" y="6"/>
                    <a:pt x="13" y="7"/>
                  </a:cubicBezTo>
                  <a:cubicBezTo>
                    <a:pt x="13" y="7"/>
                    <a:pt x="14" y="8"/>
                    <a:pt x="14" y="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3" y="29"/>
                    <a:pt x="13" y="30"/>
                  </a:cubicBezTo>
                  <a:cubicBezTo>
                    <a:pt x="12" y="30"/>
                    <a:pt x="12" y="31"/>
                    <a:pt x="11" y="31"/>
                  </a:cubicBezTo>
                  <a:cubicBezTo>
                    <a:pt x="10" y="31"/>
                    <a:pt x="9" y="30"/>
                    <a:pt x="8" y="30"/>
                  </a:cubicBezTo>
                  <a:cubicBezTo>
                    <a:pt x="8" y="29"/>
                    <a:pt x="8" y="28"/>
                    <a:pt x="8" y="2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32"/>
            <p:cNvSpPr>
              <a:spLocks/>
            </p:cNvSpPr>
            <p:nvPr/>
          </p:nvSpPr>
          <p:spPr bwMode="auto">
            <a:xfrm>
              <a:off x="8696326" y="2255838"/>
              <a:ext cx="74613" cy="131763"/>
            </a:xfrm>
            <a:custGeom>
              <a:avLst/>
              <a:gdLst>
                <a:gd name="T0" fmla="*/ 5 w 20"/>
                <a:gd name="T1" fmla="*/ 35 h 35"/>
                <a:gd name="T2" fmla="*/ 9 w 20"/>
                <a:gd name="T3" fmla="*/ 34 h 35"/>
                <a:gd name="T4" fmla="*/ 13 w 20"/>
                <a:gd name="T5" fmla="*/ 31 h 35"/>
                <a:gd name="T6" fmla="*/ 13 w 20"/>
                <a:gd name="T7" fmla="*/ 35 h 35"/>
                <a:gd name="T8" fmla="*/ 20 w 20"/>
                <a:gd name="T9" fmla="*/ 35 h 35"/>
                <a:gd name="T10" fmla="*/ 20 w 20"/>
                <a:gd name="T11" fmla="*/ 0 h 35"/>
                <a:gd name="T12" fmla="*/ 13 w 20"/>
                <a:gd name="T13" fmla="*/ 0 h 35"/>
                <a:gd name="T14" fmla="*/ 13 w 20"/>
                <a:gd name="T15" fmla="*/ 26 h 35"/>
                <a:gd name="T16" fmla="*/ 11 w 20"/>
                <a:gd name="T17" fmla="*/ 28 h 35"/>
                <a:gd name="T18" fmla="*/ 9 w 20"/>
                <a:gd name="T19" fmla="*/ 29 h 35"/>
                <a:gd name="T20" fmla="*/ 8 w 20"/>
                <a:gd name="T21" fmla="*/ 28 h 35"/>
                <a:gd name="T22" fmla="*/ 7 w 20"/>
                <a:gd name="T23" fmla="*/ 27 h 35"/>
                <a:gd name="T24" fmla="*/ 7 w 20"/>
                <a:gd name="T25" fmla="*/ 0 h 35"/>
                <a:gd name="T26" fmla="*/ 0 w 20"/>
                <a:gd name="T27" fmla="*/ 0 h 35"/>
                <a:gd name="T28" fmla="*/ 0 w 20"/>
                <a:gd name="T29" fmla="*/ 29 h 35"/>
                <a:gd name="T30" fmla="*/ 1 w 20"/>
                <a:gd name="T31" fmla="*/ 34 h 35"/>
                <a:gd name="T32" fmla="*/ 5 w 20"/>
                <a:gd name="T3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35">
                  <a:moveTo>
                    <a:pt x="5" y="35"/>
                  </a:moveTo>
                  <a:cubicBezTo>
                    <a:pt x="6" y="35"/>
                    <a:pt x="8" y="35"/>
                    <a:pt x="9" y="34"/>
                  </a:cubicBezTo>
                  <a:cubicBezTo>
                    <a:pt x="10" y="33"/>
                    <a:pt x="12" y="32"/>
                    <a:pt x="13" y="31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2" y="28"/>
                    <a:pt x="11" y="28"/>
                  </a:cubicBezTo>
                  <a:cubicBezTo>
                    <a:pt x="10" y="29"/>
                    <a:pt x="9" y="29"/>
                    <a:pt x="9" y="29"/>
                  </a:cubicBezTo>
                  <a:cubicBezTo>
                    <a:pt x="8" y="29"/>
                    <a:pt x="8" y="29"/>
                    <a:pt x="8" y="28"/>
                  </a:cubicBezTo>
                  <a:cubicBezTo>
                    <a:pt x="7" y="28"/>
                    <a:pt x="7" y="27"/>
                    <a:pt x="7" y="2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0" y="33"/>
                    <a:pt x="1" y="34"/>
                  </a:cubicBezTo>
                  <a:cubicBezTo>
                    <a:pt x="2" y="35"/>
                    <a:pt x="3" y="35"/>
                    <a:pt x="5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143960" y="2427519"/>
            <a:ext cx="19556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b="1" dirty="0">
                <a:latin typeface="+mj-lt"/>
              </a:rPr>
              <a:t>People liked us: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44557" y="5251703"/>
            <a:ext cx="2514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of </a:t>
            </a:r>
            <a:r>
              <a:rPr lang="id-ID" sz="1200" dirty="0"/>
              <a:t>followers</a:t>
            </a:r>
            <a:r>
              <a:rPr lang="en-GB" sz="1200" dirty="0"/>
              <a:t> agree that they are </a:t>
            </a:r>
            <a:r>
              <a:rPr lang="id-ID" sz="1200" dirty="0"/>
              <a:t>got a good information and service from us, and refer it to their friend</a:t>
            </a:r>
            <a:r>
              <a:rPr lang="en-US" sz="1200" dirty="0"/>
              <a:t>’s</a:t>
            </a:r>
            <a:endParaRPr lang="en-GB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5144558" y="4384038"/>
            <a:ext cx="1364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5400" dirty="0">
                <a:solidFill>
                  <a:schemeClr val="accent2"/>
                </a:solidFill>
                <a:latin typeface="Bebas" pitchFamily="2" charset="0"/>
              </a:rPr>
              <a:t>97%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05510" y="485686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latin typeface="+mj-lt"/>
              </a:rPr>
              <a:t>followers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100344" y="2427519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b="1" dirty="0">
                <a:latin typeface="+mj-lt"/>
              </a:rPr>
              <a:t>People </a:t>
            </a:r>
            <a:r>
              <a:rPr lang="en-US" sz="2000" b="1" dirty="0">
                <a:latin typeface="+mj-lt"/>
              </a:rPr>
              <a:t>dislike</a:t>
            </a:r>
            <a:r>
              <a:rPr lang="id-ID" sz="2000" b="1" dirty="0">
                <a:latin typeface="+mj-lt"/>
              </a:rPr>
              <a:t> us: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100344" y="5251703"/>
            <a:ext cx="2514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of </a:t>
            </a:r>
            <a:r>
              <a:rPr lang="id-ID" sz="1200" dirty="0"/>
              <a:t>followers</a:t>
            </a:r>
            <a:r>
              <a:rPr lang="en-GB" sz="1200" dirty="0"/>
              <a:t> agree that they are </a:t>
            </a:r>
            <a:r>
              <a:rPr lang="id-ID" sz="1200" dirty="0"/>
              <a:t>got a good information and service from us, and refer it to their friend</a:t>
            </a:r>
            <a:r>
              <a:rPr lang="en-US" sz="1200" dirty="0"/>
              <a:t>’s</a:t>
            </a:r>
            <a:endParaRPr lang="en-GB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8100345" y="4384038"/>
            <a:ext cx="12877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latin typeface="Bebas" pitchFamily="2" charset="0"/>
              </a:rPr>
              <a:t>13</a:t>
            </a:r>
            <a:r>
              <a:rPr lang="id-ID" sz="5400" dirty="0">
                <a:solidFill>
                  <a:schemeClr val="accent6"/>
                </a:solidFill>
                <a:latin typeface="Bebas" pitchFamily="2" charset="0"/>
              </a:rPr>
              <a:t>%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313672" y="485686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latin typeface="+mj-lt"/>
              </a:rPr>
              <a:t>followers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261380" y="2904655"/>
            <a:ext cx="2031259" cy="373794"/>
            <a:chOff x="5261380" y="2904655"/>
            <a:chExt cx="2031259" cy="373794"/>
          </a:xfrm>
          <a:solidFill>
            <a:schemeClr val="accent2"/>
          </a:solidFill>
        </p:grpSpPr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5261380" y="2911871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2"/>
            <p:cNvSpPr>
              <a:spLocks noEditPoints="1"/>
            </p:cNvSpPr>
            <p:nvPr/>
          </p:nvSpPr>
          <p:spPr bwMode="auto">
            <a:xfrm>
              <a:off x="5684560" y="2908263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8"/>
            <p:cNvSpPr>
              <a:spLocks noEditPoints="1"/>
            </p:cNvSpPr>
            <p:nvPr/>
          </p:nvSpPr>
          <p:spPr bwMode="auto">
            <a:xfrm>
              <a:off x="6104312" y="2908263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6527492" y="2904655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7"/>
            <p:cNvSpPr>
              <a:spLocks noEditPoints="1"/>
            </p:cNvSpPr>
            <p:nvPr/>
          </p:nvSpPr>
          <p:spPr bwMode="auto">
            <a:xfrm>
              <a:off x="6954225" y="2911871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257889" y="3414397"/>
            <a:ext cx="2031259" cy="373794"/>
            <a:chOff x="5261380" y="2904655"/>
            <a:chExt cx="2031259" cy="373794"/>
          </a:xfrm>
          <a:solidFill>
            <a:schemeClr val="accent2"/>
          </a:solidFill>
        </p:grpSpPr>
        <p:sp>
          <p:nvSpPr>
            <p:cNvPr id="90" name="Freeform 89"/>
            <p:cNvSpPr>
              <a:spLocks noEditPoints="1"/>
            </p:cNvSpPr>
            <p:nvPr/>
          </p:nvSpPr>
          <p:spPr bwMode="auto">
            <a:xfrm>
              <a:off x="5261380" y="2911871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5684560" y="2908263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1"/>
            <p:cNvSpPr>
              <a:spLocks noEditPoints="1"/>
            </p:cNvSpPr>
            <p:nvPr/>
          </p:nvSpPr>
          <p:spPr bwMode="auto">
            <a:xfrm>
              <a:off x="6104312" y="2908263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2"/>
            <p:cNvSpPr>
              <a:spLocks noEditPoints="1"/>
            </p:cNvSpPr>
            <p:nvPr/>
          </p:nvSpPr>
          <p:spPr bwMode="auto">
            <a:xfrm>
              <a:off x="6527492" y="2904655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3"/>
            <p:cNvSpPr>
              <a:spLocks noEditPoints="1"/>
            </p:cNvSpPr>
            <p:nvPr/>
          </p:nvSpPr>
          <p:spPr bwMode="auto">
            <a:xfrm>
              <a:off x="6954225" y="2911871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47032" y="3939918"/>
            <a:ext cx="2031259" cy="373794"/>
            <a:chOff x="5247032" y="3939918"/>
            <a:chExt cx="2031259" cy="373794"/>
          </a:xfrm>
        </p:grpSpPr>
        <p:sp>
          <p:nvSpPr>
            <p:cNvPr id="96" name="Freeform 95"/>
            <p:cNvSpPr>
              <a:spLocks noEditPoints="1"/>
            </p:cNvSpPr>
            <p:nvPr/>
          </p:nvSpPr>
          <p:spPr bwMode="auto">
            <a:xfrm>
              <a:off x="5247032" y="3947134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6"/>
            <p:cNvSpPr>
              <a:spLocks noEditPoints="1"/>
            </p:cNvSpPr>
            <p:nvPr/>
          </p:nvSpPr>
          <p:spPr bwMode="auto">
            <a:xfrm>
              <a:off x="5670212" y="3943526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7"/>
            <p:cNvSpPr>
              <a:spLocks noEditPoints="1"/>
            </p:cNvSpPr>
            <p:nvPr/>
          </p:nvSpPr>
          <p:spPr bwMode="auto">
            <a:xfrm>
              <a:off x="6089964" y="3943526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8"/>
            <p:cNvSpPr>
              <a:spLocks noEditPoints="1"/>
            </p:cNvSpPr>
            <p:nvPr/>
          </p:nvSpPr>
          <p:spPr bwMode="auto">
            <a:xfrm>
              <a:off x="6513144" y="3939918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9"/>
            <p:cNvSpPr>
              <a:spLocks noEditPoints="1"/>
            </p:cNvSpPr>
            <p:nvPr/>
          </p:nvSpPr>
          <p:spPr bwMode="auto">
            <a:xfrm>
              <a:off x="6939877" y="3947134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519124" y="4454247"/>
            <a:ext cx="765147" cy="373794"/>
            <a:chOff x="6519124" y="4454247"/>
            <a:chExt cx="765147" cy="373794"/>
          </a:xfrm>
        </p:grpSpPr>
        <p:sp>
          <p:nvSpPr>
            <p:cNvPr id="101" name="Freeform 100"/>
            <p:cNvSpPr>
              <a:spLocks noEditPoints="1"/>
            </p:cNvSpPr>
            <p:nvPr/>
          </p:nvSpPr>
          <p:spPr bwMode="auto">
            <a:xfrm>
              <a:off x="6519124" y="4454247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1"/>
            <p:cNvSpPr>
              <a:spLocks noEditPoints="1"/>
            </p:cNvSpPr>
            <p:nvPr/>
          </p:nvSpPr>
          <p:spPr bwMode="auto">
            <a:xfrm>
              <a:off x="6945857" y="4461463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172885" y="2862701"/>
            <a:ext cx="2031259" cy="373794"/>
            <a:chOff x="8172885" y="2862701"/>
            <a:chExt cx="2031259" cy="373794"/>
          </a:xfrm>
        </p:grpSpPr>
        <p:sp>
          <p:nvSpPr>
            <p:cNvPr id="118" name="Freeform 117"/>
            <p:cNvSpPr>
              <a:spLocks noEditPoints="1"/>
            </p:cNvSpPr>
            <p:nvPr/>
          </p:nvSpPr>
          <p:spPr bwMode="auto">
            <a:xfrm rot="10800000" flipH="1">
              <a:off x="8172885" y="2869917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8"/>
            <p:cNvSpPr>
              <a:spLocks noEditPoints="1"/>
            </p:cNvSpPr>
            <p:nvPr/>
          </p:nvSpPr>
          <p:spPr bwMode="auto">
            <a:xfrm rot="10800000" flipH="1">
              <a:off x="8596065" y="2866309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9"/>
            <p:cNvSpPr>
              <a:spLocks noEditPoints="1"/>
            </p:cNvSpPr>
            <p:nvPr/>
          </p:nvSpPr>
          <p:spPr bwMode="auto">
            <a:xfrm rot="10800000" flipH="1">
              <a:off x="9015817" y="2866309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0"/>
            <p:cNvSpPr>
              <a:spLocks noEditPoints="1"/>
            </p:cNvSpPr>
            <p:nvPr/>
          </p:nvSpPr>
          <p:spPr bwMode="auto">
            <a:xfrm rot="10800000" flipH="1">
              <a:off x="9438997" y="2862701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21"/>
            <p:cNvSpPr>
              <a:spLocks noEditPoints="1"/>
            </p:cNvSpPr>
            <p:nvPr/>
          </p:nvSpPr>
          <p:spPr bwMode="auto">
            <a:xfrm rot="10800000" flipH="1">
              <a:off x="9865730" y="2869917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169394" y="3372443"/>
            <a:ext cx="2031259" cy="373794"/>
            <a:chOff x="8169394" y="3372443"/>
            <a:chExt cx="2031259" cy="373794"/>
          </a:xfrm>
        </p:grpSpPr>
        <p:sp>
          <p:nvSpPr>
            <p:cNvPr id="113" name="Freeform 112"/>
            <p:cNvSpPr>
              <a:spLocks noEditPoints="1"/>
            </p:cNvSpPr>
            <p:nvPr/>
          </p:nvSpPr>
          <p:spPr bwMode="auto">
            <a:xfrm rot="10800000" flipH="1">
              <a:off x="8169394" y="3379659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3"/>
            <p:cNvSpPr>
              <a:spLocks noEditPoints="1"/>
            </p:cNvSpPr>
            <p:nvPr/>
          </p:nvSpPr>
          <p:spPr bwMode="auto">
            <a:xfrm rot="10800000" flipH="1">
              <a:off x="8592574" y="3376051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 rot="10800000" flipH="1">
              <a:off x="9012326" y="3376051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5"/>
            <p:cNvSpPr>
              <a:spLocks noEditPoints="1"/>
            </p:cNvSpPr>
            <p:nvPr/>
          </p:nvSpPr>
          <p:spPr bwMode="auto">
            <a:xfrm rot="10800000" flipH="1">
              <a:off x="9435506" y="3372443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6"/>
            <p:cNvSpPr>
              <a:spLocks noEditPoints="1"/>
            </p:cNvSpPr>
            <p:nvPr/>
          </p:nvSpPr>
          <p:spPr bwMode="auto">
            <a:xfrm rot="10800000" flipH="1">
              <a:off x="9862239" y="3379659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158537" y="3897964"/>
            <a:ext cx="2031259" cy="373794"/>
            <a:chOff x="8158537" y="3897964"/>
            <a:chExt cx="2031259" cy="373794"/>
          </a:xfrm>
        </p:grpSpPr>
        <p:sp>
          <p:nvSpPr>
            <p:cNvPr id="106" name="Freeform 105"/>
            <p:cNvSpPr>
              <a:spLocks noEditPoints="1"/>
            </p:cNvSpPr>
            <p:nvPr/>
          </p:nvSpPr>
          <p:spPr bwMode="auto">
            <a:xfrm rot="10800000" flipH="1">
              <a:off x="8158537" y="3905180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6"/>
            <p:cNvSpPr>
              <a:spLocks noEditPoints="1"/>
            </p:cNvSpPr>
            <p:nvPr/>
          </p:nvSpPr>
          <p:spPr bwMode="auto">
            <a:xfrm rot="10800000" flipH="1">
              <a:off x="8581717" y="3901572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7"/>
            <p:cNvSpPr>
              <a:spLocks noEditPoints="1"/>
            </p:cNvSpPr>
            <p:nvPr/>
          </p:nvSpPr>
          <p:spPr bwMode="auto">
            <a:xfrm rot="10800000" flipH="1">
              <a:off x="9001469" y="3901572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8"/>
            <p:cNvSpPr>
              <a:spLocks noEditPoints="1"/>
            </p:cNvSpPr>
            <p:nvPr/>
          </p:nvSpPr>
          <p:spPr bwMode="auto">
            <a:xfrm rot="10800000" flipH="1">
              <a:off x="9424649" y="3897964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9"/>
            <p:cNvSpPr>
              <a:spLocks noEditPoints="1"/>
            </p:cNvSpPr>
            <p:nvPr/>
          </p:nvSpPr>
          <p:spPr bwMode="auto">
            <a:xfrm rot="10800000" flipH="1">
              <a:off x="9851382" y="3905180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430629" y="4412293"/>
            <a:ext cx="765147" cy="373794"/>
            <a:chOff x="9430629" y="4412293"/>
            <a:chExt cx="765147" cy="373794"/>
          </a:xfrm>
        </p:grpSpPr>
        <p:sp>
          <p:nvSpPr>
            <p:cNvPr id="111" name="Freeform 110"/>
            <p:cNvSpPr>
              <a:spLocks noEditPoints="1"/>
            </p:cNvSpPr>
            <p:nvPr/>
          </p:nvSpPr>
          <p:spPr bwMode="auto">
            <a:xfrm rot="10800000" flipH="1">
              <a:off x="9430629" y="4412293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1"/>
            <p:cNvSpPr>
              <a:spLocks noEditPoints="1"/>
            </p:cNvSpPr>
            <p:nvPr/>
          </p:nvSpPr>
          <p:spPr bwMode="auto">
            <a:xfrm rot="10800000" flipH="1">
              <a:off x="9857362" y="4419509"/>
              <a:ext cx="338414" cy="366578"/>
            </a:xfrm>
            <a:custGeom>
              <a:avLst/>
              <a:gdLst>
                <a:gd name="T0" fmla="*/ 400 w 400"/>
                <a:gd name="T1" fmla="*/ 200 h 434"/>
                <a:gd name="T2" fmla="*/ 334 w 400"/>
                <a:gd name="T3" fmla="*/ 133 h 434"/>
                <a:gd name="T4" fmla="*/ 300 w 400"/>
                <a:gd name="T5" fmla="*/ 83 h 434"/>
                <a:gd name="T6" fmla="*/ 265 w 400"/>
                <a:gd name="T7" fmla="*/ 8 h 434"/>
                <a:gd name="T8" fmla="*/ 202 w 400"/>
                <a:gd name="T9" fmla="*/ 10 h 434"/>
                <a:gd name="T10" fmla="*/ 178 w 400"/>
                <a:gd name="T11" fmla="*/ 71 h 434"/>
                <a:gd name="T12" fmla="*/ 141 w 400"/>
                <a:gd name="T13" fmla="*/ 126 h 434"/>
                <a:gd name="T14" fmla="*/ 33 w 400"/>
                <a:gd name="T15" fmla="*/ 167 h 434"/>
                <a:gd name="T16" fmla="*/ 0 w 400"/>
                <a:gd name="T17" fmla="*/ 200 h 434"/>
                <a:gd name="T18" fmla="*/ 10 w 400"/>
                <a:gd name="T19" fmla="*/ 391 h 434"/>
                <a:gd name="T20" fmla="*/ 108 w 400"/>
                <a:gd name="T21" fmla="*/ 400 h 434"/>
                <a:gd name="T22" fmla="*/ 201 w 400"/>
                <a:gd name="T23" fmla="*/ 428 h 434"/>
                <a:gd name="T24" fmla="*/ 284 w 400"/>
                <a:gd name="T25" fmla="*/ 434 h 434"/>
                <a:gd name="T26" fmla="*/ 365 w 400"/>
                <a:gd name="T27" fmla="*/ 356 h 434"/>
                <a:gd name="T28" fmla="*/ 380 w 400"/>
                <a:gd name="T29" fmla="*/ 298 h 434"/>
                <a:gd name="T30" fmla="*/ 388 w 400"/>
                <a:gd name="T31" fmla="*/ 242 h 434"/>
                <a:gd name="T32" fmla="*/ 50 w 400"/>
                <a:gd name="T33" fmla="*/ 367 h 434"/>
                <a:gd name="T34" fmla="*/ 33 w 400"/>
                <a:gd name="T35" fmla="*/ 350 h 434"/>
                <a:gd name="T36" fmla="*/ 50 w 400"/>
                <a:gd name="T37" fmla="*/ 334 h 434"/>
                <a:gd name="T38" fmla="*/ 67 w 400"/>
                <a:gd name="T39" fmla="*/ 350 h 434"/>
                <a:gd name="T40" fmla="*/ 361 w 400"/>
                <a:gd name="T41" fmla="*/ 221 h 434"/>
                <a:gd name="T42" fmla="*/ 354 w 400"/>
                <a:gd name="T43" fmla="*/ 246 h 434"/>
                <a:gd name="T44" fmla="*/ 343 w 400"/>
                <a:gd name="T45" fmla="*/ 291 h 434"/>
                <a:gd name="T46" fmla="*/ 343 w 400"/>
                <a:gd name="T47" fmla="*/ 329 h 434"/>
                <a:gd name="T48" fmla="*/ 332 w 400"/>
                <a:gd name="T49" fmla="*/ 357 h 434"/>
                <a:gd name="T50" fmla="*/ 250 w 400"/>
                <a:gd name="T51" fmla="*/ 400 h 434"/>
                <a:gd name="T52" fmla="*/ 154 w 400"/>
                <a:gd name="T53" fmla="*/ 379 h 434"/>
                <a:gd name="T54" fmla="*/ 135 w 400"/>
                <a:gd name="T55" fmla="*/ 372 h 434"/>
                <a:gd name="T56" fmla="*/ 117 w 400"/>
                <a:gd name="T57" fmla="*/ 368 h 434"/>
                <a:gd name="T58" fmla="*/ 100 w 400"/>
                <a:gd name="T59" fmla="*/ 367 h 434"/>
                <a:gd name="T60" fmla="*/ 108 w 400"/>
                <a:gd name="T61" fmla="*/ 200 h 434"/>
                <a:gd name="T62" fmla="*/ 128 w 400"/>
                <a:gd name="T63" fmla="*/ 191 h 434"/>
                <a:gd name="T64" fmla="*/ 149 w 400"/>
                <a:gd name="T65" fmla="*/ 170 h 434"/>
                <a:gd name="T66" fmla="*/ 166 w 400"/>
                <a:gd name="T67" fmla="*/ 148 h 434"/>
                <a:gd name="T68" fmla="*/ 192 w 400"/>
                <a:gd name="T69" fmla="*/ 117 h 434"/>
                <a:gd name="T70" fmla="*/ 215 w 400"/>
                <a:gd name="T71" fmla="*/ 56 h 434"/>
                <a:gd name="T72" fmla="*/ 259 w 400"/>
                <a:gd name="T73" fmla="*/ 46 h 434"/>
                <a:gd name="T74" fmla="*/ 254 w 400"/>
                <a:gd name="T75" fmla="*/ 125 h 434"/>
                <a:gd name="T76" fmla="*/ 334 w 400"/>
                <a:gd name="T77" fmla="*/ 167 h 434"/>
                <a:gd name="T78" fmla="*/ 367 w 400"/>
                <a:gd name="T79" fmla="*/ 200 h 434"/>
                <a:gd name="T80" fmla="*/ 361 w 400"/>
                <a:gd name="T81" fmla="*/ 221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434">
                  <a:moveTo>
                    <a:pt x="388" y="242"/>
                  </a:moveTo>
                  <a:cubicBezTo>
                    <a:pt x="396" y="230"/>
                    <a:pt x="400" y="215"/>
                    <a:pt x="400" y="200"/>
                  </a:cubicBezTo>
                  <a:cubicBezTo>
                    <a:pt x="400" y="182"/>
                    <a:pt x="394" y="167"/>
                    <a:pt x="381" y="153"/>
                  </a:cubicBezTo>
                  <a:cubicBezTo>
                    <a:pt x="367" y="140"/>
                    <a:pt x="352" y="133"/>
                    <a:pt x="334" y="133"/>
                  </a:cubicBezTo>
                  <a:cubicBezTo>
                    <a:pt x="288" y="133"/>
                    <a:pt x="288" y="133"/>
                    <a:pt x="288" y="133"/>
                  </a:cubicBezTo>
                  <a:cubicBezTo>
                    <a:pt x="296" y="116"/>
                    <a:pt x="300" y="100"/>
                    <a:pt x="300" y="83"/>
                  </a:cubicBezTo>
                  <a:cubicBezTo>
                    <a:pt x="300" y="63"/>
                    <a:pt x="297" y="47"/>
                    <a:pt x="291" y="35"/>
                  </a:cubicBezTo>
                  <a:cubicBezTo>
                    <a:pt x="285" y="23"/>
                    <a:pt x="276" y="14"/>
                    <a:pt x="265" y="8"/>
                  </a:cubicBezTo>
                  <a:cubicBezTo>
                    <a:pt x="253" y="3"/>
                    <a:pt x="240" y="0"/>
                    <a:pt x="225" y="0"/>
                  </a:cubicBezTo>
                  <a:cubicBezTo>
                    <a:pt x="216" y="0"/>
                    <a:pt x="209" y="3"/>
                    <a:pt x="202" y="10"/>
                  </a:cubicBezTo>
                  <a:cubicBezTo>
                    <a:pt x="194" y="17"/>
                    <a:pt x="189" y="26"/>
                    <a:pt x="186" y="38"/>
                  </a:cubicBezTo>
                  <a:cubicBezTo>
                    <a:pt x="182" y="49"/>
                    <a:pt x="180" y="60"/>
                    <a:pt x="178" y="71"/>
                  </a:cubicBezTo>
                  <a:cubicBezTo>
                    <a:pt x="176" y="81"/>
                    <a:pt x="173" y="89"/>
                    <a:pt x="168" y="93"/>
                  </a:cubicBezTo>
                  <a:cubicBezTo>
                    <a:pt x="160" y="102"/>
                    <a:pt x="151" y="113"/>
                    <a:pt x="141" y="126"/>
                  </a:cubicBezTo>
                  <a:cubicBezTo>
                    <a:pt x="123" y="149"/>
                    <a:pt x="111" y="163"/>
                    <a:pt x="105" y="167"/>
                  </a:cubicBezTo>
                  <a:cubicBezTo>
                    <a:pt x="33" y="167"/>
                    <a:pt x="33" y="167"/>
                    <a:pt x="33" y="167"/>
                  </a:cubicBezTo>
                  <a:cubicBezTo>
                    <a:pt x="24" y="167"/>
                    <a:pt x="16" y="170"/>
                    <a:pt x="10" y="177"/>
                  </a:cubicBezTo>
                  <a:cubicBezTo>
                    <a:pt x="3" y="183"/>
                    <a:pt x="0" y="191"/>
                    <a:pt x="0" y="200"/>
                  </a:cubicBezTo>
                  <a:cubicBezTo>
                    <a:pt x="0" y="367"/>
                    <a:pt x="0" y="367"/>
                    <a:pt x="0" y="367"/>
                  </a:cubicBezTo>
                  <a:cubicBezTo>
                    <a:pt x="0" y="376"/>
                    <a:pt x="3" y="384"/>
                    <a:pt x="10" y="391"/>
                  </a:cubicBezTo>
                  <a:cubicBezTo>
                    <a:pt x="16" y="397"/>
                    <a:pt x="24" y="400"/>
                    <a:pt x="33" y="400"/>
                  </a:cubicBezTo>
                  <a:cubicBezTo>
                    <a:pt x="108" y="400"/>
                    <a:pt x="108" y="400"/>
                    <a:pt x="108" y="400"/>
                  </a:cubicBezTo>
                  <a:cubicBezTo>
                    <a:pt x="112" y="400"/>
                    <a:pt x="124" y="404"/>
                    <a:pt x="144" y="411"/>
                  </a:cubicBezTo>
                  <a:cubicBezTo>
                    <a:pt x="166" y="418"/>
                    <a:pt x="185" y="424"/>
                    <a:pt x="201" y="428"/>
                  </a:cubicBezTo>
                  <a:cubicBezTo>
                    <a:pt x="217" y="432"/>
                    <a:pt x="234" y="434"/>
                    <a:pt x="250" y="434"/>
                  </a:cubicBezTo>
                  <a:cubicBezTo>
                    <a:pt x="284" y="434"/>
                    <a:pt x="284" y="434"/>
                    <a:pt x="284" y="434"/>
                  </a:cubicBezTo>
                  <a:cubicBezTo>
                    <a:pt x="308" y="434"/>
                    <a:pt x="328" y="427"/>
                    <a:pt x="343" y="413"/>
                  </a:cubicBezTo>
                  <a:cubicBezTo>
                    <a:pt x="358" y="399"/>
                    <a:pt x="365" y="380"/>
                    <a:pt x="365" y="356"/>
                  </a:cubicBezTo>
                  <a:cubicBezTo>
                    <a:pt x="376" y="342"/>
                    <a:pt x="381" y="327"/>
                    <a:pt x="381" y="309"/>
                  </a:cubicBezTo>
                  <a:cubicBezTo>
                    <a:pt x="381" y="305"/>
                    <a:pt x="381" y="302"/>
                    <a:pt x="380" y="298"/>
                  </a:cubicBezTo>
                  <a:cubicBezTo>
                    <a:pt x="387" y="286"/>
                    <a:pt x="390" y="274"/>
                    <a:pt x="390" y="260"/>
                  </a:cubicBezTo>
                  <a:cubicBezTo>
                    <a:pt x="390" y="254"/>
                    <a:pt x="389" y="248"/>
                    <a:pt x="388" y="242"/>
                  </a:cubicBezTo>
                  <a:close/>
                  <a:moveTo>
                    <a:pt x="62" y="362"/>
                  </a:moveTo>
                  <a:cubicBezTo>
                    <a:pt x="58" y="365"/>
                    <a:pt x="55" y="367"/>
                    <a:pt x="50" y="367"/>
                  </a:cubicBezTo>
                  <a:cubicBezTo>
                    <a:pt x="46" y="367"/>
                    <a:pt x="42" y="365"/>
                    <a:pt x="38" y="362"/>
                  </a:cubicBezTo>
                  <a:cubicBezTo>
                    <a:pt x="35" y="359"/>
                    <a:pt x="33" y="355"/>
                    <a:pt x="33" y="350"/>
                  </a:cubicBezTo>
                  <a:cubicBezTo>
                    <a:pt x="33" y="346"/>
                    <a:pt x="35" y="342"/>
                    <a:pt x="38" y="339"/>
                  </a:cubicBezTo>
                  <a:cubicBezTo>
                    <a:pt x="42" y="335"/>
                    <a:pt x="46" y="334"/>
                    <a:pt x="50" y="334"/>
                  </a:cubicBezTo>
                  <a:cubicBezTo>
                    <a:pt x="55" y="334"/>
                    <a:pt x="58" y="335"/>
                    <a:pt x="62" y="339"/>
                  </a:cubicBezTo>
                  <a:cubicBezTo>
                    <a:pt x="65" y="342"/>
                    <a:pt x="67" y="346"/>
                    <a:pt x="67" y="350"/>
                  </a:cubicBezTo>
                  <a:cubicBezTo>
                    <a:pt x="67" y="355"/>
                    <a:pt x="65" y="359"/>
                    <a:pt x="62" y="362"/>
                  </a:cubicBezTo>
                  <a:close/>
                  <a:moveTo>
                    <a:pt x="361" y="221"/>
                  </a:moveTo>
                  <a:cubicBezTo>
                    <a:pt x="358" y="229"/>
                    <a:pt x="353" y="233"/>
                    <a:pt x="348" y="234"/>
                  </a:cubicBezTo>
                  <a:cubicBezTo>
                    <a:pt x="350" y="237"/>
                    <a:pt x="352" y="241"/>
                    <a:pt x="354" y="246"/>
                  </a:cubicBezTo>
                  <a:cubicBezTo>
                    <a:pt x="356" y="251"/>
                    <a:pt x="357" y="256"/>
                    <a:pt x="357" y="260"/>
                  </a:cubicBezTo>
                  <a:cubicBezTo>
                    <a:pt x="357" y="272"/>
                    <a:pt x="352" y="283"/>
                    <a:pt x="343" y="291"/>
                  </a:cubicBezTo>
                  <a:cubicBezTo>
                    <a:pt x="346" y="297"/>
                    <a:pt x="348" y="303"/>
                    <a:pt x="348" y="309"/>
                  </a:cubicBezTo>
                  <a:cubicBezTo>
                    <a:pt x="348" y="316"/>
                    <a:pt x="346" y="322"/>
                    <a:pt x="343" y="329"/>
                  </a:cubicBezTo>
                  <a:cubicBezTo>
                    <a:pt x="340" y="335"/>
                    <a:pt x="336" y="340"/>
                    <a:pt x="331" y="342"/>
                  </a:cubicBezTo>
                  <a:cubicBezTo>
                    <a:pt x="331" y="348"/>
                    <a:pt x="332" y="352"/>
                    <a:pt x="332" y="357"/>
                  </a:cubicBezTo>
                  <a:cubicBezTo>
                    <a:pt x="332" y="386"/>
                    <a:pt x="315" y="400"/>
                    <a:pt x="282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28" y="400"/>
                    <a:pt x="198" y="394"/>
                    <a:pt x="161" y="381"/>
                  </a:cubicBezTo>
                  <a:cubicBezTo>
                    <a:pt x="160" y="381"/>
                    <a:pt x="158" y="380"/>
                    <a:pt x="154" y="379"/>
                  </a:cubicBezTo>
                  <a:cubicBezTo>
                    <a:pt x="149" y="377"/>
                    <a:pt x="146" y="376"/>
                    <a:pt x="144" y="375"/>
                  </a:cubicBezTo>
                  <a:cubicBezTo>
                    <a:pt x="142" y="375"/>
                    <a:pt x="139" y="374"/>
                    <a:pt x="135" y="372"/>
                  </a:cubicBezTo>
                  <a:cubicBezTo>
                    <a:pt x="131" y="371"/>
                    <a:pt x="128" y="370"/>
                    <a:pt x="125" y="370"/>
                  </a:cubicBezTo>
                  <a:cubicBezTo>
                    <a:pt x="123" y="369"/>
                    <a:pt x="120" y="368"/>
                    <a:pt x="117" y="368"/>
                  </a:cubicBezTo>
                  <a:cubicBezTo>
                    <a:pt x="113" y="367"/>
                    <a:pt x="111" y="367"/>
                    <a:pt x="108" y="367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1" y="200"/>
                    <a:pt x="114" y="199"/>
                    <a:pt x="118" y="198"/>
                  </a:cubicBezTo>
                  <a:cubicBezTo>
                    <a:pt x="121" y="196"/>
                    <a:pt x="125" y="194"/>
                    <a:pt x="128" y="191"/>
                  </a:cubicBezTo>
                  <a:cubicBezTo>
                    <a:pt x="132" y="188"/>
                    <a:pt x="135" y="185"/>
                    <a:pt x="138" y="182"/>
                  </a:cubicBezTo>
                  <a:cubicBezTo>
                    <a:pt x="141" y="179"/>
                    <a:pt x="145" y="175"/>
                    <a:pt x="149" y="170"/>
                  </a:cubicBezTo>
                  <a:cubicBezTo>
                    <a:pt x="152" y="166"/>
                    <a:pt x="155" y="162"/>
                    <a:pt x="158" y="159"/>
                  </a:cubicBezTo>
                  <a:cubicBezTo>
                    <a:pt x="160" y="156"/>
                    <a:pt x="163" y="153"/>
                    <a:pt x="166" y="148"/>
                  </a:cubicBezTo>
                  <a:cubicBezTo>
                    <a:pt x="169" y="144"/>
                    <a:pt x="171" y="141"/>
                    <a:pt x="172" y="141"/>
                  </a:cubicBezTo>
                  <a:cubicBezTo>
                    <a:pt x="181" y="129"/>
                    <a:pt x="188" y="121"/>
                    <a:pt x="192" y="117"/>
                  </a:cubicBezTo>
                  <a:cubicBezTo>
                    <a:pt x="199" y="109"/>
                    <a:pt x="204" y="100"/>
                    <a:pt x="207" y="88"/>
                  </a:cubicBezTo>
                  <a:cubicBezTo>
                    <a:pt x="211" y="77"/>
                    <a:pt x="213" y="66"/>
                    <a:pt x="215" y="56"/>
                  </a:cubicBezTo>
                  <a:cubicBezTo>
                    <a:pt x="217" y="45"/>
                    <a:pt x="221" y="38"/>
                    <a:pt x="225" y="33"/>
                  </a:cubicBezTo>
                  <a:cubicBezTo>
                    <a:pt x="242" y="33"/>
                    <a:pt x="253" y="37"/>
                    <a:pt x="259" y="46"/>
                  </a:cubicBezTo>
                  <a:cubicBezTo>
                    <a:pt x="264" y="54"/>
                    <a:pt x="267" y="66"/>
                    <a:pt x="267" y="83"/>
                  </a:cubicBezTo>
                  <a:cubicBezTo>
                    <a:pt x="267" y="94"/>
                    <a:pt x="263" y="108"/>
                    <a:pt x="254" y="125"/>
                  </a:cubicBezTo>
                  <a:cubicBezTo>
                    <a:pt x="246" y="143"/>
                    <a:pt x="242" y="157"/>
                    <a:pt x="242" y="167"/>
                  </a:cubicBezTo>
                  <a:cubicBezTo>
                    <a:pt x="334" y="167"/>
                    <a:pt x="334" y="167"/>
                    <a:pt x="334" y="167"/>
                  </a:cubicBezTo>
                  <a:cubicBezTo>
                    <a:pt x="342" y="167"/>
                    <a:pt x="350" y="170"/>
                    <a:pt x="357" y="177"/>
                  </a:cubicBezTo>
                  <a:cubicBezTo>
                    <a:pt x="364" y="184"/>
                    <a:pt x="367" y="191"/>
                    <a:pt x="367" y="200"/>
                  </a:cubicBezTo>
                  <a:cubicBezTo>
                    <a:pt x="367" y="206"/>
                    <a:pt x="365" y="213"/>
                    <a:pt x="361" y="221"/>
                  </a:cubicBezTo>
                  <a:close/>
                  <a:moveTo>
                    <a:pt x="361" y="221"/>
                  </a:moveTo>
                  <a:cubicBezTo>
                    <a:pt x="361" y="221"/>
                    <a:pt x="361" y="221"/>
                    <a:pt x="361" y="221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>
          <a:xfrm>
            <a:off x="11262360" y="411797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3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4" grpId="0"/>
      <p:bldP spid="35" grpId="0"/>
      <p:bldP spid="36" grpId="0"/>
      <p:bldP spid="37" grpId="0"/>
      <p:bldP spid="69" grpId="0"/>
      <p:bldP spid="70" grpId="0"/>
      <p:bldP spid="71" grpId="0"/>
      <p:bldP spid="7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5"/>
          <p:cNvSpPr>
            <a:spLocks noChangeArrowheads="1"/>
          </p:cNvSpPr>
          <p:nvPr/>
        </p:nvSpPr>
        <p:spPr bwMode="auto">
          <a:xfrm>
            <a:off x="3281231" y="4678449"/>
            <a:ext cx="1528154" cy="703457"/>
          </a:xfrm>
          <a:prstGeom prst="rect">
            <a:avLst/>
          </a:prstGeom>
          <a:solidFill>
            <a:srgbClr val="CB2027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5" name="Freeform 6"/>
          <p:cNvSpPr>
            <a:spLocks/>
          </p:cNvSpPr>
          <p:nvPr/>
        </p:nvSpPr>
        <p:spPr bwMode="auto">
          <a:xfrm>
            <a:off x="3283090" y="3997828"/>
            <a:ext cx="1526295" cy="688025"/>
          </a:xfrm>
          <a:custGeom>
            <a:avLst/>
            <a:gdLst>
              <a:gd name="T0" fmla="*/ 1426 w 1426"/>
              <a:gd name="T1" fmla="*/ 0 h 535"/>
              <a:gd name="T2" fmla="*/ 0 w 1426"/>
              <a:gd name="T3" fmla="*/ 0 h 535"/>
              <a:gd name="T4" fmla="*/ 0 w 1426"/>
              <a:gd name="T5" fmla="*/ 504 h 535"/>
              <a:gd name="T6" fmla="*/ 0 w 1426"/>
              <a:gd name="T7" fmla="*/ 535 h 535"/>
              <a:gd name="T8" fmla="*/ 1426 w 1426"/>
              <a:gd name="T9" fmla="*/ 535 h 535"/>
              <a:gd name="T10" fmla="*/ 1426 w 1426"/>
              <a:gd name="T11" fmla="*/ 504 h 535"/>
              <a:gd name="T12" fmla="*/ 1426 w 1426"/>
              <a:gd name="T13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6" h="535">
                <a:moveTo>
                  <a:pt x="1426" y="0"/>
                </a:moveTo>
                <a:lnTo>
                  <a:pt x="0" y="0"/>
                </a:lnTo>
                <a:lnTo>
                  <a:pt x="0" y="504"/>
                </a:lnTo>
                <a:lnTo>
                  <a:pt x="0" y="535"/>
                </a:lnTo>
                <a:lnTo>
                  <a:pt x="1426" y="535"/>
                </a:lnTo>
                <a:lnTo>
                  <a:pt x="1426" y="504"/>
                </a:lnTo>
                <a:lnTo>
                  <a:pt x="1426" y="0"/>
                </a:lnTo>
                <a:close/>
              </a:path>
            </a:pathLst>
          </a:custGeom>
          <a:solidFill>
            <a:srgbClr val="BB000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6" name="Freeform 7"/>
          <p:cNvSpPr>
            <a:spLocks/>
          </p:cNvSpPr>
          <p:nvPr/>
        </p:nvSpPr>
        <p:spPr bwMode="auto">
          <a:xfrm>
            <a:off x="3283090" y="3312373"/>
            <a:ext cx="1526295" cy="685454"/>
          </a:xfrm>
          <a:custGeom>
            <a:avLst/>
            <a:gdLst>
              <a:gd name="T0" fmla="*/ 1426 w 1426"/>
              <a:gd name="T1" fmla="*/ 523 h 533"/>
              <a:gd name="T2" fmla="*/ 1426 w 1426"/>
              <a:gd name="T3" fmla="*/ 7 h 533"/>
              <a:gd name="T4" fmla="*/ 1426 w 1426"/>
              <a:gd name="T5" fmla="*/ 0 h 533"/>
              <a:gd name="T6" fmla="*/ 0 w 1426"/>
              <a:gd name="T7" fmla="*/ 0 h 533"/>
              <a:gd name="T8" fmla="*/ 0 w 1426"/>
              <a:gd name="T9" fmla="*/ 7 h 533"/>
              <a:gd name="T10" fmla="*/ 0 w 1426"/>
              <a:gd name="T11" fmla="*/ 523 h 533"/>
              <a:gd name="T12" fmla="*/ 0 w 1426"/>
              <a:gd name="T13" fmla="*/ 533 h 533"/>
              <a:gd name="T14" fmla="*/ 1426 w 1426"/>
              <a:gd name="T15" fmla="*/ 533 h 533"/>
              <a:gd name="T16" fmla="*/ 1426 w 1426"/>
              <a:gd name="T17" fmla="*/ 523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26" h="533">
                <a:moveTo>
                  <a:pt x="1426" y="523"/>
                </a:moveTo>
                <a:lnTo>
                  <a:pt x="1426" y="7"/>
                </a:lnTo>
                <a:lnTo>
                  <a:pt x="1426" y="0"/>
                </a:lnTo>
                <a:lnTo>
                  <a:pt x="0" y="0"/>
                </a:lnTo>
                <a:lnTo>
                  <a:pt x="0" y="7"/>
                </a:lnTo>
                <a:lnTo>
                  <a:pt x="0" y="523"/>
                </a:lnTo>
                <a:lnTo>
                  <a:pt x="0" y="533"/>
                </a:lnTo>
                <a:lnTo>
                  <a:pt x="1426" y="533"/>
                </a:lnTo>
                <a:lnTo>
                  <a:pt x="1426" y="523"/>
                </a:lnTo>
                <a:close/>
              </a:path>
            </a:pathLst>
          </a:custGeom>
          <a:solidFill>
            <a:srgbClr val="00ACED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97" name="Rectangle 8"/>
          <p:cNvSpPr>
            <a:spLocks noChangeArrowheads="1"/>
          </p:cNvSpPr>
          <p:nvPr/>
        </p:nvSpPr>
        <p:spPr bwMode="auto">
          <a:xfrm>
            <a:off x="3283090" y="2611489"/>
            <a:ext cx="1526295" cy="706030"/>
          </a:xfrm>
          <a:prstGeom prst="rect">
            <a:avLst/>
          </a:prstGeom>
          <a:solidFill>
            <a:srgbClr val="3B599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Infographic</a:t>
            </a: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633229" y="4653564"/>
            <a:ext cx="765220" cy="703457"/>
          </a:xfrm>
          <a:prstGeom prst="rect">
            <a:avLst/>
          </a:prstGeom>
          <a:solidFill>
            <a:srgbClr val="CB2027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Freeform 6"/>
          <p:cNvSpPr>
            <a:spLocks/>
          </p:cNvSpPr>
          <p:nvPr/>
        </p:nvSpPr>
        <p:spPr bwMode="auto">
          <a:xfrm>
            <a:off x="633229" y="3972943"/>
            <a:ext cx="764289" cy="688025"/>
          </a:xfrm>
          <a:custGeom>
            <a:avLst/>
            <a:gdLst>
              <a:gd name="T0" fmla="*/ 1426 w 1426"/>
              <a:gd name="T1" fmla="*/ 0 h 535"/>
              <a:gd name="T2" fmla="*/ 0 w 1426"/>
              <a:gd name="T3" fmla="*/ 0 h 535"/>
              <a:gd name="T4" fmla="*/ 0 w 1426"/>
              <a:gd name="T5" fmla="*/ 504 h 535"/>
              <a:gd name="T6" fmla="*/ 0 w 1426"/>
              <a:gd name="T7" fmla="*/ 535 h 535"/>
              <a:gd name="T8" fmla="*/ 1426 w 1426"/>
              <a:gd name="T9" fmla="*/ 535 h 535"/>
              <a:gd name="T10" fmla="*/ 1426 w 1426"/>
              <a:gd name="T11" fmla="*/ 504 h 535"/>
              <a:gd name="T12" fmla="*/ 1426 w 1426"/>
              <a:gd name="T13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6" h="535">
                <a:moveTo>
                  <a:pt x="1426" y="0"/>
                </a:moveTo>
                <a:lnTo>
                  <a:pt x="0" y="0"/>
                </a:lnTo>
                <a:lnTo>
                  <a:pt x="0" y="504"/>
                </a:lnTo>
                <a:lnTo>
                  <a:pt x="0" y="535"/>
                </a:lnTo>
                <a:lnTo>
                  <a:pt x="1426" y="535"/>
                </a:lnTo>
                <a:lnTo>
                  <a:pt x="1426" y="504"/>
                </a:lnTo>
                <a:lnTo>
                  <a:pt x="1426" y="0"/>
                </a:lnTo>
                <a:close/>
              </a:path>
            </a:pathLst>
          </a:custGeom>
          <a:solidFill>
            <a:srgbClr val="BB0000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8" name="Freeform 7"/>
          <p:cNvSpPr>
            <a:spLocks/>
          </p:cNvSpPr>
          <p:nvPr/>
        </p:nvSpPr>
        <p:spPr bwMode="auto">
          <a:xfrm>
            <a:off x="633229" y="3287488"/>
            <a:ext cx="764289" cy="685454"/>
          </a:xfrm>
          <a:custGeom>
            <a:avLst/>
            <a:gdLst>
              <a:gd name="T0" fmla="*/ 1426 w 1426"/>
              <a:gd name="T1" fmla="*/ 523 h 533"/>
              <a:gd name="T2" fmla="*/ 1426 w 1426"/>
              <a:gd name="T3" fmla="*/ 7 h 533"/>
              <a:gd name="T4" fmla="*/ 1426 w 1426"/>
              <a:gd name="T5" fmla="*/ 0 h 533"/>
              <a:gd name="T6" fmla="*/ 0 w 1426"/>
              <a:gd name="T7" fmla="*/ 0 h 533"/>
              <a:gd name="T8" fmla="*/ 0 w 1426"/>
              <a:gd name="T9" fmla="*/ 7 h 533"/>
              <a:gd name="T10" fmla="*/ 0 w 1426"/>
              <a:gd name="T11" fmla="*/ 523 h 533"/>
              <a:gd name="T12" fmla="*/ 0 w 1426"/>
              <a:gd name="T13" fmla="*/ 533 h 533"/>
              <a:gd name="T14" fmla="*/ 1426 w 1426"/>
              <a:gd name="T15" fmla="*/ 533 h 533"/>
              <a:gd name="T16" fmla="*/ 1426 w 1426"/>
              <a:gd name="T17" fmla="*/ 523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26" h="533">
                <a:moveTo>
                  <a:pt x="1426" y="523"/>
                </a:moveTo>
                <a:lnTo>
                  <a:pt x="1426" y="7"/>
                </a:lnTo>
                <a:lnTo>
                  <a:pt x="1426" y="0"/>
                </a:lnTo>
                <a:lnTo>
                  <a:pt x="0" y="0"/>
                </a:lnTo>
                <a:lnTo>
                  <a:pt x="0" y="7"/>
                </a:lnTo>
                <a:lnTo>
                  <a:pt x="0" y="523"/>
                </a:lnTo>
                <a:lnTo>
                  <a:pt x="0" y="533"/>
                </a:lnTo>
                <a:lnTo>
                  <a:pt x="1426" y="533"/>
                </a:lnTo>
                <a:lnTo>
                  <a:pt x="1426" y="523"/>
                </a:lnTo>
                <a:close/>
              </a:path>
            </a:pathLst>
          </a:custGeom>
          <a:solidFill>
            <a:srgbClr val="00ACED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633229" y="2586604"/>
            <a:ext cx="764289" cy="706030"/>
          </a:xfrm>
          <a:prstGeom prst="rect">
            <a:avLst/>
          </a:prstGeom>
          <a:solidFill>
            <a:srgbClr val="3B5998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1403882" y="2588816"/>
            <a:ext cx="1833875" cy="706030"/>
          </a:xfrm>
          <a:prstGeom prst="rect">
            <a:avLst/>
          </a:prstGeom>
          <a:solidFill>
            <a:srgbClr val="3B5998"/>
          </a:solidFill>
          <a:ln>
            <a:noFill/>
          </a:ln>
          <a:effectLst>
            <a:outerShdw blurRad="50800" dist="38100" dir="2700000" sx="101000" sy="101000" algn="tl" rotWithShape="0">
              <a:schemeClr val="tx2">
                <a:alpha val="37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30"/>
          <p:cNvSpPr>
            <a:spLocks/>
          </p:cNvSpPr>
          <p:nvPr/>
        </p:nvSpPr>
        <p:spPr bwMode="auto">
          <a:xfrm>
            <a:off x="1403882" y="3294846"/>
            <a:ext cx="1833875" cy="685454"/>
          </a:xfrm>
          <a:custGeom>
            <a:avLst/>
            <a:gdLst>
              <a:gd name="T0" fmla="*/ 1426 w 1426"/>
              <a:gd name="T1" fmla="*/ 523 h 533"/>
              <a:gd name="T2" fmla="*/ 1426 w 1426"/>
              <a:gd name="T3" fmla="*/ 7 h 533"/>
              <a:gd name="T4" fmla="*/ 1426 w 1426"/>
              <a:gd name="T5" fmla="*/ 0 h 533"/>
              <a:gd name="T6" fmla="*/ 0 w 1426"/>
              <a:gd name="T7" fmla="*/ 0 h 533"/>
              <a:gd name="T8" fmla="*/ 0 w 1426"/>
              <a:gd name="T9" fmla="*/ 7 h 533"/>
              <a:gd name="T10" fmla="*/ 0 w 1426"/>
              <a:gd name="T11" fmla="*/ 523 h 533"/>
              <a:gd name="T12" fmla="*/ 0 w 1426"/>
              <a:gd name="T13" fmla="*/ 533 h 533"/>
              <a:gd name="T14" fmla="*/ 1426 w 1426"/>
              <a:gd name="T15" fmla="*/ 533 h 533"/>
              <a:gd name="T16" fmla="*/ 1426 w 1426"/>
              <a:gd name="T17" fmla="*/ 523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26" h="533">
                <a:moveTo>
                  <a:pt x="1426" y="523"/>
                </a:moveTo>
                <a:lnTo>
                  <a:pt x="1426" y="7"/>
                </a:lnTo>
                <a:lnTo>
                  <a:pt x="1426" y="0"/>
                </a:lnTo>
                <a:lnTo>
                  <a:pt x="0" y="0"/>
                </a:lnTo>
                <a:lnTo>
                  <a:pt x="0" y="7"/>
                </a:lnTo>
                <a:lnTo>
                  <a:pt x="0" y="523"/>
                </a:lnTo>
                <a:lnTo>
                  <a:pt x="0" y="533"/>
                </a:lnTo>
                <a:lnTo>
                  <a:pt x="1426" y="533"/>
                </a:lnTo>
                <a:lnTo>
                  <a:pt x="1426" y="523"/>
                </a:lnTo>
                <a:close/>
              </a:path>
            </a:pathLst>
          </a:custGeom>
          <a:solidFill>
            <a:srgbClr val="00ACED"/>
          </a:solidFill>
          <a:ln>
            <a:noFill/>
          </a:ln>
          <a:effectLst>
            <a:outerShdw blurRad="50800" dist="38100" dir="2700000" sx="101000" sy="101000" algn="tl" rotWithShape="0">
              <a:schemeClr val="tx2">
                <a:alpha val="37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2" name="Freeform 6"/>
          <p:cNvSpPr>
            <a:spLocks/>
          </p:cNvSpPr>
          <p:nvPr/>
        </p:nvSpPr>
        <p:spPr bwMode="auto">
          <a:xfrm>
            <a:off x="1403882" y="3980299"/>
            <a:ext cx="1833875" cy="688025"/>
          </a:xfrm>
          <a:custGeom>
            <a:avLst/>
            <a:gdLst>
              <a:gd name="T0" fmla="*/ 1426 w 1426"/>
              <a:gd name="T1" fmla="*/ 0 h 535"/>
              <a:gd name="T2" fmla="*/ 0 w 1426"/>
              <a:gd name="T3" fmla="*/ 0 h 535"/>
              <a:gd name="T4" fmla="*/ 0 w 1426"/>
              <a:gd name="T5" fmla="*/ 504 h 535"/>
              <a:gd name="T6" fmla="*/ 0 w 1426"/>
              <a:gd name="T7" fmla="*/ 535 h 535"/>
              <a:gd name="T8" fmla="*/ 1426 w 1426"/>
              <a:gd name="T9" fmla="*/ 535 h 535"/>
              <a:gd name="T10" fmla="*/ 1426 w 1426"/>
              <a:gd name="T11" fmla="*/ 504 h 535"/>
              <a:gd name="T12" fmla="*/ 1426 w 1426"/>
              <a:gd name="T13" fmla="*/ 0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6" h="535">
                <a:moveTo>
                  <a:pt x="1426" y="0"/>
                </a:moveTo>
                <a:lnTo>
                  <a:pt x="0" y="0"/>
                </a:lnTo>
                <a:lnTo>
                  <a:pt x="0" y="504"/>
                </a:lnTo>
                <a:lnTo>
                  <a:pt x="0" y="535"/>
                </a:lnTo>
                <a:lnTo>
                  <a:pt x="1426" y="535"/>
                </a:lnTo>
                <a:lnTo>
                  <a:pt x="1426" y="504"/>
                </a:lnTo>
                <a:lnTo>
                  <a:pt x="1426" y="0"/>
                </a:lnTo>
                <a:close/>
              </a:path>
            </a:pathLst>
          </a:custGeom>
          <a:solidFill>
            <a:srgbClr val="BB0000"/>
          </a:solidFill>
          <a:ln>
            <a:noFill/>
          </a:ln>
          <a:effectLst>
            <a:outerShdw blurRad="50800" dist="38100" dir="2700000" sx="101000" sy="101000" algn="tl" rotWithShape="0">
              <a:schemeClr val="tx2">
                <a:alpha val="37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1403882" y="4668324"/>
            <a:ext cx="1833875" cy="703457"/>
          </a:xfrm>
          <a:prstGeom prst="rect">
            <a:avLst/>
          </a:prstGeom>
          <a:solidFill>
            <a:srgbClr val="CB2027"/>
          </a:solidFill>
          <a:ln>
            <a:noFill/>
          </a:ln>
          <a:effectLst>
            <a:outerShdw blurRad="50800" dist="38100" dir="2700000" sx="101000" sy="101000" algn="tl" rotWithShape="0">
              <a:schemeClr val="tx2">
                <a:alpha val="37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Freeform 9"/>
          <p:cNvSpPr>
            <a:spLocks noEditPoints="1"/>
          </p:cNvSpPr>
          <p:nvPr/>
        </p:nvSpPr>
        <p:spPr bwMode="auto">
          <a:xfrm>
            <a:off x="1361443" y="2141280"/>
            <a:ext cx="1922611" cy="3687040"/>
          </a:xfrm>
          <a:custGeom>
            <a:avLst/>
            <a:gdLst>
              <a:gd name="T0" fmla="*/ 539 w 630"/>
              <a:gd name="T1" fmla="*/ 0 h 1211"/>
              <a:gd name="T2" fmla="*/ 91 w 630"/>
              <a:gd name="T3" fmla="*/ 0 h 1211"/>
              <a:gd name="T4" fmla="*/ 0 w 630"/>
              <a:gd name="T5" fmla="*/ 91 h 1211"/>
              <a:gd name="T6" fmla="*/ 0 w 630"/>
              <a:gd name="T7" fmla="*/ 1120 h 1211"/>
              <a:gd name="T8" fmla="*/ 91 w 630"/>
              <a:gd name="T9" fmla="*/ 1211 h 1211"/>
              <a:gd name="T10" fmla="*/ 539 w 630"/>
              <a:gd name="T11" fmla="*/ 1211 h 1211"/>
              <a:gd name="T12" fmla="*/ 630 w 630"/>
              <a:gd name="T13" fmla="*/ 1120 h 1211"/>
              <a:gd name="T14" fmla="*/ 630 w 630"/>
              <a:gd name="T15" fmla="*/ 91 h 1211"/>
              <a:gd name="T16" fmla="*/ 539 w 630"/>
              <a:gd name="T17" fmla="*/ 0 h 1211"/>
              <a:gd name="T18" fmla="*/ 242 w 630"/>
              <a:gd name="T19" fmla="*/ 60 h 1211"/>
              <a:gd name="T20" fmla="*/ 388 w 630"/>
              <a:gd name="T21" fmla="*/ 60 h 1211"/>
              <a:gd name="T22" fmla="*/ 401 w 630"/>
              <a:gd name="T23" fmla="*/ 74 h 1211"/>
              <a:gd name="T24" fmla="*/ 388 w 630"/>
              <a:gd name="T25" fmla="*/ 87 h 1211"/>
              <a:gd name="T26" fmla="*/ 242 w 630"/>
              <a:gd name="T27" fmla="*/ 87 h 1211"/>
              <a:gd name="T28" fmla="*/ 228 w 630"/>
              <a:gd name="T29" fmla="*/ 74 h 1211"/>
              <a:gd name="T30" fmla="*/ 242 w 630"/>
              <a:gd name="T31" fmla="*/ 60 h 1211"/>
              <a:gd name="T32" fmla="*/ 315 w 630"/>
              <a:gd name="T33" fmla="*/ 1177 h 1211"/>
              <a:gd name="T34" fmla="*/ 267 w 630"/>
              <a:gd name="T35" fmla="*/ 1129 h 1211"/>
              <a:gd name="T36" fmla="*/ 315 w 630"/>
              <a:gd name="T37" fmla="*/ 1081 h 1211"/>
              <a:gd name="T38" fmla="*/ 363 w 630"/>
              <a:gd name="T39" fmla="*/ 1129 h 1211"/>
              <a:gd name="T40" fmla="*/ 315 w 630"/>
              <a:gd name="T41" fmla="*/ 1177 h 1211"/>
              <a:gd name="T42" fmla="*/ 603 w 630"/>
              <a:gd name="T43" fmla="*/ 1053 h 1211"/>
              <a:gd name="T44" fmla="*/ 27 w 630"/>
              <a:gd name="T45" fmla="*/ 1053 h 1211"/>
              <a:gd name="T46" fmla="*/ 27 w 630"/>
              <a:gd name="T47" fmla="*/ 158 h 1211"/>
              <a:gd name="T48" fmla="*/ 603 w 630"/>
              <a:gd name="T49" fmla="*/ 158 h 1211"/>
              <a:gd name="T50" fmla="*/ 603 w 630"/>
              <a:gd name="T51" fmla="*/ 1053 h 1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30" h="1211">
                <a:moveTo>
                  <a:pt x="539" y="0"/>
                </a:moveTo>
                <a:cubicBezTo>
                  <a:pt x="91" y="0"/>
                  <a:pt x="91" y="0"/>
                  <a:pt x="91" y="0"/>
                </a:cubicBezTo>
                <a:cubicBezTo>
                  <a:pt x="41" y="0"/>
                  <a:pt x="0" y="41"/>
                  <a:pt x="0" y="91"/>
                </a:cubicBezTo>
                <a:cubicBezTo>
                  <a:pt x="0" y="1120"/>
                  <a:pt x="0" y="1120"/>
                  <a:pt x="0" y="1120"/>
                </a:cubicBezTo>
                <a:cubicBezTo>
                  <a:pt x="0" y="1170"/>
                  <a:pt x="41" y="1211"/>
                  <a:pt x="91" y="1211"/>
                </a:cubicBezTo>
                <a:cubicBezTo>
                  <a:pt x="539" y="1211"/>
                  <a:pt x="539" y="1211"/>
                  <a:pt x="539" y="1211"/>
                </a:cubicBezTo>
                <a:cubicBezTo>
                  <a:pt x="589" y="1211"/>
                  <a:pt x="630" y="1170"/>
                  <a:pt x="630" y="1120"/>
                </a:cubicBezTo>
                <a:cubicBezTo>
                  <a:pt x="630" y="91"/>
                  <a:pt x="630" y="91"/>
                  <a:pt x="630" y="91"/>
                </a:cubicBezTo>
                <a:cubicBezTo>
                  <a:pt x="630" y="41"/>
                  <a:pt x="589" y="0"/>
                  <a:pt x="539" y="0"/>
                </a:cubicBezTo>
                <a:close/>
                <a:moveTo>
                  <a:pt x="242" y="60"/>
                </a:moveTo>
                <a:cubicBezTo>
                  <a:pt x="388" y="60"/>
                  <a:pt x="388" y="60"/>
                  <a:pt x="388" y="60"/>
                </a:cubicBezTo>
                <a:cubicBezTo>
                  <a:pt x="395" y="60"/>
                  <a:pt x="401" y="66"/>
                  <a:pt x="401" y="74"/>
                </a:cubicBezTo>
                <a:cubicBezTo>
                  <a:pt x="401" y="81"/>
                  <a:pt x="395" y="87"/>
                  <a:pt x="388" y="87"/>
                </a:cubicBezTo>
                <a:cubicBezTo>
                  <a:pt x="242" y="87"/>
                  <a:pt x="242" y="87"/>
                  <a:pt x="242" y="87"/>
                </a:cubicBezTo>
                <a:cubicBezTo>
                  <a:pt x="234" y="87"/>
                  <a:pt x="228" y="81"/>
                  <a:pt x="228" y="74"/>
                </a:cubicBezTo>
                <a:cubicBezTo>
                  <a:pt x="228" y="66"/>
                  <a:pt x="234" y="60"/>
                  <a:pt x="242" y="60"/>
                </a:cubicBezTo>
                <a:close/>
                <a:moveTo>
                  <a:pt x="315" y="1177"/>
                </a:moveTo>
                <a:cubicBezTo>
                  <a:pt x="289" y="1177"/>
                  <a:pt x="267" y="1155"/>
                  <a:pt x="267" y="1129"/>
                </a:cubicBezTo>
                <a:cubicBezTo>
                  <a:pt x="267" y="1103"/>
                  <a:pt x="289" y="1081"/>
                  <a:pt x="315" y="1081"/>
                </a:cubicBezTo>
                <a:cubicBezTo>
                  <a:pt x="341" y="1081"/>
                  <a:pt x="363" y="1103"/>
                  <a:pt x="363" y="1129"/>
                </a:cubicBezTo>
                <a:cubicBezTo>
                  <a:pt x="363" y="1155"/>
                  <a:pt x="341" y="1177"/>
                  <a:pt x="315" y="1177"/>
                </a:cubicBezTo>
                <a:close/>
                <a:moveTo>
                  <a:pt x="603" y="1053"/>
                </a:moveTo>
                <a:cubicBezTo>
                  <a:pt x="27" y="1053"/>
                  <a:pt x="27" y="1053"/>
                  <a:pt x="27" y="1053"/>
                </a:cubicBezTo>
                <a:cubicBezTo>
                  <a:pt x="27" y="158"/>
                  <a:pt x="27" y="158"/>
                  <a:pt x="27" y="158"/>
                </a:cubicBezTo>
                <a:cubicBezTo>
                  <a:pt x="603" y="158"/>
                  <a:pt x="603" y="158"/>
                  <a:pt x="603" y="158"/>
                </a:cubicBezTo>
                <a:lnTo>
                  <a:pt x="603" y="1053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5" name="Freeform 24"/>
          <p:cNvSpPr>
            <a:spLocks/>
          </p:cNvSpPr>
          <p:nvPr/>
        </p:nvSpPr>
        <p:spPr bwMode="auto">
          <a:xfrm>
            <a:off x="925275" y="2766247"/>
            <a:ext cx="158442" cy="344530"/>
          </a:xfrm>
          <a:custGeom>
            <a:avLst/>
            <a:gdLst>
              <a:gd name="T0" fmla="*/ 63 w 63"/>
              <a:gd name="T1" fmla="*/ 44 h 137"/>
              <a:gd name="T2" fmla="*/ 42 w 63"/>
              <a:gd name="T3" fmla="*/ 44 h 137"/>
              <a:gd name="T4" fmla="*/ 42 w 63"/>
              <a:gd name="T5" fmla="*/ 30 h 137"/>
              <a:gd name="T6" fmla="*/ 48 w 63"/>
              <a:gd name="T7" fmla="*/ 24 h 137"/>
              <a:gd name="T8" fmla="*/ 63 w 63"/>
              <a:gd name="T9" fmla="*/ 24 h 137"/>
              <a:gd name="T10" fmla="*/ 63 w 63"/>
              <a:gd name="T11" fmla="*/ 0 h 137"/>
              <a:gd name="T12" fmla="*/ 42 w 63"/>
              <a:gd name="T13" fmla="*/ 0 h 137"/>
              <a:gd name="T14" fmla="*/ 13 w 63"/>
              <a:gd name="T15" fmla="*/ 29 h 137"/>
              <a:gd name="T16" fmla="*/ 13 w 63"/>
              <a:gd name="T17" fmla="*/ 44 h 137"/>
              <a:gd name="T18" fmla="*/ 0 w 63"/>
              <a:gd name="T19" fmla="*/ 44 h 137"/>
              <a:gd name="T20" fmla="*/ 0 w 63"/>
              <a:gd name="T21" fmla="*/ 68 h 137"/>
              <a:gd name="T22" fmla="*/ 13 w 63"/>
              <a:gd name="T23" fmla="*/ 68 h 137"/>
              <a:gd name="T24" fmla="*/ 13 w 63"/>
              <a:gd name="T25" fmla="*/ 137 h 137"/>
              <a:gd name="T26" fmla="*/ 42 w 63"/>
              <a:gd name="T27" fmla="*/ 137 h 137"/>
              <a:gd name="T28" fmla="*/ 42 w 63"/>
              <a:gd name="T29" fmla="*/ 68 h 137"/>
              <a:gd name="T30" fmla="*/ 61 w 63"/>
              <a:gd name="T31" fmla="*/ 68 h 137"/>
              <a:gd name="T32" fmla="*/ 63 w 63"/>
              <a:gd name="T33" fmla="*/ 44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3" h="137">
                <a:moveTo>
                  <a:pt x="63" y="44"/>
                </a:moveTo>
                <a:cubicBezTo>
                  <a:pt x="42" y="44"/>
                  <a:pt x="42" y="44"/>
                  <a:pt x="42" y="44"/>
                </a:cubicBezTo>
                <a:cubicBezTo>
                  <a:pt x="42" y="30"/>
                  <a:pt x="42" y="30"/>
                  <a:pt x="42" y="30"/>
                </a:cubicBezTo>
                <a:cubicBezTo>
                  <a:pt x="42" y="25"/>
                  <a:pt x="45" y="24"/>
                  <a:pt x="48" y="24"/>
                </a:cubicBezTo>
                <a:cubicBezTo>
                  <a:pt x="50" y="24"/>
                  <a:pt x="63" y="24"/>
                  <a:pt x="63" y="24"/>
                </a:cubicBezTo>
                <a:cubicBezTo>
                  <a:pt x="63" y="0"/>
                  <a:pt x="63" y="0"/>
                  <a:pt x="6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13" y="18"/>
                  <a:pt x="13" y="29"/>
                </a:cubicBezTo>
                <a:cubicBezTo>
                  <a:pt x="13" y="44"/>
                  <a:pt x="13" y="44"/>
                  <a:pt x="13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68"/>
                  <a:pt x="0" y="68"/>
                  <a:pt x="0" y="68"/>
                </a:cubicBezTo>
                <a:cubicBezTo>
                  <a:pt x="13" y="68"/>
                  <a:pt x="13" y="68"/>
                  <a:pt x="13" y="68"/>
                </a:cubicBezTo>
                <a:cubicBezTo>
                  <a:pt x="13" y="99"/>
                  <a:pt x="13" y="137"/>
                  <a:pt x="13" y="137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2" y="137"/>
                  <a:pt x="42" y="99"/>
                  <a:pt x="42" y="68"/>
                </a:cubicBezTo>
                <a:cubicBezTo>
                  <a:pt x="61" y="68"/>
                  <a:pt x="61" y="68"/>
                  <a:pt x="61" y="68"/>
                </a:cubicBezTo>
                <a:lnTo>
                  <a:pt x="63" y="4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812879" y="4149537"/>
            <a:ext cx="383236" cy="374233"/>
            <a:chOff x="8402638" y="2208213"/>
            <a:chExt cx="473075" cy="461962"/>
          </a:xfrm>
          <a:solidFill>
            <a:schemeClr val="bg2"/>
          </a:solidFill>
        </p:grpSpPr>
        <p:sp>
          <p:nvSpPr>
            <p:cNvPr id="37" name="Freeform 27"/>
            <p:cNvSpPr>
              <a:spLocks noEditPoints="1"/>
            </p:cNvSpPr>
            <p:nvPr/>
          </p:nvSpPr>
          <p:spPr bwMode="auto">
            <a:xfrm>
              <a:off x="8402638" y="2428875"/>
              <a:ext cx="473075" cy="241300"/>
            </a:xfrm>
            <a:custGeom>
              <a:avLst/>
              <a:gdLst>
                <a:gd name="T0" fmla="*/ 23 w 126"/>
                <a:gd name="T1" fmla="*/ 0 h 64"/>
                <a:gd name="T2" fmla="*/ 0 w 126"/>
                <a:gd name="T3" fmla="*/ 41 h 64"/>
                <a:gd name="T4" fmla="*/ 103 w 126"/>
                <a:gd name="T5" fmla="*/ 64 h 64"/>
                <a:gd name="T6" fmla="*/ 126 w 126"/>
                <a:gd name="T7" fmla="*/ 23 h 64"/>
                <a:gd name="T8" fmla="*/ 40 w 126"/>
                <a:gd name="T9" fmla="*/ 14 h 64"/>
                <a:gd name="T10" fmla="*/ 32 w 126"/>
                <a:gd name="T11" fmla="*/ 51 h 64"/>
                <a:gd name="T12" fmla="*/ 25 w 126"/>
                <a:gd name="T13" fmla="*/ 14 h 64"/>
                <a:gd name="T14" fmla="*/ 18 w 126"/>
                <a:gd name="T15" fmla="*/ 8 h 64"/>
                <a:gd name="T16" fmla="*/ 40 w 126"/>
                <a:gd name="T17" fmla="*/ 14 h 64"/>
                <a:gd name="T18" fmla="*/ 54 w 126"/>
                <a:gd name="T19" fmla="*/ 51 h 64"/>
                <a:gd name="T20" fmla="*/ 50 w 126"/>
                <a:gd name="T21" fmla="*/ 51 h 64"/>
                <a:gd name="T22" fmla="*/ 43 w 126"/>
                <a:gd name="T23" fmla="*/ 50 h 64"/>
                <a:gd name="T24" fmla="*/ 42 w 126"/>
                <a:gd name="T25" fmla="*/ 19 h 64"/>
                <a:gd name="T26" fmla="*/ 49 w 126"/>
                <a:gd name="T27" fmla="*/ 44 h 64"/>
                <a:gd name="T28" fmla="*/ 50 w 126"/>
                <a:gd name="T29" fmla="*/ 46 h 64"/>
                <a:gd name="T30" fmla="*/ 54 w 126"/>
                <a:gd name="T31" fmla="*/ 43 h 64"/>
                <a:gd name="T32" fmla="*/ 61 w 126"/>
                <a:gd name="T33" fmla="*/ 19 h 64"/>
                <a:gd name="T34" fmla="*/ 84 w 126"/>
                <a:gd name="T35" fmla="*/ 44 h 64"/>
                <a:gd name="T36" fmla="*/ 78 w 126"/>
                <a:gd name="T37" fmla="*/ 51 h 64"/>
                <a:gd name="T38" fmla="*/ 72 w 126"/>
                <a:gd name="T39" fmla="*/ 49 h 64"/>
                <a:gd name="T40" fmla="*/ 65 w 126"/>
                <a:gd name="T41" fmla="*/ 51 h 64"/>
                <a:gd name="T42" fmla="*/ 72 w 126"/>
                <a:gd name="T43" fmla="*/ 8 h 64"/>
                <a:gd name="T44" fmla="*/ 74 w 126"/>
                <a:gd name="T45" fmla="*/ 20 h 64"/>
                <a:gd name="T46" fmla="*/ 82 w 126"/>
                <a:gd name="T47" fmla="*/ 21 h 64"/>
                <a:gd name="T48" fmla="*/ 84 w 126"/>
                <a:gd name="T49" fmla="*/ 44 h 64"/>
                <a:gd name="T50" fmla="*/ 94 w 126"/>
                <a:gd name="T51" fmla="*/ 36 h 64"/>
                <a:gd name="T52" fmla="*/ 94 w 126"/>
                <a:gd name="T53" fmla="*/ 45 h 64"/>
                <a:gd name="T54" fmla="*/ 99 w 126"/>
                <a:gd name="T55" fmla="*/ 46 h 64"/>
                <a:gd name="T56" fmla="*/ 99 w 126"/>
                <a:gd name="T57" fmla="*/ 40 h 64"/>
                <a:gd name="T58" fmla="*/ 106 w 126"/>
                <a:gd name="T59" fmla="*/ 42 h 64"/>
                <a:gd name="T60" fmla="*/ 96 w 126"/>
                <a:gd name="T61" fmla="*/ 52 h 64"/>
                <a:gd name="T62" fmla="*/ 87 w 126"/>
                <a:gd name="T63" fmla="*/ 42 h 64"/>
                <a:gd name="T64" fmla="*/ 90 w 126"/>
                <a:gd name="T65" fmla="*/ 21 h 64"/>
                <a:gd name="T66" fmla="*/ 103 w 126"/>
                <a:gd name="T67" fmla="*/ 21 h 64"/>
                <a:gd name="T68" fmla="*/ 106 w 126"/>
                <a:gd name="T69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6" h="64">
                  <a:moveTo>
                    <a:pt x="10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54"/>
                    <a:pt x="10" y="64"/>
                    <a:pt x="23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15" y="64"/>
                    <a:pt x="126" y="54"/>
                    <a:pt x="126" y="41"/>
                  </a:cubicBezTo>
                  <a:cubicBezTo>
                    <a:pt x="126" y="23"/>
                    <a:pt x="126" y="23"/>
                    <a:pt x="126" y="23"/>
                  </a:cubicBezTo>
                  <a:cubicBezTo>
                    <a:pt x="126" y="10"/>
                    <a:pt x="115" y="0"/>
                    <a:pt x="103" y="0"/>
                  </a:cubicBezTo>
                  <a:close/>
                  <a:moveTo>
                    <a:pt x="40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40" y="8"/>
                    <a:pt x="40" y="8"/>
                    <a:pt x="40" y="8"/>
                  </a:cubicBezTo>
                  <a:lnTo>
                    <a:pt x="40" y="14"/>
                  </a:lnTo>
                  <a:close/>
                  <a:moveTo>
                    <a:pt x="61" y="51"/>
                  </a:moveTo>
                  <a:cubicBezTo>
                    <a:pt x="54" y="51"/>
                    <a:pt x="54" y="51"/>
                    <a:pt x="54" y="51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3" y="49"/>
                    <a:pt x="52" y="50"/>
                    <a:pt x="50" y="51"/>
                  </a:cubicBezTo>
                  <a:cubicBezTo>
                    <a:pt x="49" y="51"/>
                    <a:pt x="48" y="52"/>
                    <a:pt x="47" y="52"/>
                  </a:cubicBezTo>
                  <a:cubicBezTo>
                    <a:pt x="45" y="52"/>
                    <a:pt x="44" y="51"/>
                    <a:pt x="43" y="50"/>
                  </a:cubicBezTo>
                  <a:cubicBezTo>
                    <a:pt x="43" y="49"/>
                    <a:pt x="42" y="48"/>
                    <a:pt x="42" y="46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44"/>
                    <a:pt x="49" y="45"/>
                    <a:pt x="49" y="45"/>
                  </a:cubicBezTo>
                  <a:cubicBezTo>
                    <a:pt x="49" y="46"/>
                    <a:pt x="50" y="46"/>
                    <a:pt x="50" y="46"/>
                  </a:cubicBezTo>
                  <a:cubicBezTo>
                    <a:pt x="51" y="46"/>
                    <a:pt x="51" y="46"/>
                    <a:pt x="52" y="45"/>
                  </a:cubicBezTo>
                  <a:cubicBezTo>
                    <a:pt x="53" y="45"/>
                    <a:pt x="54" y="44"/>
                    <a:pt x="54" y="43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61" y="19"/>
                    <a:pt x="61" y="19"/>
                    <a:pt x="61" y="19"/>
                  </a:cubicBezTo>
                  <a:lnTo>
                    <a:pt x="61" y="51"/>
                  </a:lnTo>
                  <a:close/>
                  <a:moveTo>
                    <a:pt x="84" y="44"/>
                  </a:moveTo>
                  <a:cubicBezTo>
                    <a:pt x="84" y="47"/>
                    <a:pt x="83" y="48"/>
                    <a:pt x="82" y="50"/>
                  </a:cubicBezTo>
                  <a:cubicBezTo>
                    <a:pt x="81" y="51"/>
                    <a:pt x="80" y="51"/>
                    <a:pt x="78" y="51"/>
                  </a:cubicBezTo>
                  <a:cubicBezTo>
                    <a:pt x="77" y="51"/>
                    <a:pt x="75" y="51"/>
                    <a:pt x="74" y="51"/>
                  </a:cubicBezTo>
                  <a:cubicBezTo>
                    <a:pt x="74" y="50"/>
                    <a:pt x="73" y="50"/>
                    <a:pt x="72" y="49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3" y="21"/>
                    <a:pt x="74" y="20"/>
                    <a:pt x="74" y="20"/>
                  </a:cubicBezTo>
                  <a:cubicBezTo>
                    <a:pt x="75" y="19"/>
                    <a:pt x="76" y="19"/>
                    <a:pt x="77" y="19"/>
                  </a:cubicBezTo>
                  <a:cubicBezTo>
                    <a:pt x="79" y="19"/>
                    <a:pt x="81" y="19"/>
                    <a:pt x="82" y="21"/>
                  </a:cubicBezTo>
                  <a:cubicBezTo>
                    <a:pt x="83" y="22"/>
                    <a:pt x="84" y="24"/>
                    <a:pt x="84" y="27"/>
                  </a:cubicBezTo>
                  <a:lnTo>
                    <a:pt x="84" y="44"/>
                  </a:lnTo>
                  <a:close/>
                  <a:moveTo>
                    <a:pt x="106" y="36"/>
                  </a:moveTo>
                  <a:cubicBezTo>
                    <a:pt x="94" y="36"/>
                    <a:pt x="94" y="36"/>
                    <a:pt x="94" y="36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4" y="44"/>
                    <a:pt x="94" y="45"/>
                    <a:pt x="94" y="45"/>
                  </a:cubicBezTo>
                  <a:cubicBezTo>
                    <a:pt x="95" y="46"/>
                    <a:pt x="95" y="46"/>
                    <a:pt x="96" y="46"/>
                  </a:cubicBezTo>
                  <a:cubicBezTo>
                    <a:pt x="97" y="46"/>
                    <a:pt x="98" y="46"/>
                    <a:pt x="99" y="46"/>
                  </a:cubicBezTo>
                  <a:cubicBezTo>
                    <a:pt x="99" y="45"/>
                    <a:pt x="99" y="44"/>
                    <a:pt x="99" y="42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6" y="45"/>
                    <a:pt x="105" y="48"/>
                    <a:pt x="103" y="49"/>
                  </a:cubicBezTo>
                  <a:cubicBezTo>
                    <a:pt x="102" y="51"/>
                    <a:pt x="99" y="52"/>
                    <a:pt x="96" y="52"/>
                  </a:cubicBezTo>
                  <a:cubicBezTo>
                    <a:pt x="93" y="52"/>
                    <a:pt x="91" y="51"/>
                    <a:pt x="89" y="49"/>
                  </a:cubicBezTo>
                  <a:cubicBezTo>
                    <a:pt x="88" y="48"/>
                    <a:pt x="87" y="45"/>
                    <a:pt x="87" y="42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87" y="25"/>
                    <a:pt x="88" y="23"/>
                    <a:pt x="90" y="21"/>
                  </a:cubicBezTo>
                  <a:cubicBezTo>
                    <a:pt x="91" y="19"/>
                    <a:pt x="94" y="18"/>
                    <a:pt x="97" y="18"/>
                  </a:cubicBezTo>
                  <a:cubicBezTo>
                    <a:pt x="100" y="18"/>
                    <a:pt x="102" y="19"/>
                    <a:pt x="103" y="21"/>
                  </a:cubicBezTo>
                  <a:cubicBezTo>
                    <a:pt x="105" y="22"/>
                    <a:pt x="106" y="25"/>
                    <a:pt x="106" y="28"/>
                  </a:cubicBezTo>
                  <a:lnTo>
                    <a:pt x="106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38" name="Freeform 28"/>
            <p:cNvSpPr>
              <a:spLocks/>
            </p:cNvSpPr>
            <p:nvPr/>
          </p:nvSpPr>
          <p:spPr bwMode="auto">
            <a:xfrm>
              <a:off x="8755063" y="2519363"/>
              <a:ext cx="19050" cy="26988"/>
            </a:xfrm>
            <a:custGeom>
              <a:avLst/>
              <a:gdLst>
                <a:gd name="T0" fmla="*/ 2 w 5"/>
                <a:gd name="T1" fmla="*/ 0 h 7"/>
                <a:gd name="T2" fmla="*/ 0 w 5"/>
                <a:gd name="T3" fmla="*/ 1 h 7"/>
                <a:gd name="T4" fmla="*/ 0 w 5"/>
                <a:gd name="T5" fmla="*/ 4 h 7"/>
                <a:gd name="T6" fmla="*/ 0 w 5"/>
                <a:gd name="T7" fmla="*/ 7 h 7"/>
                <a:gd name="T8" fmla="*/ 5 w 5"/>
                <a:gd name="T9" fmla="*/ 7 h 7"/>
                <a:gd name="T10" fmla="*/ 5 w 5"/>
                <a:gd name="T11" fmla="*/ 4 h 7"/>
                <a:gd name="T12" fmla="*/ 4 w 5"/>
                <a:gd name="T13" fmla="*/ 1 h 7"/>
                <a:gd name="T14" fmla="*/ 2 w 5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7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39" name="Freeform 29"/>
            <p:cNvSpPr>
              <a:spLocks/>
            </p:cNvSpPr>
            <p:nvPr/>
          </p:nvSpPr>
          <p:spPr bwMode="auto">
            <a:xfrm>
              <a:off x="8672513" y="2519363"/>
              <a:ext cx="19050" cy="82550"/>
            </a:xfrm>
            <a:custGeom>
              <a:avLst/>
              <a:gdLst>
                <a:gd name="T0" fmla="*/ 2 w 5"/>
                <a:gd name="T1" fmla="*/ 0 h 22"/>
                <a:gd name="T2" fmla="*/ 1 w 5"/>
                <a:gd name="T3" fmla="*/ 0 h 22"/>
                <a:gd name="T4" fmla="*/ 0 w 5"/>
                <a:gd name="T5" fmla="*/ 1 h 22"/>
                <a:gd name="T6" fmla="*/ 0 w 5"/>
                <a:gd name="T7" fmla="*/ 21 h 22"/>
                <a:gd name="T8" fmla="*/ 1 w 5"/>
                <a:gd name="T9" fmla="*/ 22 h 22"/>
                <a:gd name="T10" fmla="*/ 3 w 5"/>
                <a:gd name="T11" fmla="*/ 22 h 22"/>
                <a:gd name="T12" fmla="*/ 5 w 5"/>
                <a:gd name="T13" fmla="*/ 22 h 22"/>
                <a:gd name="T14" fmla="*/ 5 w 5"/>
                <a:gd name="T15" fmla="*/ 20 h 22"/>
                <a:gd name="T16" fmla="*/ 5 w 5"/>
                <a:gd name="T17" fmla="*/ 3 h 22"/>
                <a:gd name="T18" fmla="*/ 4 w 5"/>
                <a:gd name="T19" fmla="*/ 1 h 22"/>
                <a:gd name="T20" fmla="*/ 2 w 5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22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2"/>
                    <a:pt x="1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4" y="22"/>
                    <a:pt x="4" y="22"/>
                    <a:pt x="5" y="22"/>
                  </a:cubicBezTo>
                  <a:cubicBezTo>
                    <a:pt x="5" y="21"/>
                    <a:pt x="5" y="21"/>
                    <a:pt x="5" y="2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0" name="Freeform 30"/>
            <p:cNvSpPr>
              <a:spLocks/>
            </p:cNvSpPr>
            <p:nvPr/>
          </p:nvSpPr>
          <p:spPr bwMode="auto">
            <a:xfrm>
              <a:off x="8493126" y="2208213"/>
              <a:ext cx="101600" cy="179388"/>
            </a:xfrm>
            <a:custGeom>
              <a:avLst/>
              <a:gdLst>
                <a:gd name="T0" fmla="*/ 21 w 64"/>
                <a:gd name="T1" fmla="*/ 113 h 113"/>
                <a:gd name="T2" fmla="*/ 40 w 64"/>
                <a:gd name="T3" fmla="*/ 113 h 113"/>
                <a:gd name="T4" fmla="*/ 40 w 64"/>
                <a:gd name="T5" fmla="*/ 66 h 113"/>
                <a:gd name="T6" fmla="*/ 64 w 64"/>
                <a:gd name="T7" fmla="*/ 0 h 113"/>
                <a:gd name="T8" fmla="*/ 42 w 64"/>
                <a:gd name="T9" fmla="*/ 0 h 113"/>
                <a:gd name="T10" fmla="*/ 31 w 64"/>
                <a:gd name="T11" fmla="*/ 45 h 113"/>
                <a:gd name="T12" fmla="*/ 31 w 64"/>
                <a:gd name="T13" fmla="*/ 45 h 113"/>
                <a:gd name="T14" fmla="*/ 19 w 64"/>
                <a:gd name="T15" fmla="*/ 0 h 113"/>
                <a:gd name="T16" fmla="*/ 0 w 64"/>
                <a:gd name="T17" fmla="*/ 0 h 113"/>
                <a:gd name="T18" fmla="*/ 21 w 64"/>
                <a:gd name="T19" fmla="*/ 68 h 113"/>
                <a:gd name="T20" fmla="*/ 21 w 64"/>
                <a:gd name="T21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113">
                  <a:moveTo>
                    <a:pt x="21" y="113"/>
                  </a:moveTo>
                  <a:lnTo>
                    <a:pt x="40" y="113"/>
                  </a:lnTo>
                  <a:lnTo>
                    <a:pt x="40" y="66"/>
                  </a:lnTo>
                  <a:lnTo>
                    <a:pt x="64" y="0"/>
                  </a:lnTo>
                  <a:lnTo>
                    <a:pt x="42" y="0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19" y="0"/>
                  </a:lnTo>
                  <a:lnTo>
                    <a:pt x="0" y="0"/>
                  </a:lnTo>
                  <a:lnTo>
                    <a:pt x="21" y="68"/>
                  </a:lnTo>
                  <a:lnTo>
                    <a:pt x="21" y="1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1" name="Freeform 31"/>
            <p:cNvSpPr>
              <a:spLocks noEditPoints="1"/>
            </p:cNvSpPr>
            <p:nvPr/>
          </p:nvSpPr>
          <p:spPr bwMode="auto">
            <a:xfrm>
              <a:off x="8594726" y="2252663"/>
              <a:ext cx="77788" cy="139700"/>
            </a:xfrm>
            <a:custGeom>
              <a:avLst/>
              <a:gdLst>
                <a:gd name="T0" fmla="*/ 11 w 21"/>
                <a:gd name="T1" fmla="*/ 37 h 37"/>
                <a:gd name="T2" fmla="*/ 18 w 21"/>
                <a:gd name="T3" fmla="*/ 34 h 37"/>
                <a:gd name="T4" fmla="*/ 21 w 21"/>
                <a:gd name="T5" fmla="*/ 27 h 37"/>
                <a:gd name="T6" fmla="*/ 21 w 21"/>
                <a:gd name="T7" fmla="*/ 9 h 37"/>
                <a:gd name="T8" fmla="*/ 18 w 21"/>
                <a:gd name="T9" fmla="*/ 2 h 37"/>
                <a:gd name="T10" fmla="*/ 11 w 21"/>
                <a:gd name="T11" fmla="*/ 0 h 37"/>
                <a:gd name="T12" fmla="*/ 3 w 21"/>
                <a:gd name="T13" fmla="*/ 2 h 37"/>
                <a:gd name="T14" fmla="*/ 0 w 21"/>
                <a:gd name="T15" fmla="*/ 9 h 37"/>
                <a:gd name="T16" fmla="*/ 0 w 21"/>
                <a:gd name="T17" fmla="*/ 27 h 37"/>
                <a:gd name="T18" fmla="*/ 3 w 21"/>
                <a:gd name="T19" fmla="*/ 34 h 37"/>
                <a:gd name="T20" fmla="*/ 11 w 21"/>
                <a:gd name="T21" fmla="*/ 37 h 37"/>
                <a:gd name="T22" fmla="*/ 8 w 21"/>
                <a:gd name="T23" fmla="*/ 8 h 37"/>
                <a:gd name="T24" fmla="*/ 8 w 21"/>
                <a:gd name="T25" fmla="*/ 7 h 37"/>
                <a:gd name="T26" fmla="*/ 11 w 21"/>
                <a:gd name="T27" fmla="*/ 6 h 37"/>
                <a:gd name="T28" fmla="*/ 13 w 21"/>
                <a:gd name="T29" fmla="*/ 7 h 37"/>
                <a:gd name="T30" fmla="*/ 14 w 21"/>
                <a:gd name="T31" fmla="*/ 8 h 37"/>
                <a:gd name="T32" fmla="*/ 14 w 21"/>
                <a:gd name="T33" fmla="*/ 28 h 37"/>
                <a:gd name="T34" fmla="*/ 13 w 21"/>
                <a:gd name="T35" fmla="*/ 30 h 37"/>
                <a:gd name="T36" fmla="*/ 11 w 21"/>
                <a:gd name="T37" fmla="*/ 31 h 37"/>
                <a:gd name="T38" fmla="*/ 8 w 21"/>
                <a:gd name="T39" fmla="*/ 30 h 37"/>
                <a:gd name="T40" fmla="*/ 8 w 21"/>
                <a:gd name="T41" fmla="*/ 28 h 37"/>
                <a:gd name="T42" fmla="*/ 8 w 21"/>
                <a:gd name="T43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37">
                  <a:moveTo>
                    <a:pt x="11" y="37"/>
                  </a:moveTo>
                  <a:cubicBezTo>
                    <a:pt x="14" y="37"/>
                    <a:pt x="16" y="36"/>
                    <a:pt x="18" y="34"/>
                  </a:cubicBezTo>
                  <a:cubicBezTo>
                    <a:pt x="20" y="32"/>
                    <a:pt x="21" y="30"/>
                    <a:pt x="21" y="27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6"/>
                    <a:pt x="20" y="4"/>
                    <a:pt x="18" y="2"/>
                  </a:cubicBezTo>
                  <a:cubicBezTo>
                    <a:pt x="16" y="1"/>
                    <a:pt x="14" y="0"/>
                    <a:pt x="11" y="0"/>
                  </a:cubicBezTo>
                  <a:cubicBezTo>
                    <a:pt x="8" y="0"/>
                    <a:pt x="5" y="1"/>
                    <a:pt x="3" y="2"/>
                  </a:cubicBezTo>
                  <a:cubicBezTo>
                    <a:pt x="1" y="4"/>
                    <a:pt x="0" y="6"/>
                    <a:pt x="0" y="9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1" y="32"/>
                    <a:pt x="3" y="34"/>
                  </a:cubicBezTo>
                  <a:cubicBezTo>
                    <a:pt x="5" y="36"/>
                    <a:pt x="7" y="37"/>
                    <a:pt x="11" y="37"/>
                  </a:cubicBezTo>
                  <a:close/>
                  <a:moveTo>
                    <a:pt x="8" y="8"/>
                  </a:moveTo>
                  <a:cubicBezTo>
                    <a:pt x="8" y="8"/>
                    <a:pt x="8" y="7"/>
                    <a:pt x="8" y="7"/>
                  </a:cubicBezTo>
                  <a:cubicBezTo>
                    <a:pt x="9" y="6"/>
                    <a:pt x="10" y="6"/>
                    <a:pt x="11" y="6"/>
                  </a:cubicBezTo>
                  <a:cubicBezTo>
                    <a:pt x="12" y="6"/>
                    <a:pt x="12" y="6"/>
                    <a:pt x="13" y="7"/>
                  </a:cubicBezTo>
                  <a:cubicBezTo>
                    <a:pt x="13" y="7"/>
                    <a:pt x="14" y="8"/>
                    <a:pt x="14" y="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3" y="29"/>
                    <a:pt x="13" y="30"/>
                  </a:cubicBezTo>
                  <a:cubicBezTo>
                    <a:pt x="12" y="30"/>
                    <a:pt x="12" y="31"/>
                    <a:pt x="11" y="31"/>
                  </a:cubicBezTo>
                  <a:cubicBezTo>
                    <a:pt x="10" y="31"/>
                    <a:pt x="9" y="30"/>
                    <a:pt x="8" y="30"/>
                  </a:cubicBezTo>
                  <a:cubicBezTo>
                    <a:pt x="8" y="29"/>
                    <a:pt x="8" y="28"/>
                    <a:pt x="8" y="28"/>
                  </a:cubicBez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  <p:sp>
          <p:nvSpPr>
            <p:cNvPr id="42" name="Freeform 32"/>
            <p:cNvSpPr>
              <a:spLocks/>
            </p:cNvSpPr>
            <p:nvPr/>
          </p:nvSpPr>
          <p:spPr bwMode="auto">
            <a:xfrm>
              <a:off x="8696326" y="2255838"/>
              <a:ext cx="74613" cy="131763"/>
            </a:xfrm>
            <a:custGeom>
              <a:avLst/>
              <a:gdLst>
                <a:gd name="T0" fmla="*/ 5 w 20"/>
                <a:gd name="T1" fmla="*/ 35 h 35"/>
                <a:gd name="T2" fmla="*/ 9 w 20"/>
                <a:gd name="T3" fmla="*/ 34 h 35"/>
                <a:gd name="T4" fmla="*/ 13 w 20"/>
                <a:gd name="T5" fmla="*/ 31 h 35"/>
                <a:gd name="T6" fmla="*/ 13 w 20"/>
                <a:gd name="T7" fmla="*/ 35 h 35"/>
                <a:gd name="T8" fmla="*/ 20 w 20"/>
                <a:gd name="T9" fmla="*/ 35 h 35"/>
                <a:gd name="T10" fmla="*/ 20 w 20"/>
                <a:gd name="T11" fmla="*/ 0 h 35"/>
                <a:gd name="T12" fmla="*/ 13 w 20"/>
                <a:gd name="T13" fmla="*/ 0 h 35"/>
                <a:gd name="T14" fmla="*/ 13 w 20"/>
                <a:gd name="T15" fmla="*/ 26 h 35"/>
                <a:gd name="T16" fmla="*/ 11 w 20"/>
                <a:gd name="T17" fmla="*/ 28 h 35"/>
                <a:gd name="T18" fmla="*/ 9 w 20"/>
                <a:gd name="T19" fmla="*/ 29 h 35"/>
                <a:gd name="T20" fmla="*/ 8 w 20"/>
                <a:gd name="T21" fmla="*/ 28 h 35"/>
                <a:gd name="T22" fmla="*/ 7 w 20"/>
                <a:gd name="T23" fmla="*/ 27 h 35"/>
                <a:gd name="T24" fmla="*/ 7 w 20"/>
                <a:gd name="T25" fmla="*/ 0 h 35"/>
                <a:gd name="T26" fmla="*/ 0 w 20"/>
                <a:gd name="T27" fmla="*/ 0 h 35"/>
                <a:gd name="T28" fmla="*/ 0 w 20"/>
                <a:gd name="T29" fmla="*/ 29 h 35"/>
                <a:gd name="T30" fmla="*/ 1 w 20"/>
                <a:gd name="T31" fmla="*/ 34 h 35"/>
                <a:gd name="T32" fmla="*/ 5 w 20"/>
                <a:gd name="T3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35">
                  <a:moveTo>
                    <a:pt x="5" y="35"/>
                  </a:moveTo>
                  <a:cubicBezTo>
                    <a:pt x="6" y="35"/>
                    <a:pt x="8" y="35"/>
                    <a:pt x="9" y="34"/>
                  </a:cubicBezTo>
                  <a:cubicBezTo>
                    <a:pt x="10" y="33"/>
                    <a:pt x="12" y="32"/>
                    <a:pt x="13" y="31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2" y="28"/>
                    <a:pt x="11" y="28"/>
                  </a:cubicBezTo>
                  <a:cubicBezTo>
                    <a:pt x="10" y="29"/>
                    <a:pt x="9" y="29"/>
                    <a:pt x="9" y="29"/>
                  </a:cubicBezTo>
                  <a:cubicBezTo>
                    <a:pt x="8" y="29"/>
                    <a:pt x="8" y="29"/>
                    <a:pt x="8" y="28"/>
                  </a:cubicBezTo>
                  <a:cubicBezTo>
                    <a:pt x="7" y="28"/>
                    <a:pt x="7" y="27"/>
                    <a:pt x="7" y="27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0" y="33"/>
                    <a:pt x="1" y="34"/>
                  </a:cubicBezTo>
                  <a:cubicBezTo>
                    <a:pt x="2" y="35"/>
                    <a:pt x="3" y="35"/>
                    <a:pt x="5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43" name="Freeform 33"/>
          <p:cNvSpPr>
            <a:spLocks/>
          </p:cNvSpPr>
          <p:nvPr/>
        </p:nvSpPr>
        <p:spPr bwMode="auto">
          <a:xfrm>
            <a:off x="826484" y="3483334"/>
            <a:ext cx="356024" cy="289147"/>
          </a:xfrm>
          <a:custGeom>
            <a:avLst/>
            <a:gdLst>
              <a:gd name="T0" fmla="*/ 153 w 153"/>
              <a:gd name="T1" fmla="*/ 14 h 124"/>
              <a:gd name="T2" fmla="*/ 135 w 153"/>
              <a:gd name="T3" fmla="*/ 19 h 124"/>
              <a:gd name="T4" fmla="*/ 149 w 153"/>
              <a:gd name="T5" fmla="*/ 2 h 124"/>
              <a:gd name="T6" fmla="*/ 129 w 153"/>
              <a:gd name="T7" fmla="*/ 9 h 124"/>
              <a:gd name="T8" fmla="*/ 106 w 153"/>
              <a:gd name="T9" fmla="*/ 0 h 124"/>
              <a:gd name="T10" fmla="*/ 75 w 153"/>
              <a:gd name="T11" fmla="*/ 31 h 124"/>
              <a:gd name="T12" fmla="*/ 76 w 153"/>
              <a:gd name="T13" fmla="*/ 38 h 124"/>
              <a:gd name="T14" fmla="*/ 11 w 153"/>
              <a:gd name="T15" fmla="*/ 5 h 124"/>
              <a:gd name="T16" fmla="*/ 7 w 153"/>
              <a:gd name="T17" fmla="*/ 21 h 124"/>
              <a:gd name="T18" fmla="*/ 21 w 153"/>
              <a:gd name="T19" fmla="*/ 47 h 124"/>
              <a:gd name="T20" fmla="*/ 6 w 153"/>
              <a:gd name="T21" fmla="*/ 43 h 124"/>
              <a:gd name="T22" fmla="*/ 6 w 153"/>
              <a:gd name="T23" fmla="*/ 44 h 124"/>
              <a:gd name="T24" fmla="*/ 32 w 153"/>
              <a:gd name="T25" fmla="*/ 74 h 124"/>
              <a:gd name="T26" fmla="*/ 23 w 153"/>
              <a:gd name="T27" fmla="*/ 76 h 124"/>
              <a:gd name="T28" fmla="*/ 17 w 153"/>
              <a:gd name="T29" fmla="*/ 75 h 124"/>
              <a:gd name="T30" fmla="*/ 47 w 153"/>
              <a:gd name="T31" fmla="*/ 97 h 124"/>
              <a:gd name="T32" fmla="*/ 8 w 153"/>
              <a:gd name="T33" fmla="*/ 110 h 124"/>
              <a:gd name="T34" fmla="*/ 0 w 153"/>
              <a:gd name="T35" fmla="*/ 110 h 124"/>
              <a:gd name="T36" fmla="*/ 48 w 153"/>
              <a:gd name="T37" fmla="*/ 124 h 124"/>
              <a:gd name="T38" fmla="*/ 138 w 153"/>
              <a:gd name="T39" fmla="*/ 35 h 124"/>
              <a:gd name="T40" fmla="*/ 138 w 153"/>
              <a:gd name="T41" fmla="*/ 31 h 124"/>
              <a:gd name="T42" fmla="*/ 153 w 153"/>
              <a:gd name="T43" fmla="*/ 1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3" h="124">
                <a:moveTo>
                  <a:pt x="153" y="14"/>
                </a:moveTo>
                <a:cubicBezTo>
                  <a:pt x="148" y="17"/>
                  <a:pt x="142" y="18"/>
                  <a:pt x="135" y="19"/>
                </a:cubicBezTo>
                <a:cubicBezTo>
                  <a:pt x="142" y="15"/>
                  <a:pt x="147" y="9"/>
                  <a:pt x="149" y="2"/>
                </a:cubicBezTo>
                <a:cubicBezTo>
                  <a:pt x="143" y="5"/>
                  <a:pt x="136" y="8"/>
                  <a:pt x="129" y="9"/>
                </a:cubicBezTo>
                <a:cubicBezTo>
                  <a:pt x="124" y="3"/>
                  <a:pt x="115" y="0"/>
                  <a:pt x="106" y="0"/>
                </a:cubicBezTo>
                <a:cubicBezTo>
                  <a:pt x="89" y="0"/>
                  <a:pt x="75" y="14"/>
                  <a:pt x="75" y="31"/>
                </a:cubicBezTo>
                <a:cubicBezTo>
                  <a:pt x="75" y="33"/>
                  <a:pt x="75" y="36"/>
                  <a:pt x="76" y="38"/>
                </a:cubicBezTo>
                <a:cubicBezTo>
                  <a:pt x="50" y="37"/>
                  <a:pt x="26" y="24"/>
                  <a:pt x="11" y="5"/>
                </a:cubicBezTo>
                <a:cubicBezTo>
                  <a:pt x="8" y="10"/>
                  <a:pt x="7" y="15"/>
                  <a:pt x="7" y="21"/>
                </a:cubicBezTo>
                <a:cubicBezTo>
                  <a:pt x="7" y="32"/>
                  <a:pt x="12" y="42"/>
                  <a:pt x="21" y="47"/>
                </a:cubicBezTo>
                <a:cubicBezTo>
                  <a:pt x="16" y="47"/>
                  <a:pt x="11" y="46"/>
                  <a:pt x="6" y="43"/>
                </a:cubicBezTo>
                <a:cubicBezTo>
                  <a:pt x="6" y="43"/>
                  <a:pt x="6" y="44"/>
                  <a:pt x="6" y="44"/>
                </a:cubicBezTo>
                <a:cubicBezTo>
                  <a:pt x="6" y="59"/>
                  <a:pt x="17" y="72"/>
                  <a:pt x="32" y="74"/>
                </a:cubicBezTo>
                <a:cubicBezTo>
                  <a:pt x="29" y="75"/>
                  <a:pt x="26" y="76"/>
                  <a:pt x="23" y="76"/>
                </a:cubicBezTo>
                <a:cubicBezTo>
                  <a:pt x="21" y="76"/>
                  <a:pt x="19" y="75"/>
                  <a:pt x="17" y="75"/>
                </a:cubicBezTo>
                <a:cubicBezTo>
                  <a:pt x="21" y="87"/>
                  <a:pt x="33" y="97"/>
                  <a:pt x="47" y="97"/>
                </a:cubicBezTo>
                <a:cubicBezTo>
                  <a:pt x="36" y="105"/>
                  <a:pt x="23" y="110"/>
                  <a:pt x="8" y="110"/>
                </a:cubicBezTo>
                <a:cubicBezTo>
                  <a:pt x="5" y="110"/>
                  <a:pt x="3" y="110"/>
                  <a:pt x="0" y="110"/>
                </a:cubicBezTo>
                <a:cubicBezTo>
                  <a:pt x="14" y="119"/>
                  <a:pt x="31" y="124"/>
                  <a:pt x="48" y="124"/>
                </a:cubicBezTo>
                <a:cubicBezTo>
                  <a:pt x="106" y="124"/>
                  <a:pt x="138" y="76"/>
                  <a:pt x="138" y="35"/>
                </a:cubicBezTo>
                <a:cubicBezTo>
                  <a:pt x="138" y="33"/>
                  <a:pt x="138" y="32"/>
                  <a:pt x="138" y="31"/>
                </a:cubicBezTo>
                <a:cubicBezTo>
                  <a:pt x="144" y="26"/>
                  <a:pt x="149" y="21"/>
                  <a:pt x="153" y="1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44" name="Freeform 34"/>
          <p:cNvSpPr>
            <a:spLocks/>
          </p:cNvSpPr>
          <p:nvPr/>
        </p:nvSpPr>
        <p:spPr bwMode="auto">
          <a:xfrm>
            <a:off x="843100" y="4798242"/>
            <a:ext cx="322793" cy="414101"/>
          </a:xfrm>
          <a:custGeom>
            <a:avLst/>
            <a:gdLst>
              <a:gd name="T0" fmla="*/ 56 w 106"/>
              <a:gd name="T1" fmla="*/ 0 h 136"/>
              <a:gd name="T2" fmla="*/ 0 w 106"/>
              <a:gd name="T3" fmla="*/ 49 h 136"/>
              <a:gd name="T4" fmla="*/ 16 w 106"/>
              <a:gd name="T5" fmla="*/ 79 h 136"/>
              <a:gd name="T6" fmla="*/ 20 w 106"/>
              <a:gd name="T7" fmla="*/ 77 h 136"/>
              <a:gd name="T8" fmla="*/ 22 w 106"/>
              <a:gd name="T9" fmla="*/ 70 h 136"/>
              <a:gd name="T10" fmla="*/ 21 w 106"/>
              <a:gd name="T11" fmla="*/ 66 h 136"/>
              <a:gd name="T12" fmla="*/ 16 w 106"/>
              <a:gd name="T13" fmla="*/ 51 h 136"/>
              <a:gd name="T14" fmla="*/ 54 w 106"/>
              <a:gd name="T15" fmla="*/ 13 h 136"/>
              <a:gd name="T16" fmla="*/ 87 w 106"/>
              <a:gd name="T17" fmla="*/ 43 h 136"/>
              <a:gd name="T18" fmla="*/ 62 w 106"/>
              <a:gd name="T19" fmla="*/ 85 h 136"/>
              <a:gd name="T20" fmla="*/ 50 w 106"/>
              <a:gd name="T21" fmla="*/ 70 h 136"/>
              <a:gd name="T22" fmla="*/ 57 w 106"/>
              <a:gd name="T23" fmla="*/ 42 h 136"/>
              <a:gd name="T24" fmla="*/ 46 w 106"/>
              <a:gd name="T25" fmla="*/ 30 h 136"/>
              <a:gd name="T26" fmla="*/ 31 w 106"/>
              <a:gd name="T27" fmla="*/ 50 h 136"/>
              <a:gd name="T28" fmla="*/ 33 w 106"/>
              <a:gd name="T29" fmla="*/ 63 h 136"/>
              <a:gd name="T30" fmla="*/ 23 w 106"/>
              <a:gd name="T31" fmla="*/ 105 h 136"/>
              <a:gd name="T32" fmla="*/ 23 w 106"/>
              <a:gd name="T33" fmla="*/ 135 h 136"/>
              <a:gd name="T34" fmla="*/ 25 w 106"/>
              <a:gd name="T35" fmla="*/ 136 h 136"/>
              <a:gd name="T36" fmla="*/ 39 w 106"/>
              <a:gd name="T37" fmla="*/ 110 h 136"/>
              <a:gd name="T38" fmla="*/ 45 w 106"/>
              <a:gd name="T39" fmla="*/ 89 h 136"/>
              <a:gd name="T40" fmla="*/ 64 w 106"/>
              <a:gd name="T41" fmla="*/ 98 h 136"/>
              <a:gd name="T42" fmla="*/ 106 w 106"/>
              <a:gd name="T43" fmla="*/ 45 h 136"/>
              <a:gd name="T44" fmla="*/ 56 w 106"/>
              <a:gd name="T45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6" h="136">
                <a:moveTo>
                  <a:pt x="56" y="0"/>
                </a:moveTo>
                <a:cubicBezTo>
                  <a:pt x="19" y="0"/>
                  <a:pt x="0" y="26"/>
                  <a:pt x="0" y="49"/>
                </a:cubicBezTo>
                <a:cubicBezTo>
                  <a:pt x="0" y="62"/>
                  <a:pt x="5" y="74"/>
                  <a:pt x="16" y="79"/>
                </a:cubicBezTo>
                <a:cubicBezTo>
                  <a:pt x="18" y="79"/>
                  <a:pt x="20" y="79"/>
                  <a:pt x="20" y="77"/>
                </a:cubicBezTo>
                <a:cubicBezTo>
                  <a:pt x="21" y="75"/>
                  <a:pt x="22" y="72"/>
                  <a:pt x="22" y="70"/>
                </a:cubicBezTo>
                <a:cubicBezTo>
                  <a:pt x="22" y="68"/>
                  <a:pt x="22" y="68"/>
                  <a:pt x="21" y="66"/>
                </a:cubicBezTo>
                <a:cubicBezTo>
                  <a:pt x="18" y="62"/>
                  <a:pt x="16" y="57"/>
                  <a:pt x="16" y="51"/>
                </a:cubicBezTo>
                <a:cubicBezTo>
                  <a:pt x="16" y="31"/>
                  <a:pt x="30" y="13"/>
                  <a:pt x="54" y="13"/>
                </a:cubicBezTo>
                <a:cubicBezTo>
                  <a:pt x="75" y="13"/>
                  <a:pt x="87" y="26"/>
                  <a:pt x="87" y="43"/>
                </a:cubicBezTo>
                <a:cubicBezTo>
                  <a:pt x="87" y="66"/>
                  <a:pt x="77" y="85"/>
                  <a:pt x="62" y="85"/>
                </a:cubicBezTo>
                <a:cubicBezTo>
                  <a:pt x="54" y="85"/>
                  <a:pt x="48" y="78"/>
                  <a:pt x="50" y="70"/>
                </a:cubicBezTo>
                <a:cubicBezTo>
                  <a:pt x="52" y="60"/>
                  <a:pt x="57" y="49"/>
                  <a:pt x="57" y="42"/>
                </a:cubicBezTo>
                <a:cubicBezTo>
                  <a:pt x="57" y="35"/>
                  <a:pt x="53" y="30"/>
                  <a:pt x="46" y="30"/>
                </a:cubicBezTo>
                <a:cubicBezTo>
                  <a:pt x="38" y="30"/>
                  <a:pt x="31" y="39"/>
                  <a:pt x="31" y="50"/>
                </a:cubicBezTo>
                <a:cubicBezTo>
                  <a:pt x="31" y="58"/>
                  <a:pt x="33" y="63"/>
                  <a:pt x="33" y="63"/>
                </a:cubicBezTo>
                <a:cubicBezTo>
                  <a:pt x="33" y="63"/>
                  <a:pt x="25" y="99"/>
                  <a:pt x="23" y="105"/>
                </a:cubicBezTo>
                <a:cubicBezTo>
                  <a:pt x="20" y="118"/>
                  <a:pt x="23" y="134"/>
                  <a:pt x="23" y="135"/>
                </a:cubicBezTo>
                <a:cubicBezTo>
                  <a:pt x="23" y="136"/>
                  <a:pt x="24" y="136"/>
                  <a:pt x="25" y="136"/>
                </a:cubicBezTo>
                <a:cubicBezTo>
                  <a:pt x="26" y="135"/>
                  <a:pt x="36" y="122"/>
                  <a:pt x="39" y="110"/>
                </a:cubicBezTo>
                <a:cubicBezTo>
                  <a:pt x="40" y="107"/>
                  <a:pt x="45" y="89"/>
                  <a:pt x="45" y="89"/>
                </a:cubicBezTo>
                <a:cubicBezTo>
                  <a:pt x="47" y="94"/>
                  <a:pt x="55" y="98"/>
                  <a:pt x="64" y="98"/>
                </a:cubicBezTo>
                <a:cubicBezTo>
                  <a:pt x="89" y="98"/>
                  <a:pt x="106" y="75"/>
                  <a:pt x="106" y="45"/>
                </a:cubicBezTo>
                <a:cubicBezTo>
                  <a:pt x="106" y="21"/>
                  <a:pt x="86" y="0"/>
                  <a:pt x="56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76878" y="2719296"/>
            <a:ext cx="173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b="1" dirty="0">
                <a:solidFill>
                  <a:schemeClr val="bg2"/>
                </a:solidFill>
                <a:latin typeface="+mj-lt"/>
              </a:rPr>
              <a:t>35,317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76878" y="3425325"/>
            <a:ext cx="173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b="1" dirty="0">
                <a:solidFill>
                  <a:schemeClr val="bg2"/>
                </a:solidFill>
                <a:latin typeface="+mj-lt"/>
              </a:rPr>
              <a:t>31,092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476878" y="4099305"/>
            <a:ext cx="173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b="1" dirty="0">
                <a:solidFill>
                  <a:schemeClr val="bg2"/>
                </a:solidFill>
                <a:latin typeface="+mj-lt"/>
              </a:rPr>
              <a:t>27,901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76878" y="4805335"/>
            <a:ext cx="173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b="1" dirty="0">
                <a:solidFill>
                  <a:schemeClr val="bg2"/>
                </a:solidFill>
                <a:latin typeface="+mj-lt"/>
              </a:rPr>
              <a:t>21,725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58346" y="2803751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Like</a:t>
            </a:r>
            <a:endParaRPr lang="id-ID" sz="2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597153" y="5130670"/>
            <a:ext cx="2514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of </a:t>
            </a:r>
            <a:r>
              <a:rPr lang="id-ID" sz="1200" dirty="0"/>
              <a:t>followers</a:t>
            </a:r>
            <a:r>
              <a:rPr lang="en-GB" sz="1200" dirty="0"/>
              <a:t> agree that they are </a:t>
            </a:r>
            <a:r>
              <a:rPr lang="id-ID" sz="1200" dirty="0"/>
              <a:t>got a good information and service from us, and refer it to their friend</a:t>
            </a:r>
            <a:r>
              <a:rPr lang="en-US" sz="1200" dirty="0"/>
              <a:t>’s</a:t>
            </a:r>
            <a:endParaRPr lang="en-GB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5597154" y="4237605"/>
            <a:ext cx="1409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2"/>
                </a:solidFill>
                <a:latin typeface="Bebas" pitchFamily="2" charset="0"/>
              </a:rPr>
              <a:t>82</a:t>
            </a:r>
            <a:r>
              <a:rPr lang="id-ID" sz="5400" dirty="0">
                <a:solidFill>
                  <a:schemeClr val="accent2"/>
                </a:solidFill>
                <a:latin typeface="Bebas" pitchFamily="2" charset="0"/>
              </a:rPr>
              <a:t>%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858106" y="471995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latin typeface="+mj-lt"/>
              </a:rPr>
              <a:t>followers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749243" y="1949202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Female users:</a:t>
            </a:r>
            <a:endParaRPr lang="id-ID" sz="2000" b="1" dirty="0"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749243" y="5130670"/>
            <a:ext cx="2514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/>
              <a:t>of </a:t>
            </a:r>
            <a:r>
              <a:rPr lang="id-ID" sz="1200" dirty="0"/>
              <a:t>followers</a:t>
            </a:r>
            <a:r>
              <a:rPr lang="en-GB" sz="1200" dirty="0"/>
              <a:t> agree that they are </a:t>
            </a:r>
            <a:r>
              <a:rPr lang="id-ID" sz="1200" dirty="0"/>
              <a:t>got a good information and service from us, and refer it to their friend</a:t>
            </a:r>
            <a:r>
              <a:rPr lang="en-US" sz="1200" dirty="0"/>
              <a:t>’s</a:t>
            </a:r>
            <a:endParaRPr lang="en-GB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8749244" y="4237605"/>
            <a:ext cx="1400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accent6"/>
                </a:solidFill>
                <a:latin typeface="Bebas" pitchFamily="2" charset="0"/>
              </a:rPr>
              <a:t>89</a:t>
            </a:r>
            <a:r>
              <a:rPr lang="id-ID" sz="5400" dirty="0">
                <a:solidFill>
                  <a:schemeClr val="accent6"/>
                </a:solidFill>
                <a:latin typeface="Bebas" pitchFamily="2" charset="0"/>
              </a:rPr>
              <a:t>%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962571" y="471995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b="1" dirty="0">
                <a:latin typeface="+mj-lt"/>
              </a:rPr>
              <a:t>followers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749553" y="1949202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+mj-lt"/>
              </a:rPr>
              <a:t>Male’s User:</a:t>
            </a:r>
            <a:endParaRPr lang="id-ID" sz="2000" b="1" dirty="0">
              <a:latin typeface="+mj-lt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377820" y="3445911"/>
            <a:ext cx="1233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Follower</a:t>
            </a:r>
            <a:endParaRPr lang="id-ID" sz="2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332134" y="4149537"/>
            <a:ext cx="1324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2"/>
                </a:solidFill>
                <a:latin typeface="+mj-lt"/>
              </a:rPr>
              <a:t>Subcriber</a:t>
            </a:r>
            <a:endParaRPr lang="id-ID" sz="2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377820" y="4791697"/>
            <a:ext cx="1233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Follower</a:t>
            </a:r>
            <a:endParaRPr lang="id-ID" sz="2000" b="1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713240" y="2354651"/>
            <a:ext cx="1961534" cy="415866"/>
            <a:chOff x="5713240" y="2331302"/>
            <a:chExt cx="1961534" cy="415866"/>
          </a:xfrm>
          <a:solidFill>
            <a:schemeClr val="accent2"/>
          </a:solidFill>
        </p:grpSpPr>
        <p:grpSp>
          <p:nvGrpSpPr>
            <p:cNvPr id="12" name="Group 11"/>
            <p:cNvGrpSpPr/>
            <p:nvPr/>
          </p:nvGrpSpPr>
          <p:grpSpPr>
            <a:xfrm>
              <a:off x="5713240" y="2331302"/>
              <a:ext cx="312690" cy="415866"/>
              <a:chOff x="3025775" y="-1966913"/>
              <a:chExt cx="784225" cy="1042988"/>
            </a:xfrm>
            <a:grpFill/>
          </p:grpSpPr>
          <p:sp>
            <p:nvSpPr>
              <p:cNvPr id="10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6126463" y="2331302"/>
              <a:ext cx="312690" cy="415866"/>
              <a:chOff x="3025775" y="-1966913"/>
              <a:chExt cx="784225" cy="1042988"/>
            </a:xfrm>
            <a:grpFill/>
          </p:grpSpPr>
          <p:sp>
            <p:nvSpPr>
              <p:cNvPr id="107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6540885" y="2331302"/>
              <a:ext cx="312690" cy="415866"/>
              <a:chOff x="3025775" y="-1966913"/>
              <a:chExt cx="784225" cy="1042988"/>
            </a:xfrm>
            <a:grpFill/>
          </p:grpSpPr>
          <p:sp>
            <p:nvSpPr>
              <p:cNvPr id="110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6954108" y="2331302"/>
              <a:ext cx="312690" cy="415866"/>
              <a:chOff x="3025775" y="-1966913"/>
              <a:chExt cx="784225" cy="1042988"/>
            </a:xfrm>
            <a:grpFill/>
          </p:grpSpPr>
          <p:sp>
            <p:nvSpPr>
              <p:cNvPr id="113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5" name="Group 114"/>
            <p:cNvGrpSpPr/>
            <p:nvPr/>
          </p:nvGrpSpPr>
          <p:grpSpPr>
            <a:xfrm>
              <a:off x="7362084" y="2331302"/>
              <a:ext cx="312690" cy="415866"/>
              <a:chOff x="3025775" y="-1966913"/>
              <a:chExt cx="784225" cy="1042988"/>
            </a:xfrm>
            <a:grpFill/>
          </p:grpSpPr>
          <p:sp>
            <p:nvSpPr>
              <p:cNvPr id="116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8799881" y="2356234"/>
            <a:ext cx="1962068" cy="412701"/>
            <a:chOff x="5710356" y="2758386"/>
            <a:chExt cx="1962068" cy="412701"/>
          </a:xfrm>
          <a:solidFill>
            <a:schemeClr val="accent6"/>
          </a:solidFill>
        </p:grpSpPr>
        <p:grpSp>
          <p:nvGrpSpPr>
            <p:cNvPr id="103" name="Group 102"/>
            <p:cNvGrpSpPr/>
            <p:nvPr/>
          </p:nvGrpSpPr>
          <p:grpSpPr>
            <a:xfrm>
              <a:off x="5710356" y="2758386"/>
              <a:ext cx="314589" cy="412701"/>
              <a:chOff x="2078038" y="-1958975"/>
              <a:chExt cx="788987" cy="1035050"/>
            </a:xfrm>
            <a:grpFill/>
          </p:grpSpPr>
          <p:sp>
            <p:nvSpPr>
              <p:cNvPr id="104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6130303" y="2758386"/>
              <a:ext cx="314589" cy="412701"/>
              <a:chOff x="2078038" y="-1958975"/>
              <a:chExt cx="788987" cy="1035050"/>
            </a:xfrm>
            <a:grpFill/>
          </p:grpSpPr>
          <p:sp>
            <p:nvSpPr>
              <p:cNvPr id="119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1" name="Group 120"/>
            <p:cNvGrpSpPr/>
            <p:nvPr/>
          </p:nvGrpSpPr>
          <p:grpSpPr>
            <a:xfrm>
              <a:off x="6541536" y="2758386"/>
              <a:ext cx="314589" cy="412701"/>
              <a:chOff x="2078038" y="-1958975"/>
              <a:chExt cx="788987" cy="1035050"/>
            </a:xfrm>
            <a:grpFill/>
          </p:grpSpPr>
          <p:sp>
            <p:nvSpPr>
              <p:cNvPr id="122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4" name="Group 123"/>
            <p:cNvGrpSpPr/>
            <p:nvPr/>
          </p:nvGrpSpPr>
          <p:grpSpPr>
            <a:xfrm>
              <a:off x="6961483" y="2758386"/>
              <a:ext cx="314589" cy="412701"/>
              <a:chOff x="2078038" y="-1958975"/>
              <a:chExt cx="788987" cy="1035050"/>
            </a:xfrm>
            <a:grpFill/>
          </p:grpSpPr>
          <p:sp>
            <p:nvSpPr>
              <p:cNvPr id="125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7357835" y="2758386"/>
              <a:ext cx="314589" cy="412701"/>
              <a:chOff x="2078038" y="-1958975"/>
              <a:chExt cx="788987" cy="1035050"/>
            </a:xfrm>
            <a:grpFill/>
          </p:grpSpPr>
          <p:sp>
            <p:nvSpPr>
              <p:cNvPr id="128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30" name="Group 129"/>
          <p:cNvGrpSpPr/>
          <p:nvPr/>
        </p:nvGrpSpPr>
        <p:grpSpPr>
          <a:xfrm>
            <a:off x="5713240" y="2841410"/>
            <a:ext cx="1961534" cy="415866"/>
            <a:chOff x="5713240" y="2331302"/>
            <a:chExt cx="1961534" cy="415866"/>
          </a:xfrm>
          <a:solidFill>
            <a:schemeClr val="accent2"/>
          </a:solidFill>
        </p:grpSpPr>
        <p:grpSp>
          <p:nvGrpSpPr>
            <p:cNvPr id="131" name="Group 130"/>
            <p:cNvGrpSpPr/>
            <p:nvPr/>
          </p:nvGrpSpPr>
          <p:grpSpPr>
            <a:xfrm>
              <a:off x="5713240" y="2331302"/>
              <a:ext cx="312690" cy="415866"/>
              <a:chOff x="3025775" y="-1966913"/>
              <a:chExt cx="784225" cy="1042988"/>
            </a:xfrm>
            <a:grpFill/>
          </p:grpSpPr>
          <p:sp>
            <p:nvSpPr>
              <p:cNvPr id="144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>
              <a:off x="6126463" y="2331302"/>
              <a:ext cx="312690" cy="415866"/>
              <a:chOff x="3025775" y="-1966913"/>
              <a:chExt cx="784225" cy="1042988"/>
            </a:xfrm>
            <a:grpFill/>
          </p:grpSpPr>
          <p:sp>
            <p:nvSpPr>
              <p:cNvPr id="142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6540885" y="2331302"/>
              <a:ext cx="312690" cy="415866"/>
              <a:chOff x="3025775" y="-1966913"/>
              <a:chExt cx="784225" cy="1042988"/>
            </a:xfrm>
            <a:grpFill/>
          </p:grpSpPr>
          <p:sp>
            <p:nvSpPr>
              <p:cNvPr id="140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6954108" y="2331302"/>
              <a:ext cx="312690" cy="415866"/>
              <a:chOff x="3025775" y="-1966913"/>
              <a:chExt cx="784225" cy="1042988"/>
            </a:xfrm>
            <a:grpFill/>
          </p:grpSpPr>
          <p:sp>
            <p:nvSpPr>
              <p:cNvPr id="138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7362084" y="2331302"/>
              <a:ext cx="312690" cy="415866"/>
              <a:chOff x="3025775" y="-1966913"/>
              <a:chExt cx="784225" cy="1042988"/>
            </a:xfrm>
            <a:grpFill/>
          </p:grpSpPr>
          <p:sp>
            <p:nvSpPr>
              <p:cNvPr id="136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8799881" y="2842993"/>
            <a:ext cx="1962068" cy="412701"/>
            <a:chOff x="5710356" y="2758386"/>
            <a:chExt cx="1962068" cy="412701"/>
          </a:xfrm>
          <a:solidFill>
            <a:schemeClr val="accent6"/>
          </a:solidFill>
        </p:grpSpPr>
        <p:grpSp>
          <p:nvGrpSpPr>
            <p:cNvPr id="147" name="Group 146"/>
            <p:cNvGrpSpPr/>
            <p:nvPr/>
          </p:nvGrpSpPr>
          <p:grpSpPr>
            <a:xfrm>
              <a:off x="5710356" y="2758386"/>
              <a:ext cx="314589" cy="412701"/>
              <a:chOff x="2078038" y="-1958975"/>
              <a:chExt cx="788987" cy="1035050"/>
            </a:xfrm>
            <a:grpFill/>
          </p:grpSpPr>
          <p:sp>
            <p:nvSpPr>
              <p:cNvPr id="160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8" name="Group 147"/>
            <p:cNvGrpSpPr/>
            <p:nvPr/>
          </p:nvGrpSpPr>
          <p:grpSpPr>
            <a:xfrm>
              <a:off x="6130303" y="2758386"/>
              <a:ext cx="314589" cy="412701"/>
              <a:chOff x="2078038" y="-1958975"/>
              <a:chExt cx="788987" cy="1035050"/>
            </a:xfrm>
            <a:grpFill/>
          </p:grpSpPr>
          <p:sp>
            <p:nvSpPr>
              <p:cNvPr id="158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9" name="Group 148"/>
            <p:cNvGrpSpPr/>
            <p:nvPr/>
          </p:nvGrpSpPr>
          <p:grpSpPr>
            <a:xfrm>
              <a:off x="6541536" y="2758386"/>
              <a:ext cx="314589" cy="412701"/>
              <a:chOff x="2078038" y="-1958975"/>
              <a:chExt cx="788987" cy="1035050"/>
            </a:xfrm>
            <a:grpFill/>
          </p:grpSpPr>
          <p:sp>
            <p:nvSpPr>
              <p:cNvPr id="156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6961483" y="2758386"/>
              <a:ext cx="314589" cy="412701"/>
              <a:chOff x="2078038" y="-1958975"/>
              <a:chExt cx="788987" cy="1035050"/>
            </a:xfrm>
            <a:grpFill/>
          </p:grpSpPr>
          <p:sp>
            <p:nvSpPr>
              <p:cNvPr id="154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>
              <a:off x="7357835" y="2758386"/>
              <a:ext cx="314589" cy="412701"/>
              <a:chOff x="2078038" y="-1958975"/>
              <a:chExt cx="788987" cy="1035050"/>
            </a:xfrm>
            <a:grpFill/>
          </p:grpSpPr>
          <p:sp>
            <p:nvSpPr>
              <p:cNvPr id="152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62" name="Group 161"/>
          <p:cNvGrpSpPr/>
          <p:nvPr/>
        </p:nvGrpSpPr>
        <p:grpSpPr>
          <a:xfrm>
            <a:off x="5713240" y="3323423"/>
            <a:ext cx="1961534" cy="415866"/>
            <a:chOff x="5713240" y="2331302"/>
            <a:chExt cx="1961534" cy="415866"/>
          </a:xfrm>
          <a:solidFill>
            <a:schemeClr val="accent2"/>
          </a:solidFill>
        </p:grpSpPr>
        <p:grpSp>
          <p:nvGrpSpPr>
            <p:cNvPr id="163" name="Group 162"/>
            <p:cNvGrpSpPr/>
            <p:nvPr/>
          </p:nvGrpSpPr>
          <p:grpSpPr>
            <a:xfrm>
              <a:off x="5713240" y="2331302"/>
              <a:ext cx="312690" cy="415866"/>
              <a:chOff x="3025775" y="-1966913"/>
              <a:chExt cx="784225" cy="1042988"/>
            </a:xfrm>
            <a:grpFill/>
          </p:grpSpPr>
          <p:sp>
            <p:nvSpPr>
              <p:cNvPr id="176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>
              <a:off x="6126463" y="2331302"/>
              <a:ext cx="312690" cy="415866"/>
              <a:chOff x="3025775" y="-1966913"/>
              <a:chExt cx="784225" cy="1042988"/>
            </a:xfrm>
            <a:grpFill/>
          </p:grpSpPr>
          <p:sp>
            <p:nvSpPr>
              <p:cNvPr id="174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6540885" y="2331302"/>
              <a:ext cx="312690" cy="415866"/>
              <a:chOff x="3025775" y="-1966913"/>
              <a:chExt cx="784225" cy="1042988"/>
            </a:xfrm>
            <a:grpFill/>
          </p:grpSpPr>
          <p:sp>
            <p:nvSpPr>
              <p:cNvPr id="172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6" name="Group 165"/>
            <p:cNvGrpSpPr/>
            <p:nvPr/>
          </p:nvGrpSpPr>
          <p:grpSpPr>
            <a:xfrm>
              <a:off x="6954108" y="2331302"/>
              <a:ext cx="312690" cy="415866"/>
              <a:chOff x="3025775" y="-1966913"/>
              <a:chExt cx="784225" cy="1042988"/>
            </a:xfrm>
            <a:grpFill/>
          </p:grpSpPr>
          <p:sp>
            <p:nvSpPr>
              <p:cNvPr id="170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7" name="Group 166"/>
            <p:cNvGrpSpPr/>
            <p:nvPr/>
          </p:nvGrpSpPr>
          <p:grpSpPr>
            <a:xfrm>
              <a:off x="7362084" y="2331302"/>
              <a:ext cx="312690" cy="415866"/>
              <a:chOff x="3025775" y="-1966913"/>
              <a:chExt cx="784225" cy="1042988"/>
            </a:xfrm>
            <a:grpFill/>
          </p:grpSpPr>
          <p:sp>
            <p:nvSpPr>
              <p:cNvPr id="168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78" name="Group 177"/>
          <p:cNvGrpSpPr/>
          <p:nvPr/>
        </p:nvGrpSpPr>
        <p:grpSpPr>
          <a:xfrm>
            <a:off x="8799881" y="3325006"/>
            <a:ext cx="1962068" cy="412701"/>
            <a:chOff x="5710356" y="2758386"/>
            <a:chExt cx="1962068" cy="412701"/>
          </a:xfrm>
          <a:solidFill>
            <a:schemeClr val="accent6"/>
          </a:solidFill>
        </p:grpSpPr>
        <p:grpSp>
          <p:nvGrpSpPr>
            <p:cNvPr id="179" name="Group 178"/>
            <p:cNvGrpSpPr/>
            <p:nvPr/>
          </p:nvGrpSpPr>
          <p:grpSpPr>
            <a:xfrm>
              <a:off x="5710356" y="2758386"/>
              <a:ext cx="314589" cy="412701"/>
              <a:chOff x="2078038" y="-1958975"/>
              <a:chExt cx="788987" cy="1035050"/>
            </a:xfrm>
            <a:grpFill/>
          </p:grpSpPr>
          <p:sp>
            <p:nvSpPr>
              <p:cNvPr id="192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6130303" y="2758386"/>
              <a:ext cx="314589" cy="412701"/>
              <a:chOff x="2078038" y="-1958975"/>
              <a:chExt cx="788987" cy="1035050"/>
            </a:xfrm>
            <a:grpFill/>
          </p:grpSpPr>
          <p:sp>
            <p:nvSpPr>
              <p:cNvPr id="190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1" name="Group 180"/>
            <p:cNvGrpSpPr/>
            <p:nvPr/>
          </p:nvGrpSpPr>
          <p:grpSpPr>
            <a:xfrm>
              <a:off x="6541536" y="2758386"/>
              <a:ext cx="314589" cy="412701"/>
              <a:chOff x="2078038" y="-1958975"/>
              <a:chExt cx="788987" cy="1035050"/>
            </a:xfrm>
            <a:grpFill/>
          </p:grpSpPr>
          <p:sp>
            <p:nvSpPr>
              <p:cNvPr id="188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2" name="Group 181"/>
            <p:cNvGrpSpPr/>
            <p:nvPr/>
          </p:nvGrpSpPr>
          <p:grpSpPr>
            <a:xfrm>
              <a:off x="6961483" y="2758386"/>
              <a:ext cx="314589" cy="412701"/>
              <a:chOff x="2078038" y="-1958975"/>
              <a:chExt cx="788987" cy="1035050"/>
            </a:xfrm>
            <a:grpFill/>
          </p:grpSpPr>
          <p:sp>
            <p:nvSpPr>
              <p:cNvPr id="186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83" name="Group 182"/>
            <p:cNvGrpSpPr/>
            <p:nvPr/>
          </p:nvGrpSpPr>
          <p:grpSpPr>
            <a:xfrm>
              <a:off x="7357835" y="2758386"/>
              <a:ext cx="314589" cy="412701"/>
              <a:chOff x="2078038" y="-1958975"/>
              <a:chExt cx="788987" cy="1035050"/>
            </a:xfrm>
            <a:grpFill/>
          </p:grpSpPr>
          <p:sp>
            <p:nvSpPr>
              <p:cNvPr id="184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5713240" y="3810182"/>
            <a:ext cx="1961534" cy="415866"/>
            <a:chOff x="5713240" y="3810182"/>
            <a:chExt cx="1961534" cy="415866"/>
          </a:xfrm>
        </p:grpSpPr>
        <p:grpSp>
          <p:nvGrpSpPr>
            <p:cNvPr id="195" name="Group 194"/>
            <p:cNvGrpSpPr/>
            <p:nvPr/>
          </p:nvGrpSpPr>
          <p:grpSpPr>
            <a:xfrm>
              <a:off x="5713240" y="3810182"/>
              <a:ext cx="312690" cy="415866"/>
              <a:chOff x="3025775" y="-1966913"/>
              <a:chExt cx="784225" cy="1042988"/>
            </a:xfrm>
            <a:solidFill>
              <a:schemeClr val="accent2"/>
            </a:solidFill>
          </p:grpSpPr>
          <p:sp>
            <p:nvSpPr>
              <p:cNvPr id="208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6126463" y="3810182"/>
              <a:ext cx="312690" cy="415866"/>
              <a:chOff x="3025775" y="-1966913"/>
              <a:chExt cx="784225" cy="1042988"/>
            </a:xfrm>
            <a:solidFill>
              <a:schemeClr val="accent2"/>
            </a:solidFill>
          </p:grpSpPr>
          <p:sp>
            <p:nvSpPr>
              <p:cNvPr id="206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7" name="Group 196"/>
            <p:cNvGrpSpPr/>
            <p:nvPr/>
          </p:nvGrpSpPr>
          <p:grpSpPr>
            <a:xfrm>
              <a:off x="6540885" y="3810182"/>
              <a:ext cx="312690" cy="415866"/>
              <a:chOff x="3025775" y="-1966913"/>
              <a:chExt cx="784225" cy="1042988"/>
            </a:xfrm>
            <a:solidFill>
              <a:schemeClr val="accent2"/>
            </a:solidFill>
          </p:grpSpPr>
          <p:sp>
            <p:nvSpPr>
              <p:cNvPr id="204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5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6954108" y="3810182"/>
              <a:ext cx="312690" cy="415866"/>
              <a:chOff x="3025775" y="-1966913"/>
              <a:chExt cx="784225" cy="1042988"/>
            </a:xfrm>
            <a:solidFill>
              <a:schemeClr val="tx1">
                <a:lumMod val="40000"/>
                <a:lumOff val="60000"/>
              </a:schemeClr>
            </a:solidFill>
          </p:grpSpPr>
          <p:sp>
            <p:nvSpPr>
              <p:cNvPr id="202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99" name="Group 198"/>
            <p:cNvGrpSpPr/>
            <p:nvPr/>
          </p:nvGrpSpPr>
          <p:grpSpPr>
            <a:xfrm>
              <a:off x="7362084" y="3810182"/>
              <a:ext cx="312690" cy="415866"/>
              <a:chOff x="3025775" y="-1966913"/>
              <a:chExt cx="784225" cy="1042988"/>
            </a:xfrm>
            <a:solidFill>
              <a:schemeClr val="tx1">
                <a:lumMod val="40000"/>
                <a:lumOff val="60000"/>
              </a:schemeClr>
            </a:solidFill>
          </p:grpSpPr>
          <p:sp>
            <p:nvSpPr>
              <p:cNvPr id="200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8799881" y="3811765"/>
            <a:ext cx="1962068" cy="412701"/>
            <a:chOff x="8799881" y="3811765"/>
            <a:chExt cx="1962068" cy="412701"/>
          </a:xfrm>
        </p:grpSpPr>
        <p:grpSp>
          <p:nvGrpSpPr>
            <p:cNvPr id="211" name="Group 210"/>
            <p:cNvGrpSpPr/>
            <p:nvPr/>
          </p:nvGrpSpPr>
          <p:grpSpPr>
            <a:xfrm>
              <a:off x="8799881" y="3811765"/>
              <a:ext cx="314589" cy="412701"/>
              <a:chOff x="2078038" y="-1958975"/>
              <a:chExt cx="788987" cy="1035050"/>
            </a:xfrm>
            <a:solidFill>
              <a:schemeClr val="accent6"/>
            </a:solidFill>
          </p:grpSpPr>
          <p:sp>
            <p:nvSpPr>
              <p:cNvPr id="224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2" name="Group 211"/>
            <p:cNvGrpSpPr/>
            <p:nvPr/>
          </p:nvGrpSpPr>
          <p:grpSpPr>
            <a:xfrm>
              <a:off x="9219828" y="3811765"/>
              <a:ext cx="314589" cy="412701"/>
              <a:chOff x="2078038" y="-1958975"/>
              <a:chExt cx="788987" cy="1035050"/>
            </a:xfrm>
            <a:solidFill>
              <a:schemeClr val="accent6"/>
            </a:solidFill>
          </p:grpSpPr>
          <p:sp>
            <p:nvSpPr>
              <p:cNvPr id="222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3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3" name="Group 212"/>
            <p:cNvGrpSpPr/>
            <p:nvPr/>
          </p:nvGrpSpPr>
          <p:grpSpPr>
            <a:xfrm>
              <a:off x="9631061" y="3811765"/>
              <a:ext cx="314589" cy="412701"/>
              <a:chOff x="2078038" y="-1958975"/>
              <a:chExt cx="788987" cy="1035050"/>
            </a:xfrm>
            <a:solidFill>
              <a:schemeClr val="accent6"/>
            </a:solidFill>
          </p:grpSpPr>
          <p:sp>
            <p:nvSpPr>
              <p:cNvPr id="220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1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10051008" y="3811765"/>
              <a:ext cx="314589" cy="412701"/>
              <a:chOff x="2078038" y="-1958975"/>
              <a:chExt cx="788987" cy="1035050"/>
            </a:xfrm>
            <a:solidFill>
              <a:schemeClr val="accent6"/>
            </a:solidFill>
          </p:grpSpPr>
          <p:sp>
            <p:nvSpPr>
              <p:cNvPr id="218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9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10447360" y="3811765"/>
              <a:ext cx="314589" cy="412701"/>
              <a:chOff x="2078038" y="-1958975"/>
              <a:chExt cx="788987" cy="1035050"/>
            </a:xfrm>
            <a:solidFill>
              <a:schemeClr val="tx1">
                <a:lumMod val="40000"/>
                <a:lumOff val="60000"/>
              </a:schemeClr>
            </a:solidFill>
          </p:grpSpPr>
          <p:sp>
            <p:nvSpPr>
              <p:cNvPr id="216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7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6954108" y="4289499"/>
            <a:ext cx="720666" cy="415866"/>
            <a:chOff x="6954108" y="4289499"/>
            <a:chExt cx="720666" cy="415866"/>
          </a:xfrm>
        </p:grpSpPr>
        <p:grpSp>
          <p:nvGrpSpPr>
            <p:cNvPr id="226" name="Group 225"/>
            <p:cNvGrpSpPr/>
            <p:nvPr/>
          </p:nvGrpSpPr>
          <p:grpSpPr>
            <a:xfrm>
              <a:off x="6954108" y="4289499"/>
              <a:ext cx="312690" cy="415866"/>
              <a:chOff x="3025775" y="-1966913"/>
              <a:chExt cx="784225" cy="1042988"/>
            </a:xfrm>
            <a:solidFill>
              <a:schemeClr val="tx1">
                <a:lumMod val="40000"/>
                <a:lumOff val="60000"/>
              </a:schemeClr>
            </a:solidFill>
          </p:grpSpPr>
          <p:sp>
            <p:nvSpPr>
              <p:cNvPr id="227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8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7362084" y="4289499"/>
              <a:ext cx="312690" cy="415866"/>
              <a:chOff x="3025775" y="-1966913"/>
              <a:chExt cx="784225" cy="1042988"/>
            </a:xfrm>
            <a:solidFill>
              <a:schemeClr val="tx1">
                <a:lumMod val="40000"/>
                <a:lumOff val="60000"/>
              </a:schemeClr>
            </a:solidFill>
          </p:grpSpPr>
          <p:sp>
            <p:nvSpPr>
              <p:cNvPr id="230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1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10051008" y="4291082"/>
            <a:ext cx="710941" cy="412701"/>
            <a:chOff x="10051008" y="4291082"/>
            <a:chExt cx="710941" cy="412701"/>
          </a:xfrm>
        </p:grpSpPr>
        <p:grpSp>
          <p:nvGrpSpPr>
            <p:cNvPr id="232" name="Group 231"/>
            <p:cNvGrpSpPr/>
            <p:nvPr/>
          </p:nvGrpSpPr>
          <p:grpSpPr>
            <a:xfrm>
              <a:off x="10051008" y="4291082"/>
              <a:ext cx="314589" cy="412701"/>
              <a:chOff x="2078038" y="-1958975"/>
              <a:chExt cx="788987" cy="1035050"/>
            </a:xfrm>
            <a:solidFill>
              <a:schemeClr val="tx1">
                <a:lumMod val="40000"/>
                <a:lumOff val="60000"/>
              </a:schemeClr>
            </a:solidFill>
          </p:grpSpPr>
          <p:sp>
            <p:nvSpPr>
              <p:cNvPr id="233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35" name="Group 234"/>
            <p:cNvGrpSpPr/>
            <p:nvPr/>
          </p:nvGrpSpPr>
          <p:grpSpPr>
            <a:xfrm>
              <a:off x="10447360" y="4291082"/>
              <a:ext cx="314589" cy="412701"/>
              <a:chOff x="2078038" y="-1958975"/>
              <a:chExt cx="788987" cy="1035050"/>
            </a:xfrm>
            <a:solidFill>
              <a:schemeClr val="tx1">
                <a:lumMod val="40000"/>
                <a:lumOff val="60000"/>
              </a:schemeClr>
            </a:solidFill>
          </p:grpSpPr>
          <p:sp>
            <p:nvSpPr>
              <p:cNvPr id="236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62360" y="411797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6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500"/>
                            </p:stCondLst>
                            <p:childTnLst>
                              <p:par>
                                <p:cTn id="1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0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500"/>
                            </p:stCondLst>
                            <p:childTnLst>
                              <p:par>
                                <p:cTn id="1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75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97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43" grpId="0" animBg="1"/>
      <p:bldP spid="44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98" grpId="0"/>
      <p:bldP spid="99" grpId="0"/>
      <p:bldP spid="100" grpId="0"/>
      <p:bldP spid="10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Marketing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08425" y="3983011"/>
            <a:ext cx="2011808" cy="2258610"/>
            <a:chOff x="408425" y="3776528"/>
            <a:chExt cx="2318856" cy="2603325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 rot="21198314">
              <a:off x="1061139" y="5523731"/>
              <a:ext cx="996313" cy="856122"/>
            </a:xfrm>
            <a:custGeom>
              <a:avLst/>
              <a:gdLst>
                <a:gd name="T0" fmla="*/ 0 w 531"/>
                <a:gd name="T1" fmla="*/ 92 h 457"/>
                <a:gd name="T2" fmla="*/ 160 w 531"/>
                <a:gd name="T3" fmla="*/ 288 h 457"/>
                <a:gd name="T4" fmla="*/ 342 w 531"/>
                <a:gd name="T5" fmla="*/ 457 h 457"/>
                <a:gd name="T6" fmla="*/ 454 w 531"/>
                <a:gd name="T7" fmla="*/ 413 h 457"/>
                <a:gd name="T8" fmla="*/ 531 w 531"/>
                <a:gd name="T9" fmla="*/ 365 h 457"/>
                <a:gd name="T10" fmla="*/ 457 w 531"/>
                <a:gd name="T11" fmla="*/ 277 h 457"/>
                <a:gd name="T12" fmla="*/ 390 w 531"/>
                <a:gd name="T13" fmla="*/ 201 h 457"/>
                <a:gd name="T14" fmla="*/ 304 w 531"/>
                <a:gd name="T15" fmla="*/ 77 h 457"/>
                <a:gd name="T16" fmla="*/ 285 w 531"/>
                <a:gd name="T17" fmla="*/ 0 h 457"/>
                <a:gd name="T18" fmla="*/ 0 w 531"/>
                <a:gd name="T19" fmla="*/ 92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1" h="457">
                  <a:moveTo>
                    <a:pt x="0" y="92"/>
                  </a:moveTo>
                  <a:cubicBezTo>
                    <a:pt x="0" y="92"/>
                    <a:pt x="84" y="199"/>
                    <a:pt x="160" y="288"/>
                  </a:cubicBezTo>
                  <a:cubicBezTo>
                    <a:pt x="237" y="376"/>
                    <a:pt x="342" y="457"/>
                    <a:pt x="342" y="457"/>
                  </a:cubicBezTo>
                  <a:cubicBezTo>
                    <a:pt x="342" y="457"/>
                    <a:pt x="383" y="445"/>
                    <a:pt x="454" y="413"/>
                  </a:cubicBezTo>
                  <a:cubicBezTo>
                    <a:pt x="524" y="380"/>
                    <a:pt x="531" y="365"/>
                    <a:pt x="531" y="365"/>
                  </a:cubicBezTo>
                  <a:cubicBezTo>
                    <a:pt x="531" y="365"/>
                    <a:pt x="510" y="280"/>
                    <a:pt x="457" y="277"/>
                  </a:cubicBezTo>
                  <a:cubicBezTo>
                    <a:pt x="449" y="244"/>
                    <a:pt x="432" y="202"/>
                    <a:pt x="390" y="201"/>
                  </a:cubicBezTo>
                  <a:cubicBezTo>
                    <a:pt x="387" y="163"/>
                    <a:pt x="358" y="89"/>
                    <a:pt x="304" y="77"/>
                  </a:cubicBezTo>
                  <a:cubicBezTo>
                    <a:pt x="307" y="35"/>
                    <a:pt x="285" y="0"/>
                    <a:pt x="285" y="0"/>
                  </a:cubicBezTo>
                  <a:lnTo>
                    <a:pt x="0" y="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 rot="21198314">
              <a:off x="1578058" y="5479497"/>
              <a:ext cx="236828" cy="246356"/>
            </a:xfrm>
            <a:custGeom>
              <a:avLst/>
              <a:gdLst>
                <a:gd name="T0" fmla="*/ 78 w 126"/>
                <a:gd name="T1" fmla="*/ 0 h 132"/>
                <a:gd name="T2" fmla="*/ 126 w 126"/>
                <a:gd name="T3" fmla="*/ 109 h 132"/>
                <a:gd name="T4" fmla="*/ 95 w 126"/>
                <a:gd name="T5" fmla="*/ 127 h 132"/>
                <a:gd name="T6" fmla="*/ 22 w 126"/>
                <a:gd name="T7" fmla="*/ 58 h 132"/>
                <a:gd name="T8" fmla="*/ 0 w 126"/>
                <a:gd name="T9" fmla="*/ 3 h 132"/>
                <a:gd name="T10" fmla="*/ 78 w 126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132">
                  <a:moveTo>
                    <a:pt x="78" y="0"/>
                  </a:moveTo>
                  <a:cubicBezTo>
                    <a:pt x="126" y="109"/>
                    <a:pt x="126" y="109"/>
                    <a:pt x="126" y="109"/>
                  </a:cubicBezTo>
                  <a:cubicBezTo>
                    <a:pt x="126" y="109"/>
                    <a:pt x="114" y="123"/>
                    <a:pt x="95" y="127"/>
                  </a:cubicBezTo>
                  <a:cubicBezTo>
                    <a:pt x="76" y="132"/>
                    <a:pt x="34" y="83"/>
                    <a:pt x="22" y="58"/>
                  </a:cubicBezTo>
                  <a:cubicBezTo>
                    <a:pt x="11" y="34"/>
                    <a:pt x="0" y="3"/>
                    <a:pt x="0" y="3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 rot="21198314">
              <a:off x="408425" y="5262162"/>
              <a:ext cx="438269" cy="587988"/>
            </a:xfrm>
            <a:custGeom>
              <a:avLst/>
              <a:gdLst>
                <a:gd name="T0" fmla="*/ 40 w 234"/>
                <a:gd name="T1" fmla="*/ 54 h 314"/>
                <a:gd name="T2" fmla="*/ 43 w 234"/>
                <a:gd name="T3" fmla="*/ 102 h 314"/>
                <a:gd name="T4" fmla="*/ 15 w 234"/>
                <a:gd name="T5" fmla="*/ 214 h 314"/>
                <a:gd name="T6" fmla="*/ 111 w 234"/>
                <a:gd name="T7" fmla="*/ 277 h 314"/>
                <a:gd name="T8" fmla="*/ 142 w 234"/>
                <a:gd name="T9" fmla="*/ 314 h 314"/>
                <a:gd name="T10" fmla="*/ 234 w 234"/>
                <a:gd name="T11" fmla="*/ 301 h 314"/>
                <a:gd name="T12" fmla="*/ 175 w 234"/>
                <a:gd name="T13" fmla="*/ 151 h 314"/>
                <a:gd name="T14" fmla="*/ 116 w 234"/>
                <a:gd name="T15" fmla="*/ 0 h 314"/>
                <a:gd name="T16" fmla="*/ 40 w 234"/>
                <a:gd name="T17" fmla="*/ 5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314">
                  <a:moveTo>
                    <a:pt x="40" y="54"/>
                  </a:moveTo>
                  <a:cubicBezTo>
                    <a:pt x="40" y="54"/>
                    <a:pt x="38" y="71"/>
                    <a:pt x="43" y="102"/>
                  </a:cubicBezTo>
                  <a:cubicBezTo>
                    <a:pt x="12" y="129"/>
                    <a:pt x="0" y="173"/>
                    <a:pt x="15" y="214"/>
                  </a:cubicBezTo>
                  <a:cubicBezTo>
                    <a:pt x="31" y="254"/>
                    <a:pt x="70" y="278"/>
                    <a:pt x="111" y="277"/>
                  </a:cubicBezTo>
                  <a:cubicBezTo>
                    <a:pt x="129" y="303"/>
                    <a:pt x="142" y="314"/>
                    <a:pt x="142" y="314"/>
                  </a:cubicBezTo>
                  <a:cubicBezTo>
                    <a:pt x="234" y="301"/>
                    <a:pt x="234" y="301"/>
                    <a:pt x="234" y="301"/>
                  </a:cubicBezTo>
                  <a:cubicBezTo>
                    <a:pt x="175" y="151"/>
                    <a:pt x="175" y="151"/>
                    <a:pt x="175" y="151"/>
                  </a:cubicBezTo>
                  <a:cubicBezTo>
                    <a:pt x="116" y="0"/>
                    <a:pt x="116" y="0"/>
                    <a:pt x="116" y="0"/>
                  </a:cubicBezTo>
                  <a:lnTo>
                    <a:pt x="40" y="5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 rot="21198314">
              <a:off x="516604" y="3937382"/>
              <a:ext cx="2037541" cy="1811602"/>
            </a:xfrm>
            <a:custGeom>
              <a:avLst/>
              <a:gdLst>
                <a:gd name="T0" fmla="*/ 565 w 1086"/>
                <a:gd name="T1" fmla="*/ 256 h 967"/>
                <a:gd name="T2" fmla="*/ 164 w 1086"/>
                <a:gd name="T3" fmla="*/ 559 h 967"/>
                <a:gd name="T4" fmla="*/ 21 w 1086"/>
                <a:gd name="T5" fmla="*/ 629 h 967"/>
                <a:gd name="T6" fmla="*/ 61 w 1086"/>
                <a:gd name="T7" fmla="*/ 805 h 967"/>
                <a:gd name="T8" fmla="*/ 151 w 1086"/>
                <a:gd name="T9" fmla="*/ 962 h 967"/>
                <a:gd name="T10" fmla="*/ 303 w 1086"/>
                <a:gd name="T11" fmla="*/ 916 h 967"/>
                <a:gd name="T12" fmla="*/ 803 w 1086"/>
                <a:gd name="T13" fmla="*/ 866 h 967"/>
                <a:gd name="T14" fmla="*/ 1086 w 1086"/>
                <a:gd name="T15" fmla="*/ 954 h 967"/>
                <a:gd name="T16" fmla="*/ 899 w 1086"/>
                <a:gd name="T17" fmla="*/ 477 h 967"/>
                <a:gd name="T18" fmla="*/ 713 w 1086"/>
                <a:gd name="T19" fmla="*/ 0 h 967"/>
                <a:gd name="T20" fmla="*/ 565 w 1086"/>
                <a:gd name="T21" fmla="*/ 256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6" h="967">
                  <a:moveTo>
                    <a:pt x="565" y="256"/>
                  </a:moveTo>
                  <a:cubicBezTo>
                    <a:pt x="463" y="422"/>
                    <a:pt x="259" y="517"/>
                    <a:pt x="164" y="559"/>
                  </a:cubicBezTo>
                  <a:cubicBezTo>
                    <a:pt x="69" y="601"/>
                    <a:pt x="41" y="603"/>
                    <a:pt x="21" y="629"/>
                  </a:cubicBezTo>
                  <a:cubicBezTo>
                    <a:pt x="0" y="655"/>
                    <a:pt x="61" y="805"/>
                    <a:pt x="61" y="805"/>
                  </a:cubicBezTo>
                  <a:cubicBezTo>
                    <a:pt x="61" y="805"/>
                    <a:pt x="118" y="956"/>
                    <a:pt x="151" y="962"/>
                  </a:cubicBezTo>
                  <a:cubicBezTo>
                    <a:pt x="183" y="967"/>
                    <a:pt x="205" y="949"/>
                    <a:pt x="303" y="916"/>
                  </a:cubicBezTo>
                  <a:cubicBezTo>
                    <a:pt x="401" y="882"/>
                    <a:pt x="616" y="813"/>
                    <a:pt x="803" y="866"/>
                  </a:cubicBezTo>
                  <a:cubicBezTo>
                    <a:pt x="990" y="919"/>
                    <a:pt x="1086" y="954"/>
                    <a:pt x="1086" y="954"/>
                  </a:cubicBezTo>
                  <a:cubicBezTo>
                    <a:pt x="899" y="477"/>
                    <a:pt x="899" y="477"/>
                    <a:pt x="899" y="477"/>
                  </a:cubicBezTo>
                  <a:cubicBezTo>
                    <a:pt x="713" y="0"/>
                    <a:pt x="713" y="0"/>
                    <a:pt x="713" y="0"/>
                  </a:cubicBezTo>
                  <a:cubicBezTo>
                    <a:pt x="713" y="0"/>
                    <a:pt x="666" y="90"/>
                    <a:pt x="565" y="2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 rot="21198314">
              <a:off x="755713" y="4953736"/>
              <a:ext cx="1857878" cy="781262"/>
            </a:xfrm>
            <a:custGeom>
              <a:avLst/>
              <a:gdLst>
                <a:gd name="T0" fmla="*/ 381 w 990"/>
                <a:gd name="T1" fmla="*/ 84 h 417"/>
                <a:gd name="T2" fmla="*/ 0 w 990"/>
                <a:gd name="T3" fmla="*/ 337 h 417"/>
                <a:gd name="T4" fmla="*/ 55 w 990"/>
                <a:gd name="T5" fmla="*/ 412 h 417"/>
                <a:gd name="T6" fmla="*/ 207 w 990"/>
                <a:gd name="T7" fmla="*/ 366 h 417"/>
                <a:gd name="T8" fmla="*/ 707 w 990"/>
                <a:gd name="T9" fmla="*/ 316 h 417"/>
                <a:gd name="T10" fmla="*/ 990 w 990"/>
                <a:gd name="T11" fmla="*/ 404 h 417"/>
                <a:gd name="T12" fmla="*/ 836 w 990"/>
                <a:gd name="T13" fmla="*/ 11 h 417"/>
                <a:gd name="T14" fmla="*/ 381 w 990"/>
                <a:gd name="T15" fmla="*/ 84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0" h="417">
                  <a:moveTo>
                    <a:pt x="381" y="84"/>
                  </a:moveTo>
                  <a:cubicBezTo>
                    <a:pt x="227" y="145"/>
                    <a:pt x="96" y="234"/>
                    <a:pt x="0" y="337"/>
                  </a:cubicBezTo>
                  <a:cubicBezTo>
                    <a:pt x="18" y="373"/>
                    <a:pt x="39" y="409"/>
                    <a:pt x="55" y="412"/>
                  </a:cubicBezTo>
                  <a:cubicBezTo>
                    <a:pt x="87" y="417"/>
                    <a:pt x="109" y="399"/>
                    <a:pt x="207" y="366"/>
                  </a:cubicBezTo>
                  <a:cubicBezTo>
                    <a:pt x="305" y="332"/>
                    <a:pt x="520" y="263"/>
                    <a:pt x="707" y="316"/>
                  </a:cubicBezTo>
                  <a:cubicBezTo>
                    <a:pt x="894" y="369"/>
                    <a:pt x="990" y="404"/>
                    <a:pt x="990" y="404"/>
                  </a:cubicBezTo>
                  <a:cubicBezTo>
                    <a:pt x="836" y="11"/>
                    <a:pt x="836" y="11"/>
                    <a:pt x="836" y="11"/>
                  </a:cubicBezTo>
                  <a:cubicBezTo>
                    <a:pt x="695" y="0"/>
                    <a:pt x="537" y="23"/>
                    <a:pt x="381" y="8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 rot="21198314">
              <a:off x="1804467" y="3776528"/>
              <a:ext cx="922814" cy="1889183"/>
            </a:xfrm>
            <a:custGeom>
              <a:avLst/>
              <a:gdLst>
                <a:gd name="T0" fmla="*/ 482 w 492"/>
                <a:gd name="T1" fmla="*/ 878 h 1008"/>
                <a:gd name="T2" fmla="*/ 432 w 492"/>
                <a:gd name="T3" fmla="*/ 990 h 1008"/>
                <a:gd name="T4" fmla="*/ 432 w 492"/>
                <a:gd name="T5" fmla="*/ 990 h 1008"/>
                <a:gd name="T6" fmla="*/ 320 w 492"/>
                <a:gd name="T7" fmla="*/ 941 h 1008"/>
                <a:gd name="T8" fmla="*/ 140 w 492"/>
                <a:gd name="T9" fmla="*/ 544 h 1008"/>
                <a:gd name="T10" fmla="*/ 2 w 492"/>
                <a:gd name="T11" fmla="*/ 130 h 1008"/>
                <a:gd name="T12" fmla="*/ 51 w 492"/>
                <a:gd name="T13" fmla="*/ 17 h 1008"/>
                <a:gd name="T14" fmla="*/ 51 w 492"/>
                <a:gd name="T15" fmla="*/ 17 h 1008"/>
                <a:gd name="T16" fmla="*/ 164 w 492"/>
                <a:gd name="T17" fmla="*/ 66 h 1008"/>
                <a:gd name="T18" fmla="*/ 344 w 492"/>
                <a:gd name="T19" fmla="*/ 464 h 1008"/>
                <a:gd name="T20" fmla="*/ 482 w 492"/>
                <a:gd name="T21" fmla="*/ 87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1008">
                  <a:moveTo>
                    <a:pt x="482" y="878"/>
                  </a:moveTo>
                  <a:cubicBezTo>
                    <a:pt x="492" y="933"/>
                    <a:pt x="477" y="973"/>
                    <a:pt x="432" y="990"/>
                  </a:cubicBezTo>
                  <a:cubicBezTo>
                    <a:pt x="432" y="990"/>
                    <a:pt x="432" y="990"/>
                    <a:pt x="432" y="990"/>
                  </a:cubicBezTo>
                  <a:cubicBezTo>
                    <a:pt x="388" y="1008"/>
                    <a:pt x="349" y="990"/>
                    <a:pt x="320" y="941"/>
                  </a:cubicBezTo>
                  <a:cubicBezTo>
                    <a:pt x="320" y="941"/>
                    <a:pt x="279" y="900"/>
                    <a:pt x="140" y="544"/>
                  </a:cubicBezTo>
                  <a:cubicBezTo>
                    <a:pt x="0" y="188"/>
                    <a:pt x="2" y="130"/>
                    <a:pt x="2" y="130"/>
                  </a:cubicBezTo>
                  <a:cubicBezTo>
                    <a:pt x="0" y="73"/>
                    <a:pt x="7" y="35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96" y="0"/>
                    <a:pt x="128" y="16"/>
                    <a:pt x="164" y="66"/>
                  </a:cubicBezTo>
                  <a:cubicBezTo>
                    <a:pt x="164" y="66"/>
                    <a:pt x="216" y="136"/>
                    <a:pt x="344" y="464"/>
                  </a:cubicBezTo>
                  <a:cubicBezTo>
                    <a:pt x="472" y="791"/>
                    <a:pt x="482" y="878"/>
                    <a:pt x="482" y="878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 rot="21198314">
              <a:off x="2013694" y="3860824"/>
              <a:ext cx="641070" cy="1636022"/>
            </a:xfrm>
            <a:custGeom>
              <a:avLst/>
              <a:gdLst>
                <a:gd name="T0" fmla="*/ 214 w 342"/>
                <a:gd name="T1" fmla="*/ 420 h 873"/>
                <a:gd name="T2" fmla="*/ 342 w 342"/>
                <a:gd name="T3" fmla="*/ 873 h 873"/>
                <a:gd name="T4" fmla="*/ 128 w 342"/>
                <a:gd name="T5" fmla="*/ 454 h 873"/>
                <a:gd name="T6" fmla="*/ 0 w 342"/>
                <a:gd name="T7" fmla="*/ 0 h 873"/>
                <a:gd name="T8" fmla="*/ 214 w 342"/>
                <a:gd name="T9" fmla="*/ 42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873">
                  <a:moveTo>
                    <a:pt x="214" y="420"/>
                  </a:moveTo>
                  <a:cubicBezTo>
                    <a:pt x="309" y="661"/>
                    <a:pt x="342" y="873"/>
                    <a:pt x="342" y="873"/>
                  </a:cubicBezTo>
                  <a:cubicBezTo>
                    <a:pt x="342" y="873"/>
                    <a:pt x="222" y="695"/>
                    <a:pt x="128" y="454"/>
                  </a:cubicBezTo>
                  <a:cubicBezTo>
                    <a:pt x="34" y="213"/>
                    <a:pt x="0" y="0"/>
                    <a:pt x="0" y="0"/>
                  </a:cubicBezTo>
                  <a:cubicBezTo>
                    <a:pt x="0" y="0"/>
                    <a:pt x="120" y="179"/>
                    <a:pt x="214" y="42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690845" y="2044240"/>
            <a:ext cx="45715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400" dirty="0"/>
              <a:t>For every 6 emails received, we get 3 Phone calls. Suitable for all categories business and personal presentation</a:t>
            </a:r>
            <a:r>
              <a:rPr lang="id-ID" sz="1400" b="1" dirty="0"/>
              <a:t>, </a:t>
            </a:r>
            <a:r>
              <a:rPr lang="id-ID" sz="1400" dirty="0"/>
              <a:t>Suitable for all categories business and personal presentation</a:t>
            </a:r>
            <a:r>
              <a:rPr lang="id-ID" sz="1400" b="1" dirty="0"/>
              <a:t>,</a:t>
            </a:r>
            <a:r>
              <a:rPr lang="id-ID" sz="1400" dirty="0"/>
              <a:t> </a:t>
            </a:r>
            <a:r>
              <a:rPr lang="en-US" sz="1400" dirty="0"/>
              <a:t>feel free to edit it because this is your presentation.</a:t>
            </a:r>
            <a:endParaRPr lang="id-ID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690845" y="175882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  <a:endParaRPr lang="id-ID" sz="1600" b="1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811854" y="3563254"/>
            <a:ext cx="444571" cy="1796146"/>
            <a:chOff x="6811854" y="3563254"/>
            <a:chExt cx="444571" cy="1796146"/>
          </a:xfrm>
        </p:grpSpPr>
        <p:sp>
          <p:nvSpPr>
            <p:cNvPr id="18" name="Rectangle 17"/>
            <p:cNvSpPr/>
            <p:nvPr/>
          </p:nvSpPr>
          <p:spPr>
            <a:xfrm>
              <a:off x="6811854" y="3563254"/>
              <a:ext cx="444571" cy="12218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811854" y="3749251"/>
              <a:ext cx="444571" cy="12218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811854" y="3935246"/>
              <a:ext cx="444571" cy="122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11854" y="4121243"/>
              <a:ext cx="444571" cy="122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11854" y="4307240"/>
              <a:ext cx="444571" cy="122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811854" y="4493236"/>
              <a:ext cx="444571" cy="122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811854" y="4679232"/>
              <a:ext cx="444571" cy="122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811854" y="4865229"/>
              <a:ext cx="444571" cy="122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811854" y="5051226"/>
              <a:ext cx="444571" cy="122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11854" y="5237220"/>
              <a:ext cx="444571" cy="122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532111" y="3563254"/>
            <a:ext cx="444571" cy="1796146"/>
            <a:chOff x="7532111" y="3563254"/>
            <a:chExt cx="444571" cy="1796146"/>
          </a:xfrm>
        </p:grpSpPr>
        <p:sp>
          <p:nvSpPr>
            <p:cNvPr id="29" name="Rectangle 28"/>
            <p:cNvSpPr/>
            <p:nvPr/>
          </p:nvSpPr>
          <p:spPr>
            <a:xfrm>
              <a:off x="7532111" y="3563254"/>
              <a:ext cx="444571" cy="12218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532111" y="3749251"/>
              <a:ext cx="444571" cy="12218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532111" y="3935246"/>
              <a:ext cx="444571" cy="12218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532111" y="4121243"/>
              <a:ext cx="444571" cy="12218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532111" y="4307240"/>
              <a:ext cx="444571" cy="12218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532111" y="4493236"/>
              <a:ext cx="444571" cy="1221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532111" y="4679232"/>
              <a:ext cx="444571" cy="1221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532111" y="4865229"/>
              <a:ext cx="444571" cy="1221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532111" y="5051226"/>
              <a:ext cx="444571" cy="1221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32111" y="5237220"/>
              <a:ext cx="444571" cy="1221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262690" y="3563254"/>
            <a:ext cx="444571" cy="1796146"/>
            <a:chOff x="8262690" y="3563254"/>
            <a:chExt cx="444571" cy="1796146"/>
          </a:xfrm>
        </p:grpSpPr>
        <p:sp>
          <p:nvSpPr>
            <p:cNvPr id="40" name="Rectangle 39"/>
            <p:cNvSpPr/>
            <p:nvPr/>
          </p:nvSpPr>
          <p:spPr>
            <a:xfrm>
              <a:off x="8262690" y="3563254"/>
              <a:ext cx="444571" cy="12218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8262690" y="3749251"/>
              <a:ext cx="444571" cy="12218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262690" y="3935246"/>
              <a:ext cx="444571" cy="12218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262690" y="4121243"/>
              <a:ext cx="444571" cy="12218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262690" y="4307240"/>
              <a:ext cx="444571" cy="1221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262690" y="4493236"/>
              <a:ext cx="444571" cy="1221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262690" y="4679232"/>
              <a:ext cx="444571" cy="1221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262690" y="4865229"/>
              <a:ext cx="444571" cy="1221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262690" y="5051226"/>
              <a:ext cx="444571" cy="1221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262690" y="5237220"/>
              <a:ext cx="444571" cy="12218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982949" y="3563254"/>
            <a:ext cx="444571" cy="1796146"/>
            <a:chOff x="8982949" y="3563254"/>
            <a:chExt cx="444571" cy="1796146"/>
          </a:xfrm>
        </p:grpSpPr>
        <p:sp>
          <p:nvSpPr>
            <p:cNvPr id="51" name="Rectangle 50"/>
            <p:cNvSpPr/>
            <p:nvPr/>
          </p:nvSpPr>
          <p:spPr>
            <a:xfrm>
              <a:off x="8982949" y="3563254"/>
              <a:ext cx="444571" cy="12218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982949" y="3749251"/>
              <a:ext cx="444571" cy="1221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982949" y="3935246"/>
              <a:ext cx="444571" cy="1221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982949" y="4121243"/>
              <a:ext cx="444571" cy="1221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982949" y="4307240"/>
              <a:ext cx="444571" cy="1221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982949" y="4493236"/>
              <a:ext cx="444571" cy="1221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8982949" y="4679232"/>
              <a:ext cx="444571" cy="1221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982949" y="4865229"/>
              <a:ext cx="444571" cy="1221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8982949" y="5051226"/>
              <a:ext cx="444571" cy="1221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8982949" y="5237220"/>
              <a:ext cx="444571" cy="1221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691863" y="3563254"/>
            <a:ext cx="444571" cy="1796146"/>
            <a:chOff x="9691863" y="3563254"/>
            <a:chExt cx="444571" cy="1796146"/>
          </a:xfrm>
        </p:grpSpPr>
        <p:sp>
          <p:nvSpPr>
            <p:cNvPr id="106" name="Rectangle 105"/>
            <p:cNvSpPr/>
            <p:nvPr/>
          </p:nvSpPr>
          <p:spPr>
            <a:xfrm>
              <a:off x="9691863" y="3563254"/>
              <a:ext cx="444571" cy="12218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9691863" y="3749251"/>
              <a:ext cx="444571" cy="12218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691863" y="3935246"/>
              <a:ext cx="444571" cy="12218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9691863" y="4121243"/>
              <a:ext cx="444571" cy="1221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9691863" y="4307240"/>
              <a:ext cx="444571" cy="1221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9691863" y="4493236"/>
              <a:ext cx="444571" cy="1221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691863" y="4679232"/>
              <a:ext cx="444571" cy="1221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9691863" y="4865229"/>
              <a:ext cx="444571" cy="1221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9691863" y="5051226"/>
              <a:ext cx="444571" cy="1221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691863" y="5237220"/>
              <a:ext cx="444571" cy="1221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0412114" y="3563254"/>
            <a:ext cx="444571" cy="1796146"/>
            <a:chOff x="10412114" y="3563254"/>
            <a:chExt cx="444571" cy="1796146"/>
          </a:xfrm>
        </p:grpSpPr>
        <p:sp>
          <p:nvSpPr>
            <p:cNvPr id="117" name="Rectangle 116"/>
            <p:cNvSpPr/>
            <p:nvPr/>
          </p:nvSpPr>
          <p:spPr>
            <a:xfrm>
              <a:off x="10412114" y="3563254"/>
              <a:ext cx="444571" cy="12218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10412114" y="3749251"/>
              <a:ext cx="444571" cy="122180"/>
            </a:xfrm>
            <a:prstGeom prst="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10412114" y="3935246"/>
              <a:ext cx="444571" cy="1221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0412114" y="4121243"/>
              <a:ext cx="444571" cy="1221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0412114" y="4307240"/>
              <a:ext cx="444571" cy="1221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10412114" y="4493236"/>
              <a:ext cx="444571" cy="1221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10412114" y="4679232"/>
              <a:ext cx="444571" cy="1221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0412114" y="4865229"/>
              <a:ext cx="444571" cy="1221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0412114" y="5051226"/>
              <a:ext cx="444571" cy="1221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0412114" y="5237220"/>
              <a:ext cx="444571" cy="1221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6739827" y="3242777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80%</a:t>
            </a:r>
            <a:endParaRPr lang="id-ID" sz="1400" b="1" dirty="0">
              <a:latin typeface="+mj-lt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460084" y="3242777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50%</a:t>
            </a:r>
            <a:endParaRPr lang="id-ID" sz="1400" b="1" dirty="0">
              <a:latin typeface="+mj-lt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8206706" y="3242777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60%</a:t>
            </a:r>
            <a:endParaRPr lang="id-ID" sz="1400" b="1" dirty="0">
              <a:latin typeface="+mj-lt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8926963" y="3242777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90%</a:t>
            </a:r>
            <a:endParaRPr lang="id-ID" sz="1400" b="1" dirty="0">
              <a:latin typeface="+mj-lt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9636251" y="3242777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70%</a:t>
            </a:r>
            <a:endParaRPr lang="id-ID" sz="1400" b="1" dirty="0">
              <a:latin typeface="+mj-lt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10356508" y="3242777"/>
            <a:ext cx="588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+mj-lt"/>
              </a:rPr>
              <a:t>80%</a:t>
            </a:r>
            <a:endParaRPr lang="id-ID" sz="1400" b="1" dirty="0">
              <a:latin typeface="+mj-lt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6690845" y="5530234"/>
            <a:ext cx="45715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400" dirty="0"/>
              <a:t>For every 6 emails received, we get 3 Phone calls. Suitable for all categories business and personal presentation</a:t>
            </a:r>
            <a:r>
              <a:rPr lang="en-US" sz="1400" b="1" dirty="0"/>
              <a:t>.</a:t>
            </a:r>
            <a:endParaRPr lang="id-ID" sz="1400" dirty="0"/>
          </a:p>
        </p:txBody>
      </p:sp>
      <p:grpSp>
        <p:nvGrpSpPr>
          <p:cNvPr id="138" name="Group 137"/>
          <p:cNvGrpSpPr/>
          <p:nvPr/>
        </p:nvGrpSpPr>
        <p:grpSpPr>
          <a:xfrm>
            <a:off x="3560682" y="3704688"/>
            <a:ext cx="292968" cy="421057"/>
            <a:chOff x="9132888" y="2062163"/>
            <a:chExt cx="341312" cy="490537"/>
          </a:xfrm>
          <a:solidFill>
            <a:schemeClr val="accent4"/>
          </a:solidFill>
        </p:grpSpPr>
        <p:sp>
          <p:nvSpPr>
            <p:cNvPr id="139" name="Freeform 326"/>
            <p:cNvSpPr>
              <a:spLocks noEditPoints="1"/>
            </p:cNvSpPr>
            <p:nvPr/>
          </p:nvSpPr>
          <p:spPr bwMode="auto">
            <a:xfrm>
              <a:off x="9132888" y="2062163"/>
              <a:ext cx="341312" cy="490537"/>
            </a:xfrm>
            <a:custGeom>
              <a:avLst/>
              <a:gdLst>
                <a:gd name="T0" fmla="*/ 44 w 88"/>
                <a:gd name="T1" fmla="*/ 0 h 128"/>
                <a:gd name="T2" fmla="*/ 0 w 88"/>
                <a:gd name="T3" fmla="*/ 44 h 128"/>
                <a:gd name="T4" fmla="*/ 20 w 88"/>
                <a:gd name="T5" fmla="*/ 92 h 128"/>
                <a:gd name="T6" fmla="*/ 44 w 88"/>
                <a:gd name="T7" fmla="*/ 128 h 128"/>
                <a:gd name="T8" fmla="*/ 68 w 88"/>
                <a:gd name="T9" fmla="*/ 92 h 128"/>
                <a:gd name="T10" fmla="*/ 88 w 88"/>
                <a:gd name="T11" fmla="*/ 44 h 128"/>
                <a:gd name="T12" fmla="*/ 44 w 88"/>
                <a:gd name="T13" fmla="*/ 0 h 128"/>
                <a:gd name="T14" fmla="*/ 54 w 88"/>
                <a:gd name="T15" fmla="*/ 109 h 128"/>
                <a:gd name="T16" fmla="*/ 35 w 88"/>
                <a:gd name="T17" fmla="*/ 111 h 128"/>
                <a:gd name="T18" fmla="*/ 32 w 88"/>
                <a:gd name="T19" fmla="*/ 104 h 128"/>
                <a:gd name="T20" fmla="*/ 32 w 88"/>
                <a:gd name="T21" fmla="*/ 103 h 128"/>
                <a:gd name="T22" fmla="*/ 57 w 88"/>
                <a:gd name="T23" fmla="*/ 100 h 128"/>
                <a:gd name="T24" fmla="*/ 56 w 88"/>
                <a:gd name="T25" fmla="*/ 104 h 128"/>
                <a:gd name="T26" fmla="*/ 54 w 88"/>
                <a:gd name="T27" fmla="*/ 109 h 128"/>
                <a:gd name="T28" fmla="*/ 31 w 88"/>
                <a:gd name="T29" fmla="*/ 100 h 128"/>
                <a:gd name="T30" fmla="*/ 28 w 88"/>
                <a:gd name="T31" fmla="*/ 92 h 128"/>
                <a:gd name="T32" fmla="*/ 60 w 88"/>
                <a:gd name="T33" fmla="*/ 92 h 128"/>
                <a:gd name="T34" fmla="*/ 58 w 88"/>
                <a:gd name="T35" fmla="*/ 96 h 128"/>
                <a:gd name="T36" fmla="*/ 31 w 88"/>
                <a:gd name="T37" fmla="*/ 100 h 128"/>
                <a:gd name="T38" fmla="*/ 44 w 88"/>
                <a:gd name="T39" fmla="*/ 120 h 128"/>
                <a:gd name="T40" fmla="*/ 36 w 88"/>
                <a:gd name="T41" fmla="*/ 115 h 128"/>
                <a:gd name="T42" fmla="*/ 53 w 88"/>
                <a:gd name="T43" fmla="*/ 113 h 128"/>
                <a:gd name="T44" fmla="*/ 44 w 88"/>
                <a:gd name="T45" fmla="*/ 120 h 128"/>
                <a:gd name="T46" fmla="*/ 63 w 88"/>
                <a:gd name="T47" fmla="*/ 84 h 128"/>
                <a:gd name="T48" fmla="*/ 25 w 88"/>
                <a:gd name="T49" fmla="*/ 84 h 128"/>
                <a:gd name="T50" fmla="*/ 19 w 88"/>
                <a:gd name="T51" fmla="*/ 71 h 128"/>
                <a:gd name="T52" fmla="*/ 8 w 88"/>
                <a:gd name="T53" fmla="*/ 44 h 128"/>
                <a:gd name="T54" fmla="*/ 44 w 88"/>
                <a:gd name="T55" fmla="*/ 8 h 128"/>
                <a:gd name="T56" fmla="*/ 80 w 88"/>
                <a:gd name="T57" fmla="*/ 44 h 128"/>
                <a:gd name="T58" fmla="*/ 69 w 88"/>
                <a:gd name="T59" fmla="*/ 71 h 128"/>
                <a:gd name="T60" fmla="*/ 63 w 88"/>
                <a:gd name="T61" fmla="*/ 8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8" h="128">
                  <a:moveTo>
                    <a:pt x="44" y="0"/>
                  </a:moveTo>
                  <a:cubicBezTo>
                    <a:pt x="20" y="0"/>
                    <a:pt x="0" y="20"/>
                    <a:pt x="0" y="44"/>
                  </a:cubicBezTo>
                  <a:cubicBezTo>
                    <a:pt x="0" y="60"/>
                    <a:pt x="15" y="77"/>
                    <a:pt x="20" y="92"/>
                  </a:cubicBezTo>
                  <a:cubicBezTo>
                    <a:pt x="28" y="115"/>
                    <a:pt x="27" y="128"/>
                    <a:pt x="44" y="128"/>
                  </a:cubicBezTo>
                  <a:cubicBezTo>
                    <a:pt x="61" y="128"/>
                    <a:pt x="60" y="115"/>
                    <a:pt x="68" y="92"/>
                  </a:cubicBezTo>
                  <a:cubicBezTo>
                    <a:pt x="73" y="77"/>
                    <a:pt x="88" y="60"/>
                    <a:pt x="88" y="44"/>
                  </a:cubicBezTo>
                  <a:cubicBezTo>
                    <a:pt x="88" y="20"/>
                    <a:pt x="68" y="0"/>
                    <a:pt x="44" y="0"/>
                  </a:cubicBezTo>
                  <a:close/>
                  <a:moveTo>
                    <a:pt x="54" y="109"/>
                  </a:moveTo>
                  <a:cubicBezTo>
                    <a:pt x="35" y="111"/>
                    <a:pt x="35" y="111"/>
                    <a:pt x="35" y="111"/>
                  </a:cubicBezTo>
                  <a:cubicBezTo>
                    <a:pt x="34" y="109"/>
                    <a:pt x="33" y="107"/>
                    <a:pt x="32" y="104"/>
                  </a:cubicBezTo>
                  <a:cubicBezTo>
                    <a:pt x="32" y="104"/>
                    <a:pt x="32" y="104"/>
                    <a:pt x="32" y="103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2"/>
                    <a:pt x="56" y="103"/>
                    <a:pt x="56" y="104"/>
                  </a:cubicBezTo>
                  <a:cubicBezTo>
                    <a:pt x="55" y="106"/>
                    <a:pt x="55" y="107"/>
                    <a:pt x="54" y="109"/>
                  </a:cubicBezTo>
                  <a:close/>
                  <a:moveTo>
                    <a:pt x="31" y="100"/>
                  </a:moveTo>
                  <a:cubicBezTo>
                    <a:pt x="30" y="97"/>
                    <a:pt x="29" y="95"/>
                    <a:pt x="28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59" y="93"/>
                    <a:pt x="59" y="95"/>
                    <a:pt x="58" y="96"/>
                  </a:cubicBezTo>
                  <a:lnTo>
                    <a:pt x="31" y="100"/>
                  </a:lnTo>
                  <a:close/>
                  <a:moveTo>
                    <a:pt x="44" y="120"/>
                  </a:moveTo>
                  <a:cubicBezTo>
                    <a:pt x="40" y="120"/>
                    <a:pt x="38" y="120"/>
                    <a:pt x="36" y="115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1" y="119"/>
                    <a:pt x="49" y="120"/>
                    <a:pt x="44" y="120"/>
                  </a:cubicBezTo>
                  <a:close/>
                  <a:moveTo>
                    <a:pt x="63" y="84"/>
                  </a:moveTo>
                  <a:cubicBezTo>
                    <a:pt x="25" y="84"/>
                    <a:pt x="25" y="84"/>
                    <a:pt x="25" y="84"/>
                  </a:cubicBezTo>
                  <a:cubicBezTo>
                    <a:pt x="23" y="80"/>
                    <a:pt x="21" y="75"/>
                    <a:pt x="19" y="71"/>
                  </a:cubicBezTo>
                  <a:cubicBezTo>
                    <a:pt x="13" y="62"/>
                    <a:pt x="8" y="52"/>
                    <a:pt x="8" y="44"/>
                  </a:cubicBezTo>
                  <a:cubicBezTo>
                    <a:pt x="8" y="24"/>
                    <a:pt x="24" y="8"/>
                    <a:pt x="44" y="8"/>
                  </a:cubicBezTo>
                  <a:cubicBezTo>
                    <a:pt x="64" y="8"/>
                    <a:pt x="80" y="24"/>
                    <a:pt x="80" y="44"/>
                  </a:cubicBezTo>
                  <a:cubicBezTo>
                    <a:pt x="80" y="52"/>
                    <a:pt x="75" y="62"/>
                    <a:pt x="69" y="71"/>
                  </a:cubicBezTo>
                  <a:cubicBezTo>
                    <a:pt x="67" y="75"/>
                    <a:pt x="65" y="80"/>
                    <a:pt x="6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0" name="Freeform 327"/>
            <p:cNvSpPr>
              <a:spLocks/>
            </p:cNvSpPr>
            <p:nvPr/>
          </p:nvSpPr>
          <p:spPr bwMode="auto">
            <a:xfrm>
              <a:off x="9209088" y="2138363"/>
              <a:ext cx="101600" cy="100012"/>
            </a:xfrm>
            <a:custGeom>
              <a:avLst/>
              <a:gdLst>
                <a:gd name="T0" fmla="*/ 24 w 26"/>
                <a:gd name="T1" fmla="*/ 0 h 26"/>
                <a:gd name="T2" fmla="*/ 0 w 26"/>
                <a:gd name="T3" fmla="*/ 24 h 26"/>
                <a:gd name="T4" fmla="*/ 2 w 26"/>
                <a:gd name="T5" fmla="*/ 26 h 26"/>
                <a:gd name="T6" fmla="*/ 4 w 26"/>
                <a:gd name="T7" fmla="*/ 24 h 26"/>
                <a:gd name="T8" fmla="*/ 24 w 26"/>
                <a:gd name="T9" fmla="*/ 4 h 26"/>
                <a:gd name="T10" fmla="*/ 26 w 26"/>
                <a:gd name="T11" fmla="*/ 2 h 26"/>
                <a:gd name="T12" fmla="*/ 24 w 26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6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25"/>
                    <a:pt x="1" y="26"/>
                    <a:pt x="2" y="26"/>
                  </a:cubicBezTo>
                  <a:cubicBezTo>
                    <a:pt x="3" y="26"/>
                    <a:pt x="4" y="25"/>
                    <a:pt x="4" y="24"/>
                  </a:cubicBezTo>
                  <a:cubicBezTo>
                    <a:pt x="4" y="13"/>
                    <a:pt x="13" y="4"/>
                    <a:pt x="24" y="4"/>
                  </a:cubicBezTo>
                  <a:cubicBezTo>
                    <a:pt x="25" y="4"/>
                    <a:pt x="26" y="3"/>
                    <a:pt x="26" y="2"/>
                  </a:cubicBezTo>
                  <a:cubicBezTo>
                    <a:pt x="26" y="1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4330918" y="4979808"/>
            <a:ext cx="280174" cy="280174"/>
            <a:chOff x="4926013" y="3140075"/>
            <a:chExt cx="481013" cy="481013"/>
          </a:xfrm>
          <a:solidFill>
            <a:schemeClr val="accent2"/>
          </a:solidFill>
        </p:grpSpPr>
        <p:sp>
          <p:nvSpPr>
            <p:cNvPr id="142" name="Freeform 348"/>
            <p:cNvSpPr>
              <a:spLocks noEditPoints="1"/>
            </p:cNvSpPr>
            <p:nvPr/>
          </p:nvSpPr>
          <p:spPr bwMode="auto">
            <a:xfrm>
              <a:off x="4926013" y="3140075"/>
              <a:ext cx="481013" cy="481013"/>
            </a:xfrm>
            <a:custGeom>
              <a:avLst/>
              <a:gdLst>
                <a:gd name="T0" fmla="*/ 83 w 128"/>
                <a:gd name="T1" fmla="*/ 40 h 128"/>
                <a:gd name="T2" fmla="*/ 64 w 128"/>
                <a:gd name="T3" fmla="*/ 0 h 128"/>
                <a:gd name="T4" fmla="*/ 36 w 128"/>
                <a:gd name="T5" fmla="*/ 41 h 128"/>
                <a:gd name="T6" fmla="*/ 32 w 128"/>
                <a:gd name="T7" fmla="*/ 43 h 128"/>
                <a:gd name="T8" fmla="*/ 12 w 128"/>
                <a:gd name="T9" fmla="*/ 40 h 128"/>
                <a:gd name="T10" fmla="*/ 0 w 128"/>
                <a:gd name="T11" fmla="*/ 116 h 128"/>
                <a:gd name="T12" fmla="*/ 24 w 128"/>
                <a:gd name="T13" fmla="*/ 128 h 128"/>
                <a:gd name="T14" fmla="*/ 35 w 128"/>
                <a:gd name="T15" fmla="*/ 121 h 128"/>
                <a:gd name="T16" fmla="*/ 36 w 128"/>
                <a:gd name="T17" fmla="*/ 121 h 128"/>
                <a:gd name="T18" fmla="*/ 76 w 128"/>
                <a:gd name="T19" fmla="*/ 128 h 128"/>
                <a:gd name="T20" fmla="*/ 112 w 128"/>
                <a:gd name="T21" fmla="*/ 120 h 128"/>
                <a:gd name="T22" fmla="*/ 114 w 128"/>
                <a:gd name="T23" fmla="*/ 109 h 128"/>
                <a:gd name="T24" fmla="*/ 121 w 128"/>
                <a:gd name="T25" fmla="*/ 88 h 128"/>
                <a:gd name="T26" fmla="*/ 124 w 128"/>
                <a:gd name="T27" fmla="*/ 67 h 128"/>
                <a:gd name="T28" fmla="*/ 128 w 128"/>
                <a:gd name="T29" fmla="*/ 58 h 128"/>
                <a:gd name="T30" fmla="*/ 117 w 128"/>
                <a:gd name="T31" fmla="*/ 42 h 128"/>
                <a:gd name="T32" fmla="*/ 24 w 128"/>
                <a:gd name="T33" fmla="*/ 120 h 128"/>
                <a:gd name="T34" fmla="*/ 8 w 128"/>
                <a:gd name="T35" fmla="*/ 116 h 128"/>
                <a:gd name="T36" fmla="*/ 12 w 128"/>
                <a:gd name="T37" fmla="*/ 48 h 128"/>
                <a:gd name="T38" fmla="*/ 28 w 128"/>
                <a:gd name="T39" fmla="*/ 52 h 128"/>
                <a:gd name="T40" fmla="*/ 120 w 128"/>
                <a:gd name="T41" fmla="*/ 58 h 128"/>
                <a:gd name="T42" fmla="*/ 104 w 128"/>
                <a:gd name="T43" fmla="*/ 64 h 128"/>
                <a:gd name="T44" fmla="*/ 104 w 128"/>
                <a:gd name="T45" fmla="*/ 68 h 128"/>
                <a:gd name="T46" fmla="*/ 118 w 128"/>
                <a:gd name="T47" fmla="*/ 75 h 128"/>
                <a:gd name="T48" fmla="*/ 100 w 128"/>
                <a:gd name="T49" fmla="*/ 84 h 128"/>
                <a:gd name="T50" fmla="*/ 100 w 128"/>
                <a:gd name="T51" fmla="*/ 88 h 128"/>
                <a:gd name="T52" fmla="*/ 113 w 128"/>
                <a:gd name="T53" fmla="*/ 96 h 128"/>
                <a:gd name="T54" fmla="*/ 96 w 128"/>
                <a:gd name="T55" fmla="*/ 104 h 128"/>
                <a:gd name="T56" fmla="*/ 96 w 128"/>
                <a:gd name="T57" fmla="*/ 108 h 128"/>
                <a:gd name="T58" fmla="*/ 106 w 128"/>
                <a:gd name="T59" fmla="*/ 114 h 128"/>
                <a:gd name="T60" fmla="*/ 98 w 128"/>
                <a:gd name="T61" fmla="*/ 120 h 128"/>
                <a:gd name="T62" fmla="*/ 54 w 128"/>
                <a:gd name="T63" fmla="*/ 117 h 128"/>
                <a:gd name="T64" fmla="*/ 32 w 128"/>
                <a:gd name="T65" fmla="*/ 110 h 128"/>
                <a:gd name="T66" fmla="*/ 35 w 128"/>
                <a:gd name="T67" fmla="*/ 50 h 128"/>
                <a:gd name="T68" fmla="*/ 60 w 128"/>
                <a:gd name="T69" fmla="*/ 12 h 128"/>
                <a:gd name="T70" fmla="*/ 76 w 128"/>
                <a:gd name="T71" fmla="*/ 27 h 128"/>
                <a:gd name="T72" fmla="*/ 115 w 128"/>
                <a:gd name="T73" fmla="*/ 50 h 128"/>
                <a:gd name="T74" fmla="*/ 120 w 128"/>
                <a:gd name="T75" fmla="*/ 5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128">
                  <a:moveTo>
                    <a:pt x="117" y="42"/>
                  </a:moveTo>
                  <a:cubicBezTo>
                    <a:pt x="112" y="41"/>
                    <a:pt x="100" y="41"/>
                    <a:pt x="83" y="40"/>
                  </a:cubicBezTo>
                  <a:cubicBezTo>
                    <a:pt x="84" y="36"/>
                    <a:pt x="84" y="33"/>
                    <a:pt x="84" y="27"/>
                  </a:cubicBezTo>
                  <a:cubicBezTo>
                    <a:pt x="84" y="13"/>
                    <a:pt x="73" y="0"/>
                    <a:pt x="64" y="0"/>
                  </a:cubicBezTo>
                  <a:cubicBezTo>
                    <a:pt x="57" y="0"/>
                    <a:pt x="52" y="5"/>
                    <a:pt x="52" y="12"/>
                  </a:cubicBezTo>
                  <a:cubicBezTo>
                    <a:pt x="52" y="20"/>
                    <a:pt x="49" y="34"/>
                    <a:pt x="36" y="41"/>
                  </a:cubicBezTo>
                  <a:cubicBezTo>
                    <a:pt x="35" y="41"/>
                    <a:pt x="32" y="43"/>
                    <a:pt x="32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0" y="41"/>
                    <a:pt x="27" y="40"/>
                    <a:pt x="24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5" y="40"/>
                    <a:pt x="0" y="45"/>
                    <a:pt x="0" y="52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3"/>
                    <a:pt x="5" y="128"/>
                    <a:pt x="12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9" y="128"/>
                    <a:pt x="33" y="125"/>
                    <a:pt x="35" y="121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21"/>
                    <a:pt x="35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8" y="122"/>
                    <a:pt x="43" y="123"/>
                    <a:pt x="52" y="125"/>
                  </a:cubicBezTo>
                  <a:cubicBezTo>
                    <a:pt x="54" y="126"/>
                    <a:pt x="65" y="128"/>
                    <a:pt x="76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105" y="128"/>
                    <a:pt x="109" y="125"/>
                    <a:pt x="112" y="120"/>
                  </a:cubicBezTo>
                  <a:cubicBezTo>
                    <a:pt x="112" y="120"/>
                    <a:pt x="113" y="118"/>
                    <a:pt x="114" y="116"/>
                  </a:cubicBezTo>
                  <a:cubicBezTo>
                    <a:pt x="115" y="114"/>
                    <a:pt x="115" y="112"/>
                    <a:pt x="114" y="109"/>
                  </a:cubicBezTo>
                  <a:cubicBezTo>
                    <a:pt x="118" y="106"/>
                    <a:pt x="120" y="102"/>
                    <a:pt x="121" y="99"/>
                  </a:cubicBezTo>
                  <a:cubicBezTo>
                    <a:pt x="122" y="94"/>
                    <a:pt x="122" y="90"/>
                    <a:pt x="121" y="88"/>
                  </a:cubicBezTo>
                  <a:cubicBezTo>
                    <a:pt x="123" y="85"/>
                    <a:pt x="125" y="82"/>
                    <a:pt x="126" y="77"/>
                  </a:cubicBezTo>
                  <a:cubicBezTo>
                    <a:pt x="127" y="73"/>
                    <a:pt x="126" y="70"/>
                    <a:pt x="124" y="67"/>
                  </a:cubicBezTo>
                  <a:cubicBezTo>
                    <a:pt x="127" y="65"/>
                    <a:pt x="128" y="61"/>
                    <a:pt x="128" y="58"/>
                  </a:cubicBezTo>
                  <a:cubicBezTo>
                    <a:pt x="128" y="58"/>
                    <a:pt x="128" y="58"/>
                    <a:pt x="128" y="58"/>
                  </a:cubicBezTo>
                  <a:cubicBezTo>
                    <a:pt x="128" y="57"/>
                    <a:pt x="128" y="57"/>
                    <a:pt x="128" y="56"/>
                  </a:cubicBezTo>
                  <a:cubicBezTo>
                    <a:pt x="128" y="51"/>
                    <a:pt x="125" y="44"/>
                    <a:pt x="117" y="42"/>
                  </a:cubicBezTo>
                  <a:close/>
                  <a:moveTo>
                    <a:pt x="28" y="116"/>
                  </a:moveTo>
                  <a:cubicBezTo>
                    <a:pt x="28" y="118"/>
                    <a:pt x="26" y="120"/>
                    <a:pt x="24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0" y="120"/>
                    <a:pt x="8" y="118"/>
                    <a:pt x="8" y="11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0"/>
                    <a:pt x="10" y="48"/>
                    <a:pt x="12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6" y="48"/>
                    <a:pt x="28" y="50"/>
                    <a:pt x="28" y="52"/>
                  </a:cubicBezTo>
                  <a:lnTo>
                    <a:pt x="28" y="116"/>
                  </a:lnTo>
                  <a:close/>
                  <a:moveTo>
                    <a:pt x="120" y="58"/>
                  </a:moveTo>
                  <a:cubicBezTo>
                    <a:pt x="120" y="60"/>
                    <a:pt x="119" y="64"/>
                    <a:pt x="112" y="64"/>
                  </a:cubicBezTo>
                  <a:cubicBezTo>
                    <a:pt x="106" y="64"/>
                    <a:pt x="104" y="64"/>
                    <a:pt x="104" y="64"/>
                  </a:cubicBezTo>
                  <a:cubicBezTo>
                    <a:pt x="103" y="64"/>
                    <a:pt x="102" y="65"/>
                    <a:pt x="102" y="66"/>
                  </a:cubicBezTo>
                  <a:cubicBezTo>
                    <a:pt x="102" y="67"/>
                    <a:pt x="103" y="68"/>
                    <a:pt x="104" y="68"/>
                  </a:cubicBezTo>
                  <a:cubicBezTo>
                    <a:pt x="104" y="68"/>
                    <a:pt x="106" y="68"/>
                    <a:pt x="112" y="68"/>
                  </a:cubicBezTo>
                  <a:cubicBezTo>
                    <a:pt x="118" y="68"/>
                    <a:pt x="119" y="73"/>
                    <a:pt x="118" y="75"/>
                  </a:cubicBezTo>
                  <a:cubicBezTo>
                    <a:pt x="118" y="78"/>
                    <a:pt x="116" y="84"/>
                    <a:pt x="110" y="84"/>
                  </a:cubicBezTo>
                  <a:cubicBezTo>
                    <a:pt x="103" y="84"/>
                    <a:pt x="100" y="84"/>
                    <a:pt x="100" y="84"/>
                  </a:cubicBezTo>
                  <a:cubicBezTo>
                    <a:pt x="99" y="84"/>
                    <a:pt x="98" y="85"/>
                    <a:pt x="98" y="86"/>
                  </a:cubicBezTo>
                  <a:cubicBezTo>
                    <a:pt x="98" y="87"/>
                    <a:pt x="99" y="88"/>
                    <a:pt x="100" y="88"/>
                  </a:cubicBezTo>
                  <a:cubicBezTo>
                    <a:pt x="100" y="88"/>
                    <a:pt x="105" y="88"/>
                    <a:pt x="108" y="88"/>
                  </a:cubicBezTo>
                  <a:cubicBezTo>
                    <a:pt x="115" y="88"/>
                    <a:pt x="114" y="93"/>
                    <a:pt x="113" y="96"/>
                  </a:cubicBezTo>
                  <a:cubicBezTo>
                    <a:pt x="112" y="100"/>
                    <a:pt x="111" y="104"/>
                    <a:pt x="103" y="104"/>
                  </a:cubicBezTo>
                  <a:cubicBezTo>
                    <a:pt x="100" y="104"/>
                    <a:pt x="96" y="104"/>
                    <a:pt x="96" y="104"/>
                  </a:cubicBezTo>
                  <a:cubicBezTo>
                    <a:pt x="95" y="104"/>
                    <a:pt x="94" y="105"/>
                    <a:pt x="94" y="106"/>
                  </a:cubicBezTo>
                  <a:cubicBezTo>
                    <a:pt x="94" y="107"/>
                    <a:pt x="95" y="108"/>
                    <a:pt x="96" y="108"/>
                  </a:cubicBezTo>
                  <a:cubicBezTo>
                    <a:pt x="96" y="108"/>
                    <a:pt x="99" y="108"/>
                    <a:pt x="102" y="108"/>
                  </a:cubicBezTo>
                  <a:cubicBezTo>
                    <a:pt x="107" y="108"/>
                    <a:pt x="107" y="112"/>
                    <a:pt x="106" y="114"/>
                  </a:cubicBezTo>
                  <a:cubicBezTo>
                    <a:pt x="106" y="115"/>
                    <a:pt x="105" y="116"/>
                    <a:pt x="105" y="117"/>
                  </a:cubicBezTo>
                  <a:cubicBezTo>
                    <a:pt x="104" y="119"/>
                    <a:pt x="102" y="120"/>
                    <a:pt x="98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65" y="120"/>
                    <a:pt x="54" y="118"/>
                    <a:pt x="54" y="117"/>
                  </a:cubicBezTo>
                  <a:cubicBezTo>
                    <a:pt x="37" y="114"/>
                    <a:pt x="36" y="113"/>
                    <a:pt x="35" y="113"/>
                  </a:cubicBezTo>
                  <a:cubicBezTo>
                    <a:pt x="35" y="113"/>
                    <a:pt x="32" y="112"/>
                    <a:pt x="32" y="110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2" y="52"/>
                    <a:pt x="33" y="51"/>
                    <a:pt x="35" y="50"/>
                  </a:cubicBezTo>
                  <a:cubicBezTo>
                    <a:pt x="35" y="50"/>
                    <a:pt x="36" y="50"/>
                    <a:pt x="36" y="50"/>
                  </a:cubicBezTo>
                  <a:cubicBezTo>
                    <a:pt x="54" y="42"/>
                    <a:pt x="60" y="26"/>
                    <a:pt x="60" y="12"/>
                  </a:cubicBezTo>
                  <a:cubicBezTo>
                    <a:pt x="60" y="10"/>
                    <a:pt x="62" y="8"/>
                    <a:pt x="64" y="8"/>
                  </a:cubicBezTo>
                  <a:cubicBezTo>
                    <a:pt x="68" y="8"/>
                    <a:pt x="76" y="16"/>
                    <a:pt x="76" y="27"/>
                  </a:cubicBezTo>
                  <a:cubicBezTo>
                    <a:pt x="76" y="36"/>
                    <a:pt x="75" y="38"/>
                    <a:pt x="72" y="48"/>
                  </a:cubicBezTo>
                  <a:cubicBezTo>
                    <a:pt x="112" y="48"/>
                    <a:pt x="112" y="49"/>
                    <a:pt x="115" y="50"/>
                  </a:cubicBezTo>
                  <a:cubicBezTo>
                    <a:pt x="120" y="51"/>
                    <a:pt x="120" y="54"/>
                    <a:pt x="120" y="56"/>
                  </a:cubicBezTo>
                  <a:cubicBezTo>
                    <a:pt x="120" y="57"/>
                    <a:pt x="120" y="57"/>
                    <a:pt x="120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3" name="Freeform 349"/>
            <p:cNvSpPr>
              <a:spLocks noEditPoints="1"/>
            </p:cNvSpPr>
            <p:nvPr/>
          </p:nvSpPr>
          <p:spPr bwMode="auto">
            <a:xfrm>
              <a:off x="4970463" y="3530600"/>
              <a:ext cx="44450" cy="44450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2895940" y="3760289"/>
            <a:ext cx="344519" cy="299336"/>
            <a:chOff x="2303444" y="6030256"/>
            <a:chExt cx="484188" cy="420688"/>
          </a:xfrm>
          <a:solidFill>
            <a:schemeClr val="accent3"/>
          </a:solidFill>
        </p:grpSpPr>
        <p:sp>
          <p:nvSpPr>
            <p:cNvPr id="145" name="Freeform 354"/>
            <p:cNvSpPr>
              <a:spLocks noEditPoints="1"/>
            </p:cNvSpPr>
            <p:nvPr/>
          </p:nvSpPr>
          <p:spPr bwMode="auto">
            <a:xfrm>
              <a:off x="2303444" y="6030256"/>
              <a:ext cx="484188" cy="346075"/>
            </a:xfrm>
            <a:custGeom>
              <a:avLst/>
              <a:gdLst>
                <a:gd name="T0" fmla="*/ 128 w 128"/>
                <a:gd name="T1" fmla="*/ 24 h 92"/>
                <a:gd name="T2" fmla="*/ 119 w 128"/>
                <a:gd name="T3" fmla="*/ 12 h 92"/>
                <a:gd name="T4" fmla="*/ 67 w 128"/>
                <a:gd name="T5" fmla="*/ 0 h 92"/>
                <a:gd name="T6" fmla="*/ 64 w 128"/>
                <a:gd name="T7" fmla="*/ 0 h 92"/>
                <a:gd name="T8" fmla="*/ 61 w 128"/>
                <a:gd name="T9" fmla="*/ 0 h 92"/>
                <a:gd name="T10" fmla="*/ 9 w 128"/>
                <a:gd name="T11" fmla="*/ 12 h 92"/>
                <a:gd name="T12" fmla="*/ 0 w 128"/>
                <a:gd name="T13" fmla="*/ 24 h 92"/>
                <a:gd name="T14" fmla="*/ 9 w 128"/>
                <a:gd name="T15" fmla="*/ 36 h 92"/>
                <a:gd name="T16" fmla="*/ 20 w 128"/>
                <a:gd name="T17" fmla="*/ 38 h 92"/>
                <a:gd name="T18" fmla="*/ 20 w 128"/>
                <a:gd name="T19" fmla="*/ 72 h 92"/>
                <a:gd name="T20" fmla="*/ 64 w 128"/>
                <a:gd name="T21" fmla="*/ 92 h 92"/>
                <a:gd name="T22" fmla="*/ 108 w 128"/>
                <a:gd name="T23" fmla="*/ 72 h 92"/>
                <a:gd name="T24" fmla="*/ 108 w 128"/>
                <a:gd name="T25" fmla="*/ 38 h 92"/>
                <a:gd name="T26" fmla="*/ 119 w 128"/>
                <a:gd name="T27" fmla="*/ 36 h 92"/>
                <a:gd name="T28" fmla="*/ 128 w 128"/>
                <a:gd name="T29" fmla="*/ 24 h 92"/>
                <a:gd name="T30" fmla="*/ 100 w 128"/>
                <a:gd name="T31" fmla="*/ 72 h 92"/>
                <a:gd name="T32" fmla="*/ 64 w 128"/>
                <a:gd name="T33" fmla="*/ 84 h 92"/>
                <a:gd name="T34" fmla="*/ 28 w 128"/>
                <a:gd name="T35" fmla="*/ 72 h 92"/>
                <a:gd name="T36" fmla="*/ 28 w 128"/>
                <a:gd name="T37" fmla="*/ 40 h 92"/>
                <a:gd name="T38" fmla="*/ 61 w 128"/>
                <a:gd name="T39" fmla="*/ 48 h 92"/>
                <a:gd name="T40" fmla="*/ 64 w 128"/>
                <a:gd name="T41" fmla="*/ 48 h 92"/>
                <a:gd name="T42" fmla="*/ 67 w 128"/>
                <a:gd name="T43" fmla="*/ 48 h 92"/>
                <a:gd name="T44" fmla="*/ 100 w 128"/>
                <a:gd name="T45" fmla="*/ 40 h 92"/>
                <a:gd name="T46" fmla="*/ 100 w 128"/>
                <a:gd name="T47" fmla="*/ 72 h 92"/>
                <a:gd name="T48" fmla="*/ 65 w 128"/>
                <a:gd name="T49" fmla="*/ 40 h 92"/>
                <a:gd name="T50" fmla="*/ 64 w 128"/>
                <a:gd name="T51" fmla="*/ 40 h 92"/>
                <a:gd name="T52" fmla="*/ 63 w 128"/>
                <a:gd name="T53" fmla="*/ 40 h 92"/>
                <a:gd name="T54" fmla="*/ 11 w 128"/>
                <a:gd name="T55" fmla="*/ 28 h 92"/>
                <a:gd name="T56" fmla="*/ 8 w 128"/>
                <a:gd name="T57" fmla="*/ 24 h 92"/>
                <a:gd name="T58" fmla="*/ 11 w 128"/>
                <a:gd name="T59" fmla="*/ 20 h 92"/>
                <a:gd name="T60" fmla="*/ 63 w 128"/>
                <a:gd name="T61" fmla="*/ 8 h 92"/>
                <a:gd name="T62" fmla="*/ 64 w 128"/>
                <a:gd name="T63" fmla="*/ 8 h 92"/>
                <a:gd name="T64" fmla="*/ 65 w 128"/>
                <a:gd name="T65" fmla="*/ 8 h 92"/>
                <a:gd name="T66" fmla="*/ 117 w 128"/>
                <a:gd name="T67" fmla="*/ 20 h 92"/>
                <a:gd name="T68" fmla="*/ 120 w 128"/>
                <a:gd name="T69" fmla="*/ 24 h 92"/>
                <a:gd name="T70" fmla="*/ 117 w 128"/>
                <a:gd name="T71" fmla="*/ 28 h 92"/>
                <a:gd name="T72" fmla="*/ 65 w 128"/>
                <a:gd name="T73" fmla="*/ 4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92">
                  <a:moveTo>
                    <a:pt x="128" y="24"/>
                  </a:moveTo>
                  <a:cubicBezTo>
                    <a:pt x="128" y="18"/>
                    <a:pt x="124" y="14"/>
                    <a:pt x="119" y="1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63" y="0"/>
                    <a:pt x="62" y="0"/>
                    <a:pt x="61" y="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4" y="14"/>
                    <a:pt x="0" y="18"/>
                    <a:pt x="0" y="24"/>
                  </a:cubicBezTo>
                  <a:cubicBezTo>
                    <a:pt x="0" y="30"/>
                    <a:pt x="4" y="34"/>
                    <a:pt x="9" y="36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83"/>
                    <a:pt x="32" y="92"/>
                    <a:pt x="64" y="92"/>
                  </a:cubicBezTo>
                  <a:cubicBezTo>
                    <a:pt x="96" y="92"/>
                    <a:pt x="108" y="83"/>
                    <a:pt x="108" y="72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4" y="34"/>
                    <a:pt x="128" y="30"/>
                    <a:pt x="128" y="24"/>
                  </a:cubicBezTo>
                  <a:close/>
                  <a:moveTo>
                    <a:pt x="100" y="72"/>
                  </a:moveTo>
                  <a:cubicBezTo>
                    <a:pt x="100" y="76"/>
                    <a:pt x="88" y="84"/>
                    <a:pt x="64" y="84"/>
                  </a:cubicBezTo>
                  <a:cubicBezTo>
                    <a:pt x="40" y="84"/>
                    <a:pt x="28" y="76"/>
                    <a:pt x="28" y="72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2" y="48"/>
                    <a:pt x="63" y="48"/>
                    <a:pt x="64" y="48"/>
                  </a:cubicBezTo>
                  <a:cubicBezTo>
                    <a:pt x="65" y="48"/>
                    <a:pt x="66" y="48"/>
                    <a:pt x="67" y="48"/>
                  </a:cubicBezTo>
                  <a:cubicBezTo>
                    <a:pt x="100" y="40"/>
                    <a:pt x="100" y="40"/>
                    <a:pt x="100" y="40"/>
                  </a:cubicBezTo>
                  <a:lnTo>
                    <a:pt x="100" y="72"/>
                  </a:lnTo>
                  <a:close/>
                  <a:moveTo>
                    <a:pt x="65" y="40"/>
                  </a:moveTo>
                  <a:cubicBezTo>
                    <a:pt x="65" y="40"/>
                    <a:pt x="64" y="40"/>
                    <a:pt x="64" y="40"/>
                  </a:cubicBezTo>
                  <a:cubicBezTo>
                    <a:pt x="64" y="40"/>
                    <a:pt x="63" y="40"/>
                    <a:pt x="63" y="4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9" y="27"/>
                    <a:pt x="8" y="26"/>
                    <a:pt x="8" y="24"/>
                  </a:cubicBezTo>
                  <a:cubicBezTo>
                    <a:pt x="8" y="22"/>
                    <a:pt x="9" y="21"/>
                    <a:pt x="11" y="2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4" y="8"/>
                    <a:pt x="64" y="8"/>
                  </a:cubicBezTo>
                  <a:cubicBezTo>
                    <a:pt x="64" y="8"/>
                    <a:pt x="65" y="8"/>
                    <a:pt x="65" y="8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9" y="21"/>
                    <a:pt x="120" y="22"/>
                    <a:pt x="120" y="24"/>
                  </a:cubicBezTo>
                  <a:cubicBezTo>
                    <a:pt x="120" y="26"/>
                    <a:pt x="119" y="27"/>
                    <a:pt x="117" y="28"/>
                  </a:cubicBezTo>
                  <a:lnTo>
                    <a:pt x="6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6" name="Freeform 355"/>
            <p:cNvSpPr>
              <a:spLocks/>
            </p:cNvSpPr>
            <p:nvPr/>
          </p:nvSpPr>
          <p:spPr bwMode="auto">
            <a:xfrm>
              <a:off x="2741594" y="6181068"/>
              <a:ext cx="30163" cy="165100"/>
            </a:xfrm>
            <a:custGeom>
              <a:avLst/>
              <a:gdLst>
                <a:gd name="T0" fmla="*/ 0 w 8"/>
                <a:gd name="T1" fmla="*/ 4 h 44"/>
                <a:gd name="T2" fmla="*/ 0 w 8"/>
                <a:gd name="T3" fmla="*/ 40 h 44"/>
                <a:gd name="T4" fmla="*/ 4 w 8"/>
                <a:gd name="T5" fmla="*/ 44 h 44"/>
                <a:gd name="T6" fmla="*/ 8 w 8"/>
                <a:gd name="T7" fmla="*/ 40 h 44"/>
                <a:gd name="T8" fmla="*/ 8 w 8"/>
                <a:gd name="T9" fmla="*/ 4 h 44"/>
                <a:gd name="T10" fmla="*/ 4 w 8"/>
                <a:gd name="T11" fmla="*/ 0 h 44"/>
                <a:gd name="T12" fmla="*/ 0 w 8"/>
                <a:gd name="T13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4">
                  <a:moveTo>
                    <a:pt x="0" y="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6" y="44"/>
                    <a:pt x="8" y="42"/>
                    <a:pt x="8" y="40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7" name="Oval 356"/>
            <p:cNvSpPr>
              <a:spLocks noChangeArrowheads="1"/>
            </p:cNvSpPr>
            <p:nvPr/>
          </p:nvSpPr>
          <p:spPr bwMode="auto">
            <a:xfrm>
              <a:off x="2727307" y="6360456"/>
              <a:ext cx="60325" cy="904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3667467" y="2165495"/>
            <a:ext cx="358023" cy="223030"/>
            <a:chOff x="8308975" y="-595313"/>
            <a:chExt cx="484188" cy="301625"/>
          </a:xfrm>
          <a:solidFill>
            <a:schemeClr val="accent2"/>
          </a:solidFill>
        </p:grpSpPr>
        <p:sp>
          <p:nvSpPr>
            <p:cNvPr id="149" name="Freeform 10"/>
            <p:cNvSpPr>
              <a:spLocks noEditPoints="1"/>
            </p:cNvSpPr>
            <p:nvPr/>
          </p:nvSpPr>
          <p:spPr bwMode="auto">
            <a:xfrm>
              <a:off x="8308975" y="-595313"/>
              <a:ext cx="484188" cy="301625"/>
            </a:xfrm>
            <a:custGeom>
              <a:avLst/>
              <a:gdLst>
                <a:gd name="T0" fmla="*/ 128 w 128"/>
                <a:gd name="T1" fmla="*/ 39 h 80"/>
                <a:gd name="T2" fmla="*/ 128 w 128"/>
                <a:gd name="T3" fmla="*/ 39 h 80"/>
                <a:gd name="T4" fmla="*/ 127 w 128"/>
                <a:gd name="T5" fmla="*/ 38 h 80"/>
                <a:gd name="T6" fmla="*/ 127 w 128"/>
                <a:gd name="T7" fmla="*/ 38 h 80"/>
                <a:gd name="T8" fmla="*/ 64 w 128"/>
                <a:gd name="T9" fmla="*/ 0 h 80"/>
                <a:gd name="T10" fmla="*/ 0 w 128"/>
                <a:gd name="T11" fmla="*/ 38 h 80"/>
                <a:gd name="T12" fmla="*/ 0 w 128"/>
                <a:gd name="T13" fmla="*/ 38 h 80"/>
                <a:gd name="T14" fmla="*/ 0 w 128"/>
                <a:gd name="T15" fmla="*/ 39 h 80"/>
                <a:gd name="T16" fmla="*/ 0 w 128"/>
                <a:gd name="T17" fmla="*/ 39 h 80"/>
                <a:gd name="T18" fmla="*/ 0 w 128"/>
                <a:gd name="T19" fmla="*/ 40 h 80"/>
                <a:gd name="T20" fmla="*/ 0 w 128"/>
                <a:gd name="T21" fmla="*/ 41 h 80"/>
                <a:gd name="T22" fmla="*/ 0 w 128"/>
                <a:gd name="T23" fmla="*/ 41 h 80"/>
                <a:gd name="T24" fmla="*/ 0 w 128"/>
                <a:gd name="T25" fmla="*/ 42 h 80"/>
                <a:gd name="T26" fmla="*/ 0 w 128"/>
                <a:gd name="T27" fmla="*/ 42 h 80"/>
                <a:gd name="T28" fmla="*/ 64 w 128"/>
                <a:gd name="T29" fmla="*/ 80 h 80"/>
                <a:gd name="T30" fmla="*/ 127 w 128"/>
                <a:gd name="T31" fmla="*/ 42 h 80"/>
                <a:gd name="T32" fmla="*/ 127 w 128"/>
                <a:gd name="T33" fmla="*/ 42 h 80"/>
                <a:gd name="T34" fmla="*/ 128 w 128"/>
                <a:gd name="T35" fmla="*/ 41 h 80"/>
                <a:gd name="T36" fmla="*/ 128 w 128"/>
                <a:gd name="T37" fmla="*/ 41 h 80"/>
                <a:gd name="T38" fmla="*/ 128 w 128"/>
                <a:gd name="T39" fmla="*/ 40 h 80"/>
                <a:gd name="T40" fmla="*/ 128 w 128"/>
                <a:gd name="T41" fmla="*/ 39 h 80"/>
                <a:gd name="T42" fmla="*/ 64 w 128"/>
                <a:gd name="T43" fmla="*/ 72 h 80"/>
                <a:gd name="T44" fmla="*/ 9 w 128"/>
                <a:gd name="T45" fmla="*/ 40 h 80"/>
                <a:gd name="T46" fmla="*/ 64 w 128"/>
                <a:gd name="T47" fmla="*/ 8 h 80"/>
                <a:gd name="T48" fmla="*/ 119 w 128"/>
                <a:gd name="T49" fmla="*/ 40 h 80"/>
                <a:gd name="T50" fmla="*/ 64 w 128"/>
                <a:gd name="T51" fmla="*/ 7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8" h="80">
                  <a:moveTo>
                    <a:pt x="128" y="39"/>
                  </a:moveTo>
                  <a:cubicBezTo>
                    <a:pt x="128" y="39"/>
                    <a:pt x="128" y="39"/>
                    <a:pt x="128" y="39"/>
                  </a:cubicBezTo>
                  <a:cubicBezTo>
                    <a:pt x="128" y="39"/>
                    <a:pt x="128" y="38"/>
                    <a:pt x="127" y="38"/>
                  </a:cubicBezTo>
                  <a:cubicBezTo>
                    <a:pt x="127" y="38"/>
                    <a:pt x="127" y="38"/>
                    <a:pt x="127" y="38"/>
                  </a:cubicBezTo>
                  <a:cubicBezTo>
                    <a:pt x="116" y="16"/>
                    <a:pt x="91" y="0"/>
                    <a:pt x="64" y="0"/>
                  </a:cubicBezTo>
                  <a:cubicBezTo>
                    <a:pt x="37" y="0"/>
                    <a:pt x="12" y="16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40"/>
                    <a:pt x="0" y="40"/>
                  </a:cubicBezTo>
                  <a:cubicBezTo>
                    <a:pt x="0" y="40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2" y="64"/>
                    <a:pt x="37" y="80"/>
                    <a:pt x="64" y="80"/>
                  </a:cubicBezTo>
                  <a:cubicBezTo>
                    <a:pt x="91" y="80"/>
                    <a:pt x="116" y="64"/>
                    <a:pt x="127" y="42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128" y="41"/>
                    <a:pt x="128" y="40"/>
                    <a:pt x="128" y="40"/>
                  </a:cubicBezTo>
                  <a:cubicBezTo>
                    <a:pt x="128" y="40"/>
                    <a:pt x="128" y="39"/>
                    <a:pt x="128" y="39"/>
                  </a:cubicBezTo>
                  <a:close/>
                  <a:moveTo>
                    <a:pt x="64" y="72"/>
                  </a:moveTo>
                  <a:cubicBezTo>
                    <a:pt x="41" y="72"/>
                    <a:pt x="19" y="59"/>
                    <a:pt x="9" y="40"/>
                  </a:cubicBezTo>
                  <a:cubicBezTo>
                    <a:pt x="20" y="21"/>
                    <a:pt x="41" y="8"/>
                    <a:pt x="64" y="8"/>
                  </a:cubicBezTo>
                  <a:cubicBezTo>
                    <a:pt x="86" y="8"/>
                    <a:pt x="108" y="21"/>
                    <a:pt x="119" y="40"/>
                  </a:cubicBezTo>
                  <a:cubicBezTo>
                    <a:pt x="108" y="59"/>
                    <a:pt x="86" y="72"/>
                    <a:pt x="6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11"/>
            <p:cNvSpPr>
              <a:spLocks/>
            </p:cNvSpPr>
            <p:nvPr/>
          </p:nvSpPr>
          <p:spPr bwMode="auto">
            <a:xfrm>
              <a:off x="8491538" y="-504825"/>
              <a:ext cx="68263" cy="68263"/>
            </a:xfrm>
            <a:custGeom>
              <a:avLst/>
              <a:gdLst>
                <a:gd name="T0" fmla="*/ 16 w 18"/>
                <a:gd name="T1" fmla="*/ 0 h 18"/>
                <a:gd name="T2" fmla="*/ 16 w 18"/>
                <a:gd name="T3" fmla="*/ 0 h 18"/>
                <a:gd name="T4" fmla="*/ 0 w 18"/>
                <a:gd name="T5" fmla="*/ 16 h 18"/>
                <a:gd name="T6" fmla="*/ 2 w 18"/>
                <a:gd name="T7" fmla="*/ 18 h 18"/>
                <a:gd name="T8" fmla="*/ 4 w 18"/>
                <a:gd name="T9" fmla="*/ 16 h 18"/>
                <a:gd name="T10" fmla="*/ 16 w 18"/>
                <a:gd name="T11" fmla="*/ 4 h 18"/>
                <a:gd name="T12" fmla="*/ 16 w 18"/>
                <a:gd name="T13" fmla="*/ 4 h 18"/>
                <a:gd name="T14" fmla="*/ 18 w 18"/>
                <a:gd name="T15" fmla="*/ 2 h 18"/>
                <a:gd name="T16" fmla="*/ 16 w 18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8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ubicBezTo>
                    <a:pt x="3" y="18"/>
                    <a:pt x="4" y="17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4"/>
                    <a:pt x="18" y="3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12"/>
            <p:cNvSpPr>
              <a:spLocks noEditPoints="1"/>
            </p:cNvSpPr>
            <p:nvPr/>
          </p:nvSpPr>
          <p:spPr bwMode="auto">
            <a:xfrm>
              <a:off x="8445500" y="-549275"/>
              <a:ext cx="211138" cy="209550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2 h 56"/>
                <a:gd name="T12" fmla="*/ 4 w 56"/>
                <a:gd name="T13" fmla="*/ 28 h 56"/>
                <a:gd name="T14" fmla="*/ 28 w 56"/>
                <a:gd name="T15" fmla="*/ 4 h 56"/>
                <a:gd name="T16" fmla="*/ 52 w 56"/>
                <a:gd name="T17" fmla="*/ 28 h 56"/>
                <a:gd name="T18" fmla="*/ 28 w 56"/>
                <a:gd name="T19" fmla="*/ 5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2"/>
                  </a:moveTo>
                  <a:cubicBezTo>
                    <a:pt x="15" y="52"/>
                    <a:pt x="4" y="41"/>
                    <a:pt x="4" y="28"/>
                  </a:cubicBezTo>
                  <a:cubicBezTo>
                    <a:pt x="4" y="15"/>
                    <a:pt x="15" y="4"/>
                    <a:pt x="28" y="4"/>
                  </a:cubicBezTo>
                  <a:cubicBezTo>
                    <a:pt x="41" y="4"/>
                    <a:pt x="52" y="15"/>
                    <a:pt x="52" y="28"/>
                  </a:cubicBezTo>
                  <a:cubicBezTo>
                    <a:pt x="52" y="41"/>
                    <a:pt x="41" y="52"/>
                    <a:pt x="2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2825047" y="2202009"/>
            <a:ext cx="357518" cy="356297"/>
            <a:chOff x="8588375" y="100013"/>
            <a:chExt cx="930276" cy="927101"/>
          </a:xfrm>
          <a:solidFill>
            <a:schemeClr val="accent5"/>
          </a:solidFill>
        </p:grpSpPr>
        <p:sp>
          <p:nvSpPr>
            <p:cNvPr id="153" name="Freeform 16"/>
            <p:cNvSpPr>
              <a:spLocks/>
            </p:cNvSpPr>
            <p:nvPr/>
          </p:nvSpPr>
          <p:spPr bwMode="auto">
            <a:xfrm>
              <a:off x="8921750" y="187326"/>
              <a:ext cx="509588" cy="504825"/>
            </a:xfrm>
            <a:custGeom>
              <a:avLst/>
              <a:gdLst>
                <a:gd name="T0" fmla="*/ 7 w 134"/>
                <a:gd name="T1" fmla="*/ 133 h 133"/>
                <a:gd name="T2" fmla="*/ 3 w 134"/>
                <a:gd name="T3" fmla="*/ 131 h 133"/>
                <a:gd name="T4" fmla="*/ 3 w 134"/>
                <a:gd name="T5" fmla="*/ 123 h 133"/>
                <a:gd name="T6" fmla="*/ 123 w 134"/>
                <a:gd name="T7" fmla="*/ 3 h 133"/>
                <a:gd name="T8" fmla="*/ 131 w 134"/>
                <a:gd name="T9" fmla="*/ 3 h 133"/>
                <a:gd name="T10" fmla="*/ 131 w 134"/>
                <a:gd name="T11" fmla="*/ 11 h 133"/>
                <a:gd name="T12" fmla="*/ 11 w 134"/>
                <a:gd name="T13" fmla="*/ 131 h 133"/>
                <a:gd name="T14" fmla="*/ 7 w 134"/>
                <a:gd name="T1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133">
                  <a:moveTo>
                    <a:pt x="7" y="133"/>
                  </a:moveTo>
                  <a:cubicBezTo>
                    <a:pt x="5" y="133"/>
                    <a:pt x="4" y="132"/>
                    <a:pt x="3" y="131"/>
                  </a:cubicBezTo>
                  <a:cubicBezTo>
                    <a:pt x="0" y="129"/>
                    <a:pt x="0" y="125"/>
                    <a:pt x="3" y="12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5" y="0"/>
                    <a:pt x="129" y="0"/>
                    <a:pt x="131" y="3"/>
                  </a:cubicBezTo>
                  <a:cubicBezTo>
                    <a:pt x="134" y="5"/>
                    <a:pt x="134" y="9"/>
                    <a:pt x="131" y="1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0" y="132"/>
                    <a:pt x="9" y="133"/>
                    <a:pt x="7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17"/>
            <p:cNvSpPr>
              <a:spLocks noEditPoints="1"/>
            </p:cNvSpPr>
            <p:nvPr/>
          </p:nvSpPr>
          <p:spPr bwMode="auto">
            <a:xfrm>
              <a:off x="9164638" y="100013"/>
              <a:ext cx="354013" cy="346075"/>
            </a:xfrm>
            <a:custGeom>
              <a:avLst/>
              <a:gdLst>
                <a:gd name="T0" fmla="*/ 41 w 93"/>
                <a:gd name="T1" fmla="*/ 91 h 91"/>
                <a:gd name="T2" fmla="*/ 15 w 93"/>
                <a:gd name="T3" fmla="*/ 78 h 91"/>
                <a:gd name="T4" fmla="*/ 3 w 93"/>
                <a:gd name="T5" fmla="*/ 46 h 91"/>
                <a:gd name="T6" fmla="*/ 61 w 93"/>
                <a:gd name="T7" fmla="*/ 0 h 91"/>
                <a:gd name="T8" fmla="*/ 67 w 93"/>
                <a:gd name="T9" fmla="*/ 1 h 91"/>
                <a:gd name="T10" fmla="*/ 69 w 93"/>
                <a:gd name="T11" fmla="*/ 6 h 91"/>
                <a:gd name="T12" fmla="*/ 69 w 93"/>
                <a:gd name="T13" fmla="*/ 24 h 91"/>
                <a:gd name="T14" fmla="*/ 87 w 93"/>
                <a:gd name="T15" fmla="*/ 24 h 91"/>
                <a:gd name="T16" fmla="*/ 92 w 93"/>
                <a:gd name="T17" fmla="*/ 26 h 91"/>
                <a:gd name="T18" fmla="*/ 93 w 93"/>
                <a:gd name="T19" fmla="*/ 32 h 91"/>
                <a:gd name="T20" fmla="*/ 41 w 93"/>
                <a:gd name="T21" fmla="*/ 91 h 91"/>
                <a:gd name="T22" fmla="*/ 57 w 93"/>
                <a:gd name="T23" fmla="*/ 15 h 91"/>
                <a:gd name="T24" fmla="*/ 15 w 93"/>
                <a:gd name="T25" fmla="*/ 48 h 91"/>
                <a:gd name="T26" fmla="*/ 23 w 93"/>
                <a:gd name="T27" fmla="*/ 70 h 91"/>
                <a:gd name="T28" fmla="*/ 41 w 93"/>
                <a:gd name="T29" fmla="*/ 79 h 91"/>
                <a:gd name="T30" fmla="*/ 78 w 93"/>
                <a:gd name="T31" fmla="*/ 36 h 91"/>
                <a:gd name="T32" fmla="*/ 63 w 93"/>
                <a:gd name="T33" fmla="*/ 36 h 91"/>
                <a:gd name="T34" fmla="*/ 57 w 93"/>
                <a:gd name="T35" fmla="*/ 30 h 91"/>
                <a:gd name="T36" fmla="*/ 57 w 93"/>
                <a:gd name="T37" fmla="*/ 1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3" h="91">
                  <a:moveTo>
                    <a:pt x="41" y="91"/>
                  </a:moveTo>
                  <a:cubicBezTo>
                    <a:pt x="32" y="91"/>
                    <a:pt x="23" y="87"/>
                    <a:pt x="15" y="78"/>
                  </a:cubicBezTo>
                  <a:cubicBezTo>
                    <a:pt x="4" y="68"/>
                    <a:pt x="0" y="57"/>
                    <a:pt x="3" y="46"/>
                  </a:cubicBezTo>
                  <a:cubicBezTo>
                    <a:pt x="9" y="18"/>
                    <a:pt x="56" y="2"/>
                    <a:pt x="61" y="0"/>
                  </a:cubicBezTo>
                  <a:cubicBezTo>
                    <a:pt x="63" y="0"/>
                    <a:pt x="65" y="0"/>
                    <a:pt x="67" y="1"/>
                  </a:cubicBezTo>
                  <a:cubicBezTo>
                    <a:pt x="68" y="2"/>
                    <a:pt x="69" y="4"/>
                    <a:pt x="69" y="6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9" y="24"/>
                    <a:pt x="91" y="25"/>
                    <a:pt x="92" y="26"/>
                  </a:cubicBezTo>
                  <a:cubicBezTo>
                    <a:pt x="93" y="28"/>
                    <a:pt x="93" y="30"/>
                    <a:pt x="93" y="32"/>
                  </a:cubicBezTo>
                  <a:cubicBezTo>
                    <a:pt x="91" y="38"/>
                    <a:pt x="72" y="91"/>
                    <a:pt x="41" y="91"/>
                  </a:cubicBezTo>
                  <a:close/>
                  <a:moveTo>
                    <a:pt x="57" y="15"/>
                  </a:moveTo>
                  <a:cubicBezTo>
                    <a:pt x="42" y="21"/>
                    <a:pt x="18" y="33"/>
                    <a:pt x="15" y="48"/>
                  </a:cubicBezTo>
                  <a:cubicBezTo>
                    <a:pt x="13" y="55"/>
                    <a:pt x="16" y="62"/>
                    <a:pt x="23" y="70"/>
                  </a:cubicBezTo>
                  <a:cubicBezTo>
                    <a:pt x="29" y="76"/>
                    <a:pt x="35" y="79"/>
                    <a:pt x="41" y="79"/>
                  </a:cubicBezTo>
                  <a:cubicBezTo>
                    <a:pt x="57" y="79"/>
                    <a:pt x="72" y="53"/>
                    <a:pt x="78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0" y="36"/>
                    <a:pt x="57" y="33"/>
                    <a:pt x="57" y="30"/>
                  </a:cubicBezTo>
                  <a:lnTo>
                    <a:pt x="57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18"/>
            <p:cNvSpPr>
              <a:spLocks/>
            </p:cNvSpPr>
            <p:nvPr/>
          </p:nvSpPr>
          <p:spPr bwMode="auto">
            <a:xfrm>
              <a:off x="9290050" y="142876"/>
              <a:ext cx="46038" cy="185738"/>
            </a:xfrm>
            <a:custGeom>
              <a:avLst/>
              <a:gdLst>
                <a:gd name="T0" fmla="*/ 6 w 12"/>
                <a:gd name="T1" fmla="*/ 49 h 49"/>
                <a:gd name="T2" fmla="*/ 0 w 12"/>
                <a:gd name="T3" fmla="*/ 43 h 49"/>
                <a:gd name="T4" fmla="*/ 0 w 12"/>
                <a:gd name="T5" fmla="*/ 6 h 49"/>
                <a:gd name="T6" fmla="*/ 6 w 12"/>
                <a:gd name="T7" fmla="*/ 0 h 49"/>
                <a:gd name="T8" fmla="*/ 12 w 12"/>
                <a:gd name="T9" fmla="*/ 6 h 49"/>
                <a:gd name="T10" fmla="*/ 12 w 12"/>
                <a:gd name="T11" fmla="*/ 43 h 49"/>
                <a:gd name="T12" fmla="*/ 6 w 12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9">
                  <a:moveTo>
                    <a:pt x="6" y="49"/>
                  </a:moveTo>
                  <a:cubicBezTo>
                    <a:pt x="3" y="49"/>
                    <a:pt x="0" y="46"/>
                    <a:pt x="0" y="43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2" y="2"/>
                    <a:pt x="12" y="6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19"/>
            <p:cNvSpPr>
              <a:spLocks/>
            </p:cNvSpPr>
            <p:nvPr/>
          </p:nvSpPr>
          <p:spPr bwMode="auto">
            <a:xfrm>
              <a:off x="8588375" y="882651"/>
              <a:ext cx="147638" cy="144463"/>
            </a:xfrm>
            <a:custGeom>
              <a:avLst/>
              <a:gdLst>
                <a:gd name="T0" fmla="*/ 7 w 39"/>
                <a:gd name="T1" fmla="*/ 38 h 38"/>
                <a:gd name="T2" fmla="*/ 3 w 39"/>
                <a:gd name="T3" fmla="*/ 36 h 38"/>
                <a:gd name="T4" fmla="*/ 3 w 39"/>
                <a:gd name="T5" fmla="*/ 28 h 38"/>
                <a:gd name="T6" fmla="*/ 29 w 39"/>
                <a:gd name="T7" fmla="*/ 2 h 38"/>
                <a:gd name="T8" fmla="*/ 37 w 39"/>
                <a:gd name="T9" fmla="*/ 2 h 38"/>
                <a:gd name="T10" fmla="*/ 37 w 39"/>
                <a:gd name="T11" fmla="*/ 10 h 38"/>
                <a:gd name="T12" fmla="*/ 11 w 39"/>
                <a:gd name="T13" fmla="*/ 36 h 38"/>
                <a:gd name="T14" fmla="*/ 7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7" y="38"/>
                  </a:moveTo>
                  <a:cubicBezTo>
                    <a:pt x="5" y="38"/>
                    <a:pt x="4" y="37"/>
                    <a:pt x="3" y="36"/>
                  </a:cubicBezTo>
                  <a:cubicBezTo>
                    <a:pt x="0" y="34"/>
                    <a:pt x="0" y="30"/>
                    <a:pt x="3" y="28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0"/>
                    <a:pt x="35" y="0"/>
                    <a:pt x="37" y="2"/>
                  </a:cubicBezTo>
                  <a:cubicBezTo>
                    <a:pt x="39" y="4"/>
                    <a:pt x="39" y="8"/>
                    <a:pt x="37" y="10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7"/>
                    <a:pt x="9" y="38"/>
                    <a:pt x="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20"/>
            <p:cNvSpPr>
              <a:spLocks/>
            </p:cNvSpPr>
            <p:nvPr/>
          </p:nvSpPr>
          <p:spPr bwMode="auto">
            <a:xfrm>
              <a:off x="9161463" y="882651"/>
              <a:ext cx="147638" cy="144463"/>
            </a:xfrm>
            <a:custGeom>
              <a:avLst/>
              <a:gdLst>
                <a:gd name="T0" fmla="*/ 32 w 39"/>
                <a:gd name="T1" fmla="*/ 38 h 38"/>
                <a:gd name="T2" fmla="*/ 28 w 39"/>
                <a:gd name="T3" fmla="*/ 36 h 38"/>
                <a:gd name="T4" fmla="*/ 2 w 39"/>
                <a:gd name="T5" fmla="*/ 10 h 38"/>
                <a:gd name="T6" fmla="*/ 2 w 39"/>
                <a:gd name="T7" fmla="*/ 2 h 38"/>
                <a:gd name="T8" fmla="*/ 10 w 39"/>
                <a:gd name="T9" fmla="*/ 2 h 38"/>
                <a:gd name="T10" fmla="*/ 36 w 39"/>
                <a:gd name="T11" fmla="*/ 28 h 38"/>
                <a:gd name="T12" fmla="*/ 36 w 39"/>
                <a:gd name="T13" fmla="*/ 36 h 38"/>
                <a:gd name="T14" fmla="*/ 32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4" y="38"/>
                    <a:pt x="3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21"/>
            <p:cNvSpPr>
              <a:spLocks noEditPoints="1"/>
            </p:cNvSpPr>
            <p:nvPr/>
          </p:nvSpPr>
          <p:spPr bwMode="auto">
            <a:xfrm>
              <a:off x="8591550" y="312738"/>
              <a:ext cx="714375" cy="714375"/>
            </a:xfrm>
            <a:custGeom>
              <a:avLst/>
              <a:gdLst>
                <a:gd name="T0" fmla="*/ 94 w 188"/>
                <a:gd name="T1" fmla="*/ 188 h 188"/>
                <a:gd name="T2" fmla="*/ 0 w 188"/>
                <a:gd name="T3" fmla="*/ 94 h 188"/>
                <a:gd name="T4" fmla="*/ 94 w 188"/>
                <a:gd name="T5" fmla="*/ 0 h 188"/>
                <a:gd name="T6" fmla="*/ 188 w 188"/>
                <a:gd name="T7" fmla="*/ 94 h 188"/>
                <a:gd name="T8" fmla="*/ 94 w 188"/>
                <a:gd name="T9" fmla="*/ 188 h 188"/>
                <a:gd name="T10" fmla="*/ 94 w 188"/>
                <a:gd name="T11" fmla="*/ 12 h 188"/>
                <a:gd name="T12" fmla="*/ 12 w 188"/>
                <a:gd name="T13" fmla="*/ 94 h 188"/>
                <a:gd name="T14" fmla="*/ 94 w 188"/>
                <a:gd name="T15" fmla="*/ 176 h 188"/>
                <a:gd name="T16" fmla="*/ 176 w 188"/>
                <a:gd name="T17" fmla="*/ 94 h 188"/>
                <a:gd name="T18" fmla="*/ 94 w 188"/>
                <a:gd name="T19" fmla="*/ 1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188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12"/>
                  </a:moveTo>
                  <a:cubicBezTo>
                    <a:pt x="49" y="12"/>
                    <a:pt x="12" y="49"/>
                    <a:pt x="12" y="94"/>
                  </a:cubicBezTo>
                  <a:cubicBezTo>
                    <a:pt x="12" y="139"/>
                    <a:pt x="49" y="176"/>
                    <a:pt x="94" y="176"/>
                  </a:cubicBezTo>
                  <a:cubicBezTo>
                    <a:pt x="139" y="176"/>
                    <a:pt x="176" y="139"/>
                    <a:pt x="176" y="94"/>
                  </a:cubicBezTo>
                  <a:cubicBezTo>
                    <a:pt x="176" y="49"/>
                    <a:pt x="139" y="12"/>
                    <a:pt x="9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22"/>
            <p:cNvSpPr>
              <a:spLocks noEditPoints="1"/>
            </p:cNvSpPr>
            <p:nvPr/>
          </p:nvSpPr>
          <p:spPr bwMode="auto">
            <a:xfrm>
              <a:off x="8713788" y="434976"/>
              <a:ext cx="469900" cy="469900"/>
            </a:xfrm>
            <a:custGeom>
              <a:avLst/>
              <a:gdLst>
                <a:gd name="T0" fmla="*/ 62 w 124"/>
                <a:gd name="T1" fmla="*/ 124 h 124"/>
                <a:gd name="T2" fmla="*/ 0 w 124"/>
                <a:gd name="T3" fmla="*/ 62 h 124"/>
                <a:gd name="T4" fmla="*/ 62 w 124"/>
                <a:gd name="T5" fmla="*/ 0 h 124"/>
                <a:gd name="T6" fmla="*/ 124 w 124"/>
                <a:gd name="T7" fmla="*/ 62 h 124"/>
                <a:gd name="T8" fmla="*/ 62 w 124"/>
                <a:gd name="T9" fmla="*/ 124 h 124"/>
                <a:gd name="T10" fmla="*/ 62 w 124"/>
                <a:gd name="T11" fmla="*/ 12 h 124"/>
                <a:gd name="T12" fmla="*/ 12 w 124"/>
                <a:gd name="T13" fmla="*/ 62 h 124"/>
                <a:gd name="T14" fmla="*/ 62 w 124"/>
                <a:gd name="T15" fmla="*/ 112 h 124"/>
                <a:gd name="T16" fmla="*/ 112 w 124"/>
                <a:gd name="T17" fmla="*/ 62 h 124"/>
                <a:gd name="T18" fmla="*/ 62 w 124"/>
                <a:gd name="T19" fmla="*/ 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124">
                  <a:moveTo>
                    <a:pt x="62" y="124"/>
                  </a:moveTo>
                  <a:cubicBezTo>
                    <a:pt x="28" y="124"/>
                    <a:pt x="0" y="96"/>
                    <a:pt x="0" y="62"/>
                  </a:cubicBezTo>
                  <a:cubicBezTo>
                    <a:pt x="0" y="28"/>
                    <a:pt x="28" y="0"/>
                    <a:pt x="62" y="0"/>
                  </a:cubicBezTo>
                  <a:cubicBezTo>
                    <a:pt x="96" y="0"/>
                    <a:pt x="124" y="28"/>
                    <a:pt x="124" y="62"/>
                  </a:cubicBezTo>
                  <a:cubicBezTo>
                    <a:pt x="124" y="96"/>
                    <a:pt x="96" y="124"/>
                    <a:pt x="62" y="124"/>
                  </a:cubicBezTo>
                  <a:close/>
                  <a:moveTo>
                    <a:pt x="62" y="12"/>
                  </a:moveTo>
                  <a:cubicBezTo>
                    <a:pt x="34" y="12"/>
                    <a:pt x="12" y="34"/>
                    <a:pt x="12" y="62"/>
                  </a:cubicBezTo>
                  <a:cubicBezTo>
                    <a:pt x="12" y="90"/>
                    <a:pt x="34" y="112"/>
                    <a:pt x="62" y="112"/>
                  </a:cubicBezTo>
                  <a:cubicBezTo>
                    <a:pt x="90" y="112"/>
                    <a:pt x="112" y="90"/>
                    <a:pt x="112" y="62"/>
                  </a:cubicBezTo>
                  <a:cubicBezTo>
                    <a:pt x="112" y="34"/>
                    <a:pt x="90" y="12"/>
                    <a:pt x="6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0" name="Freeform 23"/>
            <p:cNvSpPr>
              <a:spLocks noEditPoints="1"/>
            </p:cNvSpPr>
            <p:nvPr/>
          </p:nvSpPr>
          <p:spPr bwMode="auto">
            <a:xfrm>
              <a:off x="8834438" y="555626"/>
              <a:ext cx="228600" cy="228600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7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7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1" name="Freeform 24"/>
            <p:cNvSpPr>
              <a:spLocks noEditPoints="1"/>
            </p:cNvSpPr>
            <p:nvPr/>
          </p:nvSpPr>
          <p:spPr bwMode="auto">
            <a:xfrm>
              <a:off x="8910638" y="631826"/>
              <a:ext cx="76200" cy="76200"/>
            </a:xfrm>
            <a:custGeom>
              <a:avLst/>
              <a:gdLst>
                <a:gd name="T0" fmla="*/ 10 w 20"/>
                <a:gd name="T1" fmla="*/ 20 h 20"/>
                <a:gd name="T2" fmla="*/ 0 w 20"/>
                <a:gd name="T3" fmla="*/ 10 h 20"/>
                <a:gd name="T4" fmla="*/ 10 w 20"/>
                <a:gd name="T5" fmla="*/ 0 h 20"/>
                <a:gd name="T6" fmla="*/ 20 w 20"/>
                <a:gd name="T7" fmla="*/ 10 h 20"/>
                <a:gd name="T8" fmla="*/ 10 w 20"/>
                <a:gd name="T9" fmla="*/ 20 h 20"/>
                <a:gd name="T10" fmla="*/ 10 w 20"/>
                <a:gd name="T11" fmla="*/ 8 h 20"/>
                <a:gd name="T12" fmla="*/ 8 w 20"/>
                <a:gd name="T13" fmla="*/ 10 h 20"/>
                <a:gd name="T14" fmla="*/ 10 w 20"/>
                <a:gd name="T15" fmla="*/ 12 h 20"/>
                <a:gd name="T16" fmla="*/ 12 w 20"/>
                <a:gd name="T17" fmla="*/ 10 h 20"/>
                <a:gd name="T18" fmla="*/ 10 w 20"/>
                <a:gd name="T1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4" y="20"/>
                    <a:pt x="0" y="16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6" y="0"/>
                    <a:pt x="20" y="4"/>
                    <a:pt x="20" y="10"/>
                  </a:cubicBezTo>
                  <a:cubicBezTo>
                    <a:pt x="20" y="16"/>
                    <a:pt x="16" y="20"/>
                    <a:pt x="10" y="20"/>
                  </a:cubicBezTo>
                  <a:close/>
                  <a:moveTo>
                    <a:pt x="10" y="8"/>
                  </a:moveTo>
                  <a:cubicBezTo>
                    <a:pt x="9" y="8"/>
                    <a:pt x="8" y="9"/>
                    <a:pt x="8" y="10"/>
                  </a:cubicBezTo>
                  <a:cubicBezTo>
                    <a:pt x="8" y="11"/>
                    <a:pt x="9" y="12"/>
                    <a:pt x="10" y="12"/>
                  </a:cubicBezTo>
                  <a:cubicBezTo>
                    <a:pt x="11" y="12"/>
                    <a:pt x="12" y="11"/>
                    <a:pt x="12" y="10"/>
                  </a:cubicBezTo>
                  <a:cubicBezTo>
                    <a:pt x="12" y="9"/>
                    <a:pt x="11" y="8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2173686" y="3315494"/>
            <a:ext cx="444701" cy="388746"/>
            <a:chOff x="4054476" y="5502276"/>
            <a:chExt cx="239712" cy="209550"/>
          </a:xfrm>
          <a:solidFill>
            <a:schemeClr val="accent5"/>
          </a:solidFill>
        </p:grpSpPr>
        <p:sp>
          <p:nvSpPr>
            <p:cNvPr id="164" name="Freeform 323"/>
            <p:cNvSpPr>
              <a:spLocks/>
            </p:cNvSpPr>
            <p:nvPr/>
          </p:nvSpPr>
          <p:spPr bwMode="auto">
            <a:xfrm>
              <a:off x="4054476" y="5546726"/>
              <a:ext cx="30163" cy="165100"/>
            </a:xfrm>
            <a:custGeom>
              <a:avLst/>
              <a:gdLst>
                <a:gd name="T0" fmla="*/ 0 w 8"/>
                <a:gd name="T1" fmla="*/ 8 h 44"/>
                <a:gd name="T2" fmla="*/ 0 w 8"/>
                <a:gd name="T3" fmla="*/ 36 h 44"/>
                <a:gd name="T4" fmla="*/ 8 w 8"/>
                <a:gd name="T5" fmla="*/ 44 h 44"/>
                <a:gd name="T6" fmla="*/ 8 w 8"/>
                <a:gd name="T7" fmla="*/ 0 h 44"/>
                <a:gd name="T8" fmla="*/ 0 w 8"/>
                <a:gd name="T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8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4"/>
                    <a:pt x="8" y="4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324"/>
            <p:cNvSpPr>
              <a:spLocks noEditPoints="1"/>
            </p:cNvSpPr>
            <p:nvPr/>
          </p:nvSpPr>
          <p:spPr bwMode="auto">
            <a:xfrm>
              <a:off x="4098926" y="5502276"/>
              <a:ext cx="150813" cy="209550"/>
            </a:xfrm>
            <a:custGeom>
              <a:avLst/>
              <a:gdLst>
                <a:gd name="T0" fmla="*/ 32 w 40"/>
                <a:gd name="T1" fmla="*/ 4 h 56"/>
                <a:gd name="T2" fmla="*/ 28 w 40"/>
                <a:gd name="T3" fmla="*/ 0 h 56"/>
                <a:gd name="T4" fmla="*/ 12 w 40"/>
                <a:gd name="T5" fmla="*/ 0 h 56"/>
                <a:gd name="T6" fmla="*/ 8 w 40"/>
                <a:gd name="T7" fmla="*/ 4 h 56"/>
                <a:gd name="T8" fmla="*/ 8 w 40"/>
                <a:gd name="T9" fmla="*/ 12 h 56"/>
                <a:gd name="T10" fmla="*/ 0 w 40"/>
                <a:gd name="T11" fmla="*/ 12 h 56"/>
                <a:gd name="T12" fmla="*/ 0 w 40"/>
                <a:gd name="T13" fmla="*/ 56 h 56"/>
                <a:gd name="T14" fmla="*/ 40 w 40"/>
                <a:gd name="T15" fmla="*/ 56 h 56"/>
                <a:gd name="T16" fmla="*/ 40 w 40"/>
                <a:gd name="T17" fmla="*/ 12 h 56"/>
                <a:gd name="T18" fmla="*/ 32 w 40"/>
                <a:gd name="T19" fmla="*/ 12 h 56"/>
                <a:gd name="T20" fmla="*/ 32 w 40"/>
                <a:gd name="T21" fmla="*/ 4 h 56"/>
                <a:gd name="T22" fmla="*/ 28 w 40"/>
                <a:gd name="T23" fmla="*/ 12 h 56"/>
                <a:gd name="T24" fmla="*/ 12 w 40"/>
                <a:gd name="T25" fmla="*/ 12 h 56"/>
                <a:gd name="T26" fmla="*/ 12 w 40"/>
                <a:gd name="T27" fmla="*/ 4 h 56"/>
                <a:gd name="T28" fmla="*/ 28 w 40"/>
                <a:gd name="T29" fmla="*/ 4 h 56"/>
                <a:gd name="T30" fmla="*/ 28 w 40"/>
                <a:gd name="T3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56">
                  <a:moveTo>
                    <a:pt x="32" y="4"/>
                  </a:moveTo>
                  <a:cubicBezTo>
                    <a:pt x="32" y="2"/>
                    <a:pt x="30" y="0"/>
                    <a:pt x="2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2"/>
                    <a:pt x="8" y="4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2" y="12"/>
                    <a:pt x="32" y="12"/>
                    <a:pt x="32" y="12"/>
                  </a:cubicBezTo>
                  <a:lnTo>
                    <a:pt x="32" y="4"/>
                  </a:lnTo>
                  <a:close/>
                  <a:moveTo>
                    <a:pt x="28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28" y="4"/>
                    <a:pt x="28" y="4"/>
                    <a:pt x="28" y="4"/>
                  </a:cubicBezTo>
                  <a:lnTo>
                    <a:pt x="2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325"/>
            <p:cNvSpPr>
              <a:spLocks/>
            </p:cNvSpPr>
            <p:nvPr/>
          </p:nvSpPr>
          <p:spPr bwMode="auto">
            <a:xfrm>
              <a:off x="4265613" y="5546726"/>
              <a:ext cx="28575" cy="165100"/>
            </a:xfrm>
            <a:custGeom>
              <a:avLst/>
              <a:gdLst>
                <a:gd name="T0" fmla="*/ 0 w 8"/>
                <a:gd name="T1" fmla="*/ 0 h 44"/>
                <a:gd name="T2" fmla="*/ 0 w 8"/>
                <a:gd name="T3" fmla="*/ 44 h 44"/>
                <a:gd name="T4" fmla="*/ 8 w 8"/>
                <a:gd name="T5" fmla="*/ 36 h 44"/>
                <a:gd name="T6" fmla="*/ 8 w 8"/>
                <a:gd name="T7" fmla="*/ 8 h 44"/>
                <a:gd name="T8" fmla="*/ 0 w 8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4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4" y="44"/>
                    <a:pt x="8" y="40"/>
                    <a:pt x="8" y="3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4"/>
                    <a:pt x="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2656592" y="2776648"/>
            <a:ext cx="583867" cy="583867"/>
            <a:chOff x="5978526" y="4030663"/>
            <a:chExt cx="239713" cy="239713"/>
          </a:xfrm>
          <a:solidFill>
            <a:schemeClr val="accent4"/>
          </a:solidFill>
        </p:grpSpPr>
        <p:sp>
          <p:nvSpPr>
            <p:cNvPr id="168" name="Freeform 424"/>
            <p:cNvSpPr>
              <a:spLocks/>
            </p:cNvSpPr>
            <p:nvPr/>
          </p:nvSpPr>
          <p:spPr bwMode="auto">
            <a:xfrm>
              <a:off x="6015038" y="4056063"/>
              <a:ext cx="26988" cy="26988"/>
            </a:xfrm>
            <a:custGeom>
              <a:avLst/>
              <a:gdLst>
                <a:gd name="T0" fmla="*/ 6 w 7"/>
                <a:gd name="T1" fmla="*/ 4 h 7"/>
                <a:gd name="T2" fmla="*/ 4 w 7"/>
                <a:gd name="T3" fmla="*/ 1 h 7"/>
                <a:gd name="T4" fmla="*/ 1 w 7"/>
                <a:gd name="T5" fmla="*/ 1 h 7"/>
                <a:gd name="T6" fmla="*/ 1 w 7"/>
                <a:gd name="T7" fmla="*/ 4 h 7"/>
                <a:gd name="T8" fmla="*/ 4 w 7"/>
                <a:gd name="T9" fmla="*/ 7 h 7"/>
                <a:gd name="T10" fmla="*/ 6 w 7"/>
                <a:gd name="T11" fmla="*/ 7 h 7"/>
                <a:gd name="T12" fmla="*/ 6 w 7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6" y="4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6" y="7"/>
                    <a:pt x="6" y="7"/>
                  </a:cubicBezTo>
                  <a:cubicBezTo>
                    <a:pt x="7" y="6"/>
                    <a:pt x="7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9" name="Freeform 425"/>
            <p:cNvSpPr>
              <a:spLocks/>
            </p:cNvSpPr>
            <p:nvPr/>
          </p:nvSpPr>
          <p:spPr bwMode="auto">
            <a:xfrm>
              <a:off x="5978526" y="4135438"/>
              <a:ext cx="28575" cy="14288"/>
            </a:xfrm>
            <a:custGeom>
              <a:avLst/>
              <a:gdLst>
                <a:gd name="T0" fmla="*/ 6 w 8"/>
                <a:gd name="T1" fmla="*/ 0 h 4"/>
                <a:gd name="T2" fmla="*/ 2 w 8"/>
                <a:gd name="T3" fmla="*/ 0 h 4"/>
                <a:gd name="T4" fmla="*/ 0 w 8"/>
                <a:gd name="T5" fmla="*/ 2 h 4"/>
                <a:gd name="T6" fmla="*/ 2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0" name="Freeform 426"/>
            <p:cNvSpPr>
              <a:spLocks/>
            </p:cNvSpPr>
            <p:nvPr/>
          </p:nvSpPr>
          <p:spPr bwMode="auto">
            <a:xfrm>
              <a:off x="6188076" y="4149725"/>
              <a:ext cx="30163" cy="15875"/>
            </a:xfrm>
            <a:custGeom>
              <a:avLst/>
              <a:gdLst>
                <a:gd name="T0" fmla="*/ 6 w 8"/>
                <a:gd name="T1" fmla="*/ 0 h 4"/>
                <a:gd name="T2" fmla="*/ 2 w 8"/>
                <a:gd name="T3" fmla="*/ 0 h 4"/>
                <a:gd name="T4" fmla="*/ 0 w 8"/>
                <a:gd name="T5" fmla="*/ 2 h 4"/>
                <a:gd name="T6" fmla="*/ 2 w 8"/>
                <a:gd name="T7" fmla="*/ 4 h 4"/>
                <a:gd name="T8" fmla="*/ 6 w 8"/>
                <a:gd name="T9" fmla="*/ 4 h 4"/>
                <a:gd name="T10" fmla="*/ 8 w 8"/>
                <a:gd name="T11" fmla="*/ 2 h 4"/>
                <a:gd name="T12" fmla="*/ 6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Freeform 427"/>
            <p:cNvSpPr>
              <a:spLocks/>
            </p:cNvSpPr>
            <p:nvPr/>
          </p:nvSpPr>
          <p:spPr bwMode="auto">
            <a:xfrm>
              <a:off x="6165851" y="4067175"/>
              <a:ext cx="25400" cy="26988"/>
            </a:xfrm>
            <a:custGeom>
              <a:avLst/>
              <a:gdLst>
                <a:gd name="T0" fmla="*/ 6 w 7"/>
                <a:gd name="T1" fmla="*/ 1 h 7"/>
                <a:gd name="T2" fmla="*/ 3 w 7"/>
                <a:gd name="T3" fmla="*/ 1 h 7"/>
                <a:gd name="T4" fmla="*/ 0 w 7"/>
                <a:gd name="T5" fmla="*/ 4 h 7"/>
                <a:gd name="T6" fmla="*/ 0 w 7"/>
                <a:gd name="T7" fmla="*/ 6 h 7"/>
                <a:gd name="T8" fmla="*/ 3 w 7"/>
                <a:gd name="T9" fmla="*/ 6 h 7"/>
                <a:gd name="T10" fmla="*/ 6 w 7"/>
                <a:gd name="T11" fmla="*/ 4 h 7"/>
                <a:gd name="T12" fmla="*/ 6 w 7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6" y="1"/>
                  </a:moveTo>
                  <a:cubicBezTo>
                    <a:pt x="5" y="0"/>
                    <a:pt x="4" y="0"/>
                    <a:pt x="3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6"/>
                    <a:pt x="0" y="6"/>
                  </a:cubicBezTo>
                  <a:cubicBezTo>
                    <a:pt x="1" y="7"/>
                    <a:pt x="2" y="7"/>
                    <a:pt x="3" y="6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3"/>
                    <a:pt x="7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428"/>
            <p:cNvSpPr>
              <a:spLocks/>
            </p:cNvSpPr>
            <p:nvPr/>
          </p:nvSpPr>
          <p:spPr bwMode="auto">
            <a:xfrm>
              <a:off x="6097588" y="4030663"/>
              <a:ext cx="15875" cy="28575"/>
            </a:xfrm>
            <a:custGeom>
              <a:avLst/>
              <a:gdLst>
                <a:gd name="T0" fmla="*/ 2 w 4"/>
                <a:gd name="T1" fmla="*/ 8 h 8"/>
                <a:gd name="T2" fmla="*/ 3 w 4"/>
                <a:gd name="T3" fmla="*/ 7 h 8"/>
                <a:gd name="T4" fmla="*/ 4 w 4"/>
                <a:gd name="T5" fmla="*/ 6 h 8"/>
                <a:gd name="T6" fmla="*/ 4 w 4"/>
                <a:gd name="T7" fmla="*/ 2 h 8"/>
                <a:gd name="T8" fmla="*/ 2 w 4"/>
                <a:gd name="T9" fmla="*/ 0 h 8"/>
                <a:gd name="T10" fmla="*/ 0 w 4"/>
                <a:gd name="T11" fmla="*/ 1 h 8"/>
                <a:gd name="T12" fmla="*/ 0 w 4"/>
                <a:gd name="T13" fmla="*/ 2 h 8"/>
                <a:gd name="T14" fmla="*/ 0 w 4"/>
                <a:gd name="T15" fmla="*/ 6 h 8"/>
                <a:gd name="T16" fmla="*/ 2 w 4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3" y="8"/>
                    <a:pt x="3" y="8"/>
                    <a:pt x="3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1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3" name="Freeform 429"/>
            <p:cNvSpPr>
              <a:spLocks noEditPoints="1"/>
            </p:cNvSpPr>
            <p:nvPr/>
          </p:nvSpPr>
          <p:spPr bwMode="auto">
            <a:xfrm>
              <a:off x="6037263" y="4089400"/>
              <a:ext cx="120650" cy="136525"/>
            </a:xfrm>
            <a:custGeom>
              <a:avLst/>
              <a:gdLst>
                <a:gd name="T0" fmla="*/ 16 w 32"/>
                <a:gd name="T1" fmla="*/ 0 h 36"/>
                <a:gd name="T2" fmla="*/ 0 w 32"/>
                <a:gd name="T3" fmla="*/ 16 h 36"/>
                <a:gd name="T4" fmla="*/ 8 w 32"/>
                <a:gd name="T5" fmla="*/ 30 h 36"/>
                <a:gd name="T6" fmla="*/ 8 w 32"/>
                <a:gd name="T7" fmla="*/ 36 h 36"/>
                <a:gd name="T8" fmla="*/ 24 w 32"/>
                <a:gd name="T9" fmla="*/ 36 h 36"/>
                <a:gd name="T10" fmla="*/ 24 w 32"/>
                <a:gd name="T11" fmla="*/ 30 h 36"/>
                <a:gd name="T12" fmla="*/ 32 w 32"/>
                <a:gd name="T13" fmla="*/ 16 h 36"/>
                <a:gd name="T14" fmla="*/ 16 w 32"/>
                <a:gd name="T15" fmla="*/ 0 h 36"/>
                <a:gd name="T16" fmla="*/ 22 w 32"/>
                <a:gd name="T17" fmla="*/ 26 h 36"/>
                <a:gd name="T18" fmla="*/ 20 w 32"/>
                <a:gd name="T19" fmla="*/ 27 h 36"/>
                <a:gd name="T20" fmla="*/ 20 w 32"/>
                <a:gd name="T21" fmla="*/ 30 h 36"/>
                <a:gd name="T22" fmla="*/ 20 w 32"/>
                <a:gd name="T23" fmla="*/ 32 h 36"/>
                <a:gd name="T24" fmla="*/ 12 w 32"/>
                <a:gd name="T25" fmla="*/ 32 h 36"/>
                <a:gd name="T26" fmla="*/ 12 w 32"/>
                <a:gd name="T27" fmla="*/ 30 h 36"/>
                <a:gd name="T28" fmla="*/ 12 w 32"/>
                <a:gd name="T29" fmla="*/ 27 h 36"/>
                <a:gd name="T30" fmla="*/ 10 w 32"/>
                <a:gd name="T31" fmla="*/ 26 h 36"/>
                <a:gd name="T32" fmla="*/ 4 w 32"/>
                <a:gd name="T33" fmla="*/ 16 h 36"/>
                <a:gd name="T34" fmla="*/ 16 w 32"/>
                <a:gd name="T35" fmla="*/ 4 h 36"/>
                <a:gd name="T36" fmla="*/ 28 w 32"/>
                <a:gd name="T37" fmla="*/ 16 h 36"/>
                <a:gd name="T38" fmla="*/ 22 w 32"/>
                <a:gd name="T39" fmla="*/ 2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36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2"/>
                    <a:pt x="3" y="27"/>
                    <a:pt x="8" y="3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9" y="27"/>
                    <a:pt x="32" y="22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22" y="26"/>
                  </a:moveTo>
                  <a:cubicBezTo>
                    <a:pt x="20" y="27"/>
                    <a:pt x="20" y="27"/>
                    <a:pt x="20" y="27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6" y="24"/>
                    <a:pt x="4" y="20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0"/>
                    <a:pt x="26" y="24"/>
                    <a:pt x="2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4" name="Freeform 430"/>
            <p:cNvSpPr>
              <a:spLocks/>
            </p:cNvSpPr>
            <p:nvPr/>
          </p:nvSpPr>
          <p:spPr bwMode="auto">
            <a:xfrm>
              <a:off x="6067426" y="4240213"/>
              <a:ext cx="60325" cy="30163"/>
            </a:xfrm>
            <a:custGeom>
              <a:avLst/>
              <a:gdLst>
                <a:gd name="T0" fmla="*/ 0 w 16"/>
                <a:gd name="T1" fmla="*/ 4 h 8"/>
                <a:gd name="T2" fmla="*/ 4 w 16"/>
                <a:gd name="T3" fmla="*/ 4 h 8"/>
                <a:gd name="T4" fmla="*/ 4 w 16"/>
                <a:gd name="T5" fmla="*/ 4 h 8"/>
                <a:gd name="T6" fmla="*/ 8 w 16"/>
                <a:gd name="T7" fmla="*/ 8 h 8"/>
                <a:gd name="T8" fmla="*/ 12 w 16"/>
                <a:gd name="T9" fmla="*/ 4 h 8"/>
                <a:gd name="T10" fmla="*/ 12 w 16"/>
                <a:gd name="T11" fmla="*/ 4 h 8"/>
                <a:gd name="T12" fmla="*/ 16 w 16"/>
                <a:gd name="T13" fmla="*/ 4 h 8"/>
                <a:gd name="T14" fmla="*/ 16 w 16"/>
                <a:gd name="T15" fmla="*/ 0 h 8"/>
                <a:gd name="T16" fmla="*/ 0 w 16"/>
                <a:gd name="T17" fmla="*/ 0 h 8"/>
                <a:gd name="T18" fmla="*/ 0 w 16"/>
                <a:gd name="T1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8">
                  <a:moveTo>
                    <a:pt x="0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6"/>
                    <a:pt x="6" y="8"/>
                    <a:pt x="8" y="8"/>
                  </a:cubicBezTo>
                  <a:cubicBezTo>
                    <a:pt x="10" y="8"/>
                    <a:pt x="12" y="6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75" name="Freeform 5"/>
          <p:cNvSpPr>
            <a:spLocks/>
          </p:cNvSpPr>
          <p:nvPr/>
        </p:nvSpPr>
        <p:spPr bwMode="auto">
          <a:xfrm>
            <a:off x="3150144" y="4851218"/>
            <a:ext cx="444822" cy="447092"/>
          </a:xfrm>
          <a:custGeom>
            <a:avLst/>
            <a:gdLst>
              <a:gd name="T0" fmla="*/ 234 w 246"/>
              <a:gd name="T1" fmla="*/ 13 h 247"/>
              <a:gd name="T2" fmla="*/ 175 w 246"/>
              <a:gd name="T3" fmla="*/ 35 h 247"/>
              <a:gd name="T4" fmla="*/ 153 w 246"/>
              <a:gd name="T5" fmla="*/ 60 h 247"/>
              <a:gd name="T6" fmla="*/ 24 w 246"/>
              <a:gd name="T7" fmla="*/ 36 h 247"/>
              <a:gd name="T8" fmla="*/ 5 w 246"/>
              <a:gd name="T9" fmla="*/ 55 h 247"/>
              <a:gd name="T10" fmla="*/ 107 w 246"/>
              <a:gd name="T11" fmla="*/ 109 h 247"/>
              <a:gd name="T12" fmla="*/ 65 w 246"/>
              <a:gd name="T13" fmla="*/ 159 h 247"/>
              <a:gd name="T14" fmla="*/ 54 w 246"/>
              <a:gd name="T15" fmla="*/ 172 h 247"/>
              <a:gd name="T16" fmla="*/ 12 w 246"/>
              <a:gd name="T17" fmla="*/ 161 h 247"/>
              <a:gd name="T18" fmla="*/ 0 w 246"/>
              <a:gd name="T19" fmla="*/ 173 h 247"/>
              <a:gd name="T20" fmla="*/ 47 w 246"/>
              <a:gd name="T21" fmla="*/ 200 h 247"/>
              <a:gd name="T22" fmla="*/ 74 w 246"/>
              <a:gd name="T23" fmla="*/ 247 h 247"/>
              <a:gd name="T24" fmla="*/ 86 w 246"/>
              <a:gd name="T25" fmla="*/ 235 h 247"/>
              <a:gd name="T26" fmla="*/ 75 w 246"/>
              <a:gd name="T27" fmla="*/ 193 h 247"/>
              <a:gd name="T28" fmla="*/ 88 w 246"/>
              <a:gd name="T29" fmla="*/ 182 h 247"/>
              <a:gd name="T30" fmla="*/ 138 w 246"/>
              <a:gd name="T31" fmla="*/ 140 h 247"/>
              <a:gd name="T32" fmla="*/ 192 w 246"/>
              <a:gd name="T33" fmla="*/ 242 h 247"/>
              <a:gd name="T34" fmla="*/ 211 w 246"/>
              <a:gd name="T35" fmla="*/ 223 h 247"/>
              <a:gd name="T36" fmla="*/ 187 w 246"/>
              <a:gd name="T37" fmla="*/ 94 h 247"/>
              <a:gd name="T38" fmla="*/ 212 w 246"/>
              <a:gd name="T39" fmla="*/ 72 h 247"/>
              <a:gd name="T40" fmla="*/ 234 w 246"/>
              <a:gd name="T41" fmla="*/ 13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46" h="247">
                <a:moveTo>
                  <a:pt x="234" y="13"/>
                </a:moveTo>
                <a:cubicBezTo>
                  <a:pt x="221" y="0"/>
                  <a:pt x="196" y="11"/>
                  <a:pt x="175" y="35"/>
                </a:cubicBezTo>
                <a:cubicBezTo>
                  <a:pt x="153" y="60"/>
                  <a:pt x="153" y="60"/>
                  <a:pt x="153" y="60"/>
                </a:cubicBezTo>
                <a:cubicBezTo>
                  <a:pt x="24" y="36"/>
                  <a:pt x="24" y="36"/>
                  <a:pt x="24" y="36"/>
                </a:cubicBezTo>
                <a:cubicBezTo>
                  <a:pt x="5" y="55"/>
                  <a:pt x="5" y="55"/>
                  <a:pt x="5" y="55"/>
                </a:cubicBezTo>
                <a:cubicBezTo>
                  <a:pt x="107" y="109"/>
                  <a:pt x="107" y="109"/>
                  <a:pt x="107" y="109"/>
                </a:cubicBezTo>
                <a:cubicBezTo>
                  <a:pt x="65" y="159"/>
                  <a:pt x="65" y="159"/>
                  <a:pt x="65" y="159"/>
                </a:cubicBezTo>
                <a:cubicBezTo>
                  <a:pt x="61" y="164"/>
                  <a:pt x="57" y="168"/>
                  <a:pt x="54" y="172"/>
                </a:cubicBezTo>
                <a:cubicBezTo>
                  <a:pt x="12" y="161"/>
                  <a:pt x="12" y="161"/>
                  <a:pt x="12" y="161"/>
                </a:cubicBezTo>
                <a:cubicBezTo>
                  <a:pt x="0" y="173"/>
                  <a:pt x="0" y="173"/>
                  <a:pt x="0" y="173"/>
                </a:cubicBezTo>
                <a:cubicBezTo>
                  <a:pt x="47" y="200"/>
                  <a:pt x="47" y="200"/>
                  <a:pt x="47" y="200"/>
                </a:cubicBezTo>
                <a:cubicBezTo>
                  <a:pt x="74" y="247"/>
                  <a:pt x="74" y="247"/>
                  <a:pt x="74" y="247"/>
                </a:cubicBezTo>
                <a:cubicBezTo>
                  <a:pt x="86" y="235"/>
                  <a:pt x="86" y="235"/>
                  <a:pt x="86" y="235"/>
                </a:cubicBezTo>
                <a:cubicBezTo>
                  <a:pt x="75" y="193"/>
                  <a:pt x="75" y="193"/>
                  <a:pt x="75" y="193"/>
                </a:cubicBezTo>
                <a:cubicBezTo>
                  <a:pt x="79" y="190"/>
                  <a:pt x="83" y="186"/>
                  <a:pt x="88" y="182"/>
                </a:cubicBezTo>
                <a:cubicBezTo>
                  <a:pt x="138" y="140"/>
                  <a:pt x="138" y="140"/>
                  <a:pt x="138" y="140"/>
                </a:cubicBezTo>
                <a:cubicBezTo>
                  <a:pt x="192" y="242"/>
                  <a:pt x="192" y="242"/>
                  <a:pt x="192" y="242"/>
                </a:cubicBezTo>
                <a:cubicBezTo>
                  <a:pt x="211" y="223"/>
                  <a:pt x="211" y="223"/>
                  <a:pt x="211" y="223"/>
                </a:cubicBezTo>
                <a:cubicBezTo>
                  <a:pt x="187" y="94"/>
                  <a:pt x="187" y="94"/>
                  <a:pt x="187" y="94"/>
                </a:cubicBezTo>
                <a:cubicBezTo>
                  <a:pt x="212" y="72"/>
                  <a:pt x="212" y="72"/>
                  <a:pt x="212" y="72"/>
                </a:cubicBezTo>
                <a:cubicBezTo>
                  <a:pt x="236" y="51"/>
                  <a:pt x="246" y="25"/>
                  <a:pt x="234" y="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76" name="Group 175"/>
          <p:cNvGrpSpPr/>
          <p:nvPr/>
        </p:nvGrpSpPr>
        <p:grpSpPr>
          <a:xfrm>
            <a:off x="3229844" y="4268489"/>
            <a:ext cx="304483" cy="415879"/>
            <a:chOff x="5772150" y="2981325"/>
            <a:chExt cx="650875" cy="889001"/>
          </a:xfrm>
          <a:solidFill>
            <a:schemeClr val="accent6"/>
          </a:solidFill>
        </p:grpSpPr>
        <p:sp>
          <p:nvSpPr>
            <p:cNvPr id="177" name="Rectangle 9"/>
            <p:cNvSpPr>
              <a:spLocks noChangeArrowheads="1"/>
            </p:cNvSpPr>
            <p:nvPr/>
          </p:nvSpPr>
          <p:spPr bwMode="auto">
            <a:xfrm>
              <a:off x="5875338" y="3159125"/>
              <a:ext cx="146050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8" name="Rectangle 10"/>
            <p:cNvSpPr>
              <a:spLocks noChangeArrowheads="1"/>
            </p:cNvSpPr>
            <p:nvPr/>
          </p:nvSpPr>
          <p:spPr bwMode="auto">
            <a:xfrm>
              <a:off x="5875338" y="3375025"/>
              <a:ext cx="368300" cy="428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9" name="Rectangle 11"/>
            <p:cNvSpPr>
              <a:spLocks noChangeArrowheads="1"/>
            </p:cNvSpPr>
            <p:nvPr/>
          </p:nvSpPr>
          <p:spPr bwMode="auto">
            <a:xfrm>
              <a:off x="5875338" y="3470275"/>
              <a:ext cx="368300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0" name="Rectangle 12"/>
            <p:cNvSpPr>
              <a:spLocks noChangeArrowheads="1"/>
            </p:cNvSpPr>
            <p:nvPr/>
          </p:nvSpPr>
          <p:spPr bwMode="auto">
            <a:xfrm>
              <a:off x="5875338" y="3565525"/>
              <a:ext cx="206375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1" name="Freeform 13"/>
            <p:cNvSpPr>
              <a:spLocks/>
            </p:cNvSpPr>
            <p:nvPr/>
          </p:nvSpPr>
          <p:spPr bwMode="auto">
            <a:xfrm>
              <a:off x="5772150" y="2981325"/>
              <a:ext cx="650875" cy="835025"/>
            </a:xfrm>
            <a:custGeom>
              <a:avLst/>
              <a:gdLst>
                <a:gd name="T0" fmla="*/ 87 w 170"/>
                <a:gd name="T1" fmla="*/ 0 h 220"/>
                <a:gd name="T2" fmla="*/ 34 w 170"/>
                <a:gd name="T3" fmla="*/ 0 h 220"/>
                <a:gd name="T4" fmla="*/ 0 w 170"/>
                <a:gd name="T5" fmla="*/ 34 h 220"/>
                <a:gd name="T6" fmla="*/ 0 w 170"/>
                <a:gd name="T7" fmla="*/ 185 h 220"/>
                <a:gd name="T8" fmla="*/ 34 w 170"/>
                <a:gd name="T9" fmla="*/ 220 h 220"/>
                <a:gd name="T10" fmla="*/ 91 w 170"/>
                <a:gd name="T11" fmla="*/ 220 h 220"/>
                <a:gd name="T12" fmla="*/ 91 w 170"/>
                <a:gd name="T13" fmla="*/ 203 h 220"/>
                <a:gd name="T14" fmla="*/ 34 w 170"/>
                <a:gd name="T15" fmla="*/ 203 h 220"/>
                <a:gd name="T16" fmla="*/ 16 w 170"/>
                <a:gd name="T17" fmla="*/ 185 h 220"/>
                <a:gd name="T18" fmla="*/ 16 w 170"/>
                <a:gd name="T19" fmla="*/ 34 h 220"/>
                <a:gd name="T20" fmla="*/ 34 w 170"/>
                <a:gd name="T21" fmla="*/ 16 h 220"/>
                <a:gd name="T22" fmla="*/ 79 w 170"/>
                <a:gd name="T23" fmla="*/ 16 h 220"/>
                <a:gd name="T24" fmla="*/ 79 w 170"/>
                <a:gd name="T25" fmla="*/ 67 h 220"/>
                <a:gd name="T26" fmla="*/ 105 w 170"/>
                <a:gd name="T27" fmla="*/ 93 h 220"/>
                <a:gd name="T28" fmla="*/ 154 w 170"/>
                <a:gd name="T29" fmla="*/ 93 h 220"/>
                <a:gd name="T30" fmla="*/ 154 w 170"/>
                <a:gd name="T31" fmla="*/ 185 h 220"/>
                <a:gd name="T32" fmla="*/ 143 w 170"/>
                <a:gd name="T33" fmla="*/ 202 h 220"/>
                <a:gd name="T34" fmla="*/ 143 w 170"/>
                <a:gd name="T35" fmla="*/ 219 h 220"/>
                <a:gd name="T36" fmla="*/ 170 w 170"/>
                <a:gd name="T37" fmla="*/ 185 h 220"/>
                <a:gd name="T38" fmla="*/ 170 w 170"/>
                <a:gd name="T39" fmla="*/ 83 h 220"/>
                <a:gd name="T40" fmla="*/ 87 w 170"/>
                <a:gd name="T4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0" h="220">
                  <a:moveTo>
                    <a:pt x="87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204"/>
                    <a:pt x="15" y="220"/>
                    <a:pt x="34" y="220"/>
                  </a:cubicBezTo>
                  <a:cubicBezTo>
                    <a:pt x="91" y="220"/>
                    <a:pt x="91" y="220"/>
                    <a:pt x="91" y="220"/>
                  </a:cubicBezTo>
                  <a:cubicBezTo>
                    <a:pt x="91" y="203"/>
                    <a:pt x="91" y="203"/>
                    <a:pt x="91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24" y="203"/>
                    <a:pt x="16" y="195"/>
                    <a:pt x="16" y="185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24"/>
                    <a:pt x="24" y="16"/>
                    <a:pt x="34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81"/>
                    <a:pt x="90" y="93"/>
                    <a:pt x="105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4" y="193"/>
                    <a:pt x="149" y="199"/>
                    <a:pt x="143" y="202"/>
                  </a:cubicBezTo>
                  <a:cubicBezTo>
                    <a:pt x="143" y="219"/>
                    <a:pt x="143" y="219"/>
                    <a:pt x="143" y="219"/>
                  </a:cubicBezTo>
                  <a:cubicBezTo>
                    <a:pt x="158" y="216"/>
                    <a:pt x="170" y="202"/>
                    <a:pt x="170" y="185"/>
                  </a:cubicBezTo>
                  <a:cubicBezTo>
                    <a:pt x="170" y="83"/>
                    <a:pt x="170" y="83"/>
                    <a:pt x="170" y="83"/>
                  </a:cubicBez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2" name="Freeform 14"/>
            <p:cNvSpPr>
              <a:spLocks/>
            </p:cNvSpPr>
            <p:nvPr/>
          </p:nvSpPr>
          <p:spPr bwMode="auto">
            <a:xfrm>
              <a:off x="6154738" y="3744913"/>
              <a:ext cx="130175" cy="125413"/>
            </a:xfrm>
            <a:custGeom>
              <a:avLst/>
              <a:gdLst>
                <a:gd name="T0" fmla="*/ 32 w 34"/>
                <a:gd name="T1" fmla="*/ 0 h 33"/>
                <a:gd name="T2" fmla="*/ 31 w 34"/>
                <a:gd name="T3" fmla="*/ 2 h 33"/>
                <a:gd name="T4" fmla="*/ 26 w 34"/>
                <a:gd name="T5" fmla="*/ 7 h 33"/>
                <a:gd name="T6" fmla="*/ 24 w 34"/>
                <a:gd name="T7" fmla="*/ 8 h 33"/>
                <a:gd name="T8" fmla="*/ 19 w 34"/>
                <a:gd name="T9" fmla="*/ 6 h 33"/>
                <a:gd name="T10" fmla="*/ 17 w 34"/>
                <a:gd name="T11" fmla="*/ 5 h 33"/>
                <a:gd name="T12" fmla="*/ 16 w 34"/>
                <a:gd name="T13" fmla="*/ 6 h 33"/>
                <a:gd name="T14" fmla="*/ 10 w 34"/>
                <a:gd name="T15" fmla="*/ 8 h 33"/>
                <a:gd name="T16" fmla="*/ 10 w 34"/>
                <a:gd name="T17" fmla="*/ 8 h 33"/>
                <a:gd name="T18" fmla="*/ 8 w 34"/>
                <a:gd name="T19" fmla="*/ 7 h 33"/>
                <a:gd name="T20" fmla="*/ 3 w 34"/>
                <a:gd name="T21" fmla="*/ 2 h 33"/>
                <a:gd name="T22" fmla="*/ 2 w 34"/>
                <a:gd name="T23" fmla="*/ 0 h 33"/>
                <a:gd name="T24" fmla="*/ 1 w 34"/>
                <a:gd name="T25" fmla="*/ 0 h 33"/>
                <a:gd name="T26" fmla="*/ 0 w 34"/>
                <a:gd name="T27" fmla="*/ 0 h 33"/>
                <a:gd name="T28" fmla="*/ 0 w 34"/>
                <a:gd name="T29" fmla="*/ 33 h 33"/>
                <a:gd name="T30" fmla="*/ 17 w 34"/>
                <a:gd name="T31" fmla="*/ 21 h 33"/>
                <a:gd name="T32" fmla="*/ 34 w 34"/>
                <a:gd name="T33" fmla="*/ 33 h 33"/>
                <a:gd name="T34" fmla="*/ 34 w 34"/>
                <a:gd name="T35" fmla="*/ 0 h 33"/>
                <a:gd name="T36" fmla="*/ 34 w 34"/>
                <a:gd name="T37" fmla="*/ 0 h 33"/>
                <a:gd name="T38" fmla="*/ 32 w 34"/>
                <a:gd name="T3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33">
                  <a:moveTo>
                    <a:pt x="32" y="0"/>
                  </a:moveTo>
                  <a:cubicBezTo>
                    <a:pt x="32" y="1"/>
                    <a:pt x="31" y="1"/>
                    <a:pt x="31" y="2"/>
                  </a:cubicBezTo>
                  <a:cubicBezTo>
                    <a:pt x="30" y="4"/>
                    <a:pt x="29" y="6"/>
                    <a:pt x="26" y="7"/>
                  </a:cubicBezTo>
                  <a:cubicBezTo>
                    <a:pt x="25" y="7"/>
                    <a:pt x="25" y="8"/>
                    <a:pt x="24" y="8"/>
                  </a:cubicBezTo>
                  <a:cubicBezTo>
                    <a:pt x="22" y="8"/>
                    <a:pt x="20" y="7"/>
                    <a:pt x="19" y="6"/>
                  </a:cubicBezTo>
                  <a:cubicBezTo>
                    <a:pt x="18" y="6"/>
                    <a:pt x="17" y="5"/>
                    <a:pt x="17" y="5"/>
                  </a:cubicBezTo>
                  <a:cubicBezTo>
                    <a:pt x="17" y="5"/>
                    <a:pt x="16" y="6"/>
                    <a:pt x="16" y="6"/>
                  </a:cubicBezTo>
                  <a:cubicBezTo>
                    <a:pt x="14" y="7"/>
                    <a:pt x="12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7"/>
                    <a:pt x="8" y="7"/>
                  </a:cubicBezTo>
                  <a:cubicBezTo>
                    <a:pt x="5" y="6"/>
                    <a:pt x="4" y="4"/>
                    <a:pt x="3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3" y="0"/>
                    <a:pt x="32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3" name="Oval 15"/>
            <p:cNvSpPr>
              <a:spLocks noChangeArrowheads="1"/>
            </p:cNvSpPr>
            <p:nvPr/>
          </p:nvSpPr>
          <p:spPr bwMode="auto">
            <a:xfrm>
              <a:off x="6178550" y="3625850"/>
              <a:ext cx="84138" cy="809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16"/>
            <p:cNvSpPr>
              <a:spLocks noEditPoints="1"/>
            </p:cNvSpPr>
            <p:nvPr/>
          </p:nvSpPr>
          <p:spPr bwMode="auto">
            <a:xfrm>
              <a:off x="6127750" y="3573463"/>
              <a:ext cx="187325" cy="185738"/>
            </a:xfrm>
            <a:custGeom>
              <a:avLst/>
              <a:gdLst>
                <a:gd name="T0" fmla="*/ 44 w 49"/>
                <a:gd name="T1" fmla="*/ 18 h 49"/>
                <a:gd name="T2" fmla="*/ 44 w 49"/>
                <a:gd name="T3" fmla="*/ 10 h 49"/>
                <a:gd name="T4" fmla="*/ 36 w 49"/>
                <a:gd name="T5" fmla="*/ 7 h 49"/>
                <a:gd name="T6" fmla="*/ 32 w 49"/>
                <a:gd name="T7" fmla="*/ 1 h 49"/>
                <a:gd name="T8" fmla="*/ 24 w 49"/>
                <a:gd name="T9" fmla="*/ 3 h 49"/>
                <a:gd name="T10" fmla="*/ 16 w 49"/>
                <a:gd name="T11" fmla="*/ 1 h 49"/>
                <a:gd name="T12" fmla="*/ 12 w 49"/>
                <a:gd name="T13" fmla="*/ 7 h 49"/>
                <a:gd name="T14" fmla="*/ 4 w 49"/>
                <a:gd name="T15" fmla="*/ 10 h 49"/>
                <a:gd name="T16" fmla="*/ 4 w 49"/>
                <a:gd name="T17" fmla="*/ 18 h 49"/>
                <a:gd name="T18" fmla="*/ 0 w 49"/>
                <a:gd name="T19" fmla="*/ 24 h 49"/>
                <a:gd name="T20" fmla="*/ 4 w 49"/>
                <a:gd name="T21" fmla="*/ 31 h 49"/>
                <a:gd name="T22" fmla="*/ 4 w 49"/>
                <a:gd name="T23" fmla="*/ 39 h 49"/>
                <a:gd name="T24" fmla="*/ 12 w 49"/>
                <a:gd name="T25" fmla="*/ 41 h 49"/>
                <a:gd name="T26" fmla="*/ 16 w 49"/>
                <a:gd name="T27" fmla="*/ 48 h 49"/>
                <a:gd name="T28" fmla="*/ 24 w 49"/>
                <a:gd name="T29" fmla="*/ 45 h 49"/>
                <a:gd name="T30" fmla="*/ 32 w 49"/>
                <a:gd name="T31" fmla="*/ 48 h 49"/>
                <a:gd name="T32" fmla="*/ 36 w 49"/>
                <a:gd name="T33" fmla="*/ 41 h 49"/>
                <a:gd name="T34" fmla="*/ 44 w 49"/>
                <a:gd name="T35" fmla="*/ 39 h 49"/>
                <a:gd name="T36" fmla="*/ 44 w 49"/>
                <a:gd name="T37" fmla="*/ 31 h 49"/>
                <a:gd name="T38" fmla="*/ 49 w 49"/>
                <a:gd name="T39" fmla="*/ 24 h 49"/>
                <a:gd name="T40" fmla="*/ 44 w 49"/>
                <a:gd name="T41" fmla="*/ 18 h 49"/>
                <a:gd name="T42" fmla="*/ 24 w 49"/>
                <a:gd name="T43" fmla="*/ 37 h 49"/>
                <a:gd name="T44" fmla="*/ 11 w 49"/>
                <a:gd name="T45" fmla="*/ 24 h 49"/>
                <a:gd name="T46" fmla="*/ 24 w 49"/>
                <a:gd name="T47" fmla="*/ 12 h 49"/>
                <a:gd name="T48" fmla="*/ 37 w 49"/>
                <a:gd name="T49" fmla="*/ 24 h 49"/>
                <a:gd name="T50" fmla="*/ 24 w 49"/>
                <a:gd name="T51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9" h="49">
                  <a:moveTo>
                    <a:pt x="44" y="18"/>
                  </a:moveTo>
                  <a:cubicBezTo>
                    <a:pt x="43" y="16"/>
                    <a:pt x="45" y="12"/>
                    <a:pt x="44" y="10"/>
                  </a:cubicBezTo>
                  <a:cubicBezTo>
                    <a:pt x="42" y="8"/>
                    <a:pt x="38" y="9"/>
                    <a:pt x="36" y="7"/>
                  </a:cubicBezTo>
                  <a:cubicBezTo>
                    <a:pt x="34" y="6"/>
                    <a:pt x="34" y="2"/>
                    <a:pt x="32" y="1"/>
                  </a:cubicBezTo>
                  <a:cubicBezTo>
                    <a:pt x="29" y="0"/>
                    <a:pt x="27" y="3"/>
                    <a:pt x="24" y="3"/>
                  </a:cubicBezTo>
                  <a:cubicBezTo>
                    <a:pt x="22" y="3"/>
                    <a:pt x="19" y="0"/>
                    <a:pt x="16" y="1"/>
                  </a:cubicBezTo>
                  <a:cubicBezTo>
                    <a:pt x="14" y="2"/>
                    <a:pt x="14" y="6"/>
                    <a:pt x="12" y="7"/>
                  </a:cubicBezTo>
                  <a:cubicBezTo>
                    <a:pt x="10" y="9"/>
                    <a:pt x="6" y="8"/>
                    <a:pt x="4" y="10"/>
                  </a:cubicBezTo>
                  <a:cubicBezTo>
                    <a:pt x="3" y="12"/>
                    <a:pt x="5" y="16"/>
                    <a:pt x="4" y="18"/>
                  </a:cubicBezTo>
                  <a:cubicBezTo>
                    <a:pt x="3" y="20"/>
                    <a:pt x="0" y="22"/>
                    <a:pt x="0" y="24"/>
                  </a:cubicBezTo>
                  <a:cubicBezTo>
                    <a:pt x="0" y="27"/>
                    <a:pt x="3" y="29"/>
                    <a:pt x="4" y="31"/>
                  </a:cubicBezTo>
                  <a:cubicBezTo>
                    <a:pt x="5" y="33"/>
                    <a:pt x="3" y="37"/>
                    <a:pt x="4" y="39"/>
                  </a:cubicBezTo>
                  <a:cubicBezTo>
                    <a:pt x="6" y="41"/>
                    <a:pt x="10" y="40"/>
                    <a:pt x="12" y="41"/>
                  </a:cubicBezTo>
                  <a:cubicBezTo>
                    <a:pt x="14" y="43"/>
                    <a:pt x="14" y="47"/>
                    <a:pt x="16" y="48"/>
                  </a:cubicBezTo>
                  <a:cubicBezTo>
                    <a:pt x="19" y="49"/>
                    <a:pt x="22" y="45"/>
                    <a:pt x="24" y="45"/>
                  </a:cubicBezTo>
                  <a:cubicBezTo>
                    <a:pt x="27" y="45"/>
                    <a:pt x="29" y="49"/>
                    <a:pt x="32" y="48"/>
                  </a:cubicBezTo>
                  <a:cubicBezTo>
                    <a:pt x="34" y="47"/>
                    <a:pt x="34" y="43"/>
                    <a:pt x="36" y="41"/>
                  </a:cubicBezTo>
                  <a:cubicBezTo>
                    <a:pt x="38" y="40"/>
                    <a:pt x="42" y="41"/>
                    <a:pt x="44" y="39"/>
                  </a:cubicBezTo>
                  <a:cubicBezTo>
                    <a:pt x="45" y="37"/>
                    <a:pt x="43" y="33"/>
                    <a:pt x="44" y="31"/>
                  </a:cubicBezTo>
                  <a:cubicBezTo>
                    <a:pt x="45" y="29"/>
                    <a:pt x="49" y="27"/>
                    <a:pt x="49" y="24"/>
                  </a:cubicBezTo>
                  <a:cubicBezTo>
                    <a:pt x="49" y="22"/>
                    <a:pt x="45" y="20"/>
                    <a:pt x="44" y="18"/>
                  </a:cubicBezTo>
                  <a:close/>
                  <a:moveTo>
                    <a:pt x="24" y="37"/>
                  </a:moveTo>
                  <a:cubicBezTo>
                    <a:pt x="17" y="37"/>
                    <a:pt x="11" y="32"/>
                    <a:pt x="11" y="24"/>
                  </a:cubicBezTo>
                  <a:cubicBezTo>
                    <a:pt x="11" y="17"/>
                    <a:pt x="17" y="12"/>
                    <a:pt x="24" y="12"/>
                  </a:cubicBezTo>
                  <a:cubicBezTo>
                    <a:pt x="31" y="12"/>
                    <a:pt x="37" y="17"/>
                    <a:pt x="37" y="24"/>
                  </a:cubicBezTo>
                  <a:cubicBezTo>
                    <a:pt x="37" y="32"/>
                    <a:pt x="31" y="37"/>
                    <a:pt x="24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5" name="Freeform 60"/>
          <p:cNvSpPr>
            <a:spLocks noEditPoints="1"/>
          </p:cNvSpPr>
          <p:nvPr/>
        </p:nvSpPr>
        <p:spPr bwMode="auto">
          <a:xfrm>
            <a:off x="2158895" y="3868465"/>
            <a:ext cx="400024" cy="400024"/>
          </a:xfrm>
          <a:custGeom>
            <a:avLst/>
            <a:gdLst>
              <a:gd name="T0" fmla="*/ 126 w 128"/>
              <a:gd name="T1" fmla="*/ 1 h 128"/>
              <a:gd name="T2" fmla="*/ 124 w 128"/>
              <a:gd name="T3" fmla="*/ 0 h 128"/>
              <a:gd name="T4" fmla="*/ 122 w 128"/>
              <a:gd name="T5" fmla="*/ 1 h 128"/>
              <a:gd name="T6" fmla="*/ 2 w 128"/>
              <a:gd name="T7" fmla="*/ 81 h 128"/>
              <a:gd name="T8" fmla="*/ 0 w 128"/>
              <a:gd name="T9" fmla="*/ 84 h 128"/>
              <a:gd name="T10" fmla="*/ 3 w 128"/>
              <a:gd name="T11" fmla="*/ 88 h 128"/>
              <a:gd name="T12" fmla="*/ 34 w 128"/>
              <a:gd name="T13" fmla="*/ 100 h 128"/>
              <a:gd name="T14" fmla="*/ 49 w 128"/>
              <a:gd name="T15" fmla="*/ 126 h 128"/>
              <a:gd name="T16" fmla="*/ 52 w 128"/>
              <a:gd name="T17" fmla="*/ 128 h 128"/>
              <a:gd name="T18" fmla="*/ 52 w 128"/>
              <a:gd name="T19" fmla="*/ 128 h 128"/>
              <a:gd name="T20" fmla="*/ 55 w 128"/>
              <a:gd name="T21" fmla="*/ 126 h 128"/>
              <a:gd name="T22" fmla="*/ 64 w 128"/>
              <a:gd name="T23" fmla="*/ 112 h 128"/>
              <a:gd name="T24" fmla="*/ 103 w 128"/>
              <a:gd name="T25" fmla="*/ 128 h 128"/>
              <a:gd name="T26" fmla="*/ 104 w 128"/>
              <a:gd name="T27" fmla="*/ 128 h 128"/>
              <a:gd name="T28" fmla="*/ 106 w 128"/>
              <a:gd name="T29" fmla="*/ 127 h 128"/>
              <a:gd name="T30" fmla="*/ 108 w 128"/>
              <a:gd name="T31" fmla="*/ 125 h 128"/>
              <a:gd name="T32" fmla="*/ 128 w 128"/>
              <a:gd name="T33" fmla="*/ 5 h 128"/>
              <a:gd name="T34" fmla="*/ 126 w 128"/>
              <a:gd name="T35" fmla="*/ 1 h 128"/>
              <a:gd name="T36" fmla="*/ 13 w 128"/>
              <a:gd name="T37" fmla="*/ 83 h 128"/>
              <a:gd name="T38" fmla="*/ 105 w 128"/>
              <a:gd name="T39" fmla="*/ 21 h 128"/>
              <a:gd name="T40" fmla="*/ 38 w 128"/>
              <a:gd name="T41" fmla="*/ 93 h 128"/>
              <a:gd name="T42" fmla="*/ 37 w 128"/>
              <a:gd name="T43" fmla="*/ 93 h 128"/>
              <a:gd name="T44" fmla="*/ 13 w 128"/>
              <a:gd name="T45" fmla="*/ 83 h 128"/>
              <a:gd name="T46" fmla="*/ 41 w 128"/>
              <a:gd name="T47" fmla="*/ 96 h 128"/>
              <a:gd name="T48" fmla="*/ 41 w 128"/>
              <a:gd name="T49" fmla="*/ 96 h 128"/>
              <a:gd name="T50" fmla="*/ 117 w 128"/>
              <a:gd name="T51" fmla="*/ 15 h 128"/>
              <a:gd name="T52" fmla="*/ 52 w 128"/>
              <a:gd name="T53" fmla="*/ 116 h 128"/>
              <a:gd name="T54" fmla="*/ 41 w 128"/>
              <a:gd name="T55" fmla="*/ 96 h 128"/>
              <a:gd name="T56" fmla="*/ 101 w 128"/>
              <a:gd name="T57" fmla="*/ 118 h 128"/>
              <a:gd name="T58" fmla="*/ 67 w 128"/>
              <a:gd name="T59" fmla="*/ 105 h 128"/>
              <a:gd name="T60" fmla="*/ 64 w 128"/>
              <a:gd name="T61" fmla="*/ 104 h 128"/>
              <a:gd name="T62" fmla="*/ 117 w 128"/>
              <a:gd name="T63" fmla="*/ 23 h 128"/>
              <a:gd name="T64" fmla="*/ 101 w 128"/>
              <a:gd name="T65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28">
                <a:moveTo>
                  <a:pt x="126" y="1"/>
                </a:moveTo>
                <a:cubicBezTo>
                  <a:pt x="126" y="0"/>
                  <a:pt x="125" y="0"/>
                  <a:pt x="124" y="0"/>
                </a:cubicBezTo>
                <a:cubicBezTo>
                  <a:pt x="123" y="0"/>
                  <a:pt x="122" y="0"/>
                  <a:pt x="122" y="1"/>
                </a:cubicBezTo>
                <a:cubicBezTo>
                  <a:pt x="2" y="81"/>
                  <a:pt x="2" y="81"/>
                  <a:pt x="2" y="81"/>
                </a:cubicBezTo>
                <a:cubicBezTo>
                  <a:pt x="1" y="81"/>
                  <a:pt x="0" y="83"/>
                  <a:pt x="0" y="84"/>
                </a:cubicBezTo>
                <a:cubicBezTo>
                  <a:pt x="0" y="86"/>
                  <a:pt x="1" y="87"/>
                  <a:pt x="3" y="88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49" y="126"/>
                  <a:pt x="49" y="126"/>
                  <a:pt x="49" y="126"/>
                </a:cubicBezTo>
                <a:cubicBezTo>
                  <a:pt x="49" y="127"/>
                  <a:pt x="51" y="128"/>
                  <a:pt x="52" y="128"/>
                </a:cubicBezTo>
                <a:cubicBezTo>
                  <a:pt x="52" y="128"/>
                  <a:pt x="52" y="128"/>
                  <a:pt x="52" y="128"/>
                </a:cubicBezTo>
                <a:cubicBezTo>
                  <a:pt x="53" y="128"/>
                  <a:pt x="55" y="127"/>
                  <a:pt x="55" y="126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103" y="128"/>
                  <a:pt x="103" y="128"/>
                  <a:pt x="104" y="128"/>
                </a:cubicBezTo>
                <a:cubicBezTo>
                  <a:pt x="105" y="128"/>
                  <a:pt x="105" y="128"/>
                  <a:pt x="106" y="127"/>
                </a:cubicBezTo>
                <a:cubicBezTo>
                  <a:pt x="107" y="127"/>
                  <a:pt x="108" y="126"/>
                  <a:pt x="108" y="125"/>
                </a:cubicBezTo>
                <a:cubicBezTo>
                  <a:pt x="128" y="5"/>
                  <a:pt x="128" y="5"/>
                  <a:pt x="128" y="5"/>
                </a:cubicBezTo>
                <a:cubicBezTo>
                  <a:pt x="128" y="3"/>
                  <a:pt x="128" y="2"/>
                  <a:pt x="126" y="1"/>
                </a:cubicBezTo>
                <a:close/>
                <a:moveTo>
                  <a:pt x="13" y="83"/>
                </a:moveTo>
                <a:cubicBezTo>
                  <a:pt x="105" y="21"/>
                  <a:pt x="105" y="21"/>
                  <a:pt x="105" y="21"/>
                </a:cubicBezTo>
                <a:cubicBezTo>
                  <a:pt x="38" y="93"/>
                  <a:pt x="38" y="93"/>
                  <a:pt x="38" y="93"/>
                </a:cubicBezTo>
                <a:cubicBezTo>
                  <a:pt x="37" y="93"/>
                  <a:pt x="37" y="93"/>
                  <a:pt x="37" y="93"/>
                </a:cubicBezTo>
                <a:lnTo>
                  <a:pt x="13" y="83"/>
                </a:lnTo>
                <a:close/>
                <a:moveTo>
                  <a:pt x="41" y="96"/>
                </a:moveTo>
                <a:cubicBezTo>
                  <a:pt x="41" y="96"/>
                  <a:pt x="41" y="96"/>
                  <a:pt x="41" y="96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52" y="116"/>
                  <a:pt x="52" y="116"/>
                  <a:pt x="52" y="116"/>
                </a:cubicBezTo>
                <a:lnTo>
                  <a:pt x="41" y="96"/>
                </a:lnTo>
                <a:close/>
                <a:moveTo>
                  <a:pt x="101" y="118"/>
                </a:moveTo>
                <a:cubicBezTo>
                  <a:pt x="67" y="105"/>
                  <a:pt x="67" y="105"/>
                  <a:pt x="67" y="105"/>
                </a:cubicBezTo>
                <a:cubicBezTo>
                  <a:pt x="66" y="104"/>
                  <a:pt x="65" y="104"/>
                  <a:pt x="64" y="104"/>
                </a:cubicBezTo>
                <a:cubicBezTo>
                  <a:pt x="117" y="23"/>
                  <a:pt x="117" y="23"/>
                  <a:pt x="117" y="23"/>
                </a:cubicBezTo>
                <a:lnTo>
                  <a:pt x="101" y="1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86" name="Group 185"/>
          <p:cNvGrpSpPr/>
          <p:nvPr/>
        </p:nvGrpSpPr>
        <p:grpSpPr>
          <a:xfrm>
            <a:off x="3255735" y="3196363"/>
            <a:ext cx="411732" cy="405933"/>
            <a:chOff x="9934575" y="-392112"/>
            <a:chExt cx="450850" cy="444500"/>
          </a:xfrm>
          <a:solidFill>
            <a:schemeClr val="accent1"/>
          </a:solidFill>
        </p:grpSpPr>
        <p:sp>
          <p:nvSpPr>
            <p:cNvPr id="187" name="Freeform 5"/>
            <p:cNvSpPr>
              <a:spLocks noEditPoints="1"/>
            </p:cNvSpPr>
            <p:nvPr/>
          </p:nvSpPr>
          <p:spPr bwMode="auto">
            <a:xfrm>
              <a:off x="9934575" y="-392112"/>
              <a:ext cx="450850" cy="444500"/>
            </a:xfrm>
            <a:custGeom>
              <a:avLst/>
              <a:gdLst>
                <a:gd name="T0" fmla="*/ 111 w 120"/>
                <a:gd name="T1" fmla="*/ 0 h 118"/>
                <a:gd name="T2" fmla="*/ 9 w 120"/>
                <a:gd name="T3" fmla="*/ 0 h 118"/>
                <a:gd name="T4" fmla="*/ 0 w 120"/>
                <a:gd name="T5" fmla="*/ 9 h 118"/>
                <a:gd name="T6" fmla="*/ 0 w 120"/>
                <a:gd name="T7" fmla="*/ 103 h 118"/>
                <a:gd name="T8" fmla="*/ 9 w 120"/>
                <a:gd name="T9" fmla="*/ 112 h 118"/>
                <a:gd name="T10" fmla="*/ 16 w 120"/>
                <a:gd name="T11" fmla="*/ 112 h 118"/>
                <a:gd name="T12" fmla="*/ 16 w 120"/>
                <a:gd name="T13" fmla="*/ 112 h 118"/>
                <a:gd name="T14" fmla="*/ 22 w 120"/>
                <a:gd name="T15" fmla="*/ 118 h 118"/>
                <a:gd name="T16" fmla="*/ 28 w 120"/>
                <a:gd name="T17" fmla="*/ 112 h 118"/>
                <a:gd name="T18" fmla="*/ 28 w 120"/>
                <a:gd name="T19" fmla="*/ 112 h 118"/>
                <a:gd name="T20" fmla="*/ 92 w 120"/>
                <a:gd name="T21" fmla="*/ 112 h 118"/>
                <a:gd name="T22" fmla="*/ 92 w 120"/>
                <a:gd name="T23" fmla="*/ 112 h 118"/>
                <a:gd name="T24" fmla="*/ 98 w 120"/>
                <a:gd name="T25" fmla="*/ 118 h 118"/>
                <a:gd name="T26" fmla="*/ 104 w 120"/>
                <a:gd name="T27" fmla="*/ 112 h 118"/>
                <a:gd name="T28" fmla="*/ 104 w 120"/>
                <a:gd name="T29" fmla="*/ 112 h 118"/>
                <a:gd name="T30" fmla="*/ 111 w 120"/>
                <a:gd name="T31" fmla="*/ 112 h 118"/>
                <a:gd name="T32" fmla="*/ 120 w 120"/>
                <a:gd name="T33" fmla="*/ 103 h 118"/>
                <a:gd name="T34" fmla="*/ 120 w 120"/>
                <a:gd name="T35" fmla="*/ 9 h 118"/>
                <a:gd name="T36" fmla="*/ 111 w 120"/>
                <a:gd name="T37" fmla="*/ 0 h 118"/>
                <a:gd name="T38" fmla="*/ 112 w 120"/>
                <a:gd name="T39" fmla="*/ 103 h 118"/>
                <a:gd name="T40" fmla="*/ 111 w 120"/>
                <a:gd name="T41" fmla="*/ 104 h 118"/>
                <a:gd name="T42" fmla="*/ 9 w 120"/>
                <a:gd name="T43" fmla="*/ 104 h 118"/>
                <a:gd name="T44" fmla="*/ 8 w 120"/>
                <a:gd name="T45" fmla="*/ 103 h 118"/>
                <a:gd name="T46" fmla="*/ 8 w 120"/>
                <a:gd name="T47" fmla="*/ 9 h 118"/>
                <a:gd name="T48" fmla="*/ 9 w 120"/>
                <a:gd name="T49" fmla="*/ 8 h 118"/>
                <a:gd name="T50" fmla="*/ 111 w 120"/>
                <a:gd name="T51" fmla="*/ 8 h 118"/>
                <a:gd name="T52" fmla="*/ 112 w 120"/>
                <a:gd name="T53" fmla="*/ 9 h 118"/>
                <a:gd name="T54" fmla="*/ 112 w 120"/>
                <a:gd name="T55" fmla="*/ 10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0" h="118">
                  <a:moveTo>
                    <a:pt x="111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8"/>
                    <a:pt x="4" y="112"/>
                    <a:pt x="9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6" y="112"/>
                    <a:pt x="16" y="112"/>
                    <a:pt x="16" y="112"/>
                  </a:cubicBezTo>
                  <a:cubicBezTo>
                    <a:pt x="16" y="115"/>
                    <a:pt x="19" y="118"/>
                    <a:pt x="22" y="118"/>
                  </a:cubicBezTo>
                  <a:cubicBezTo>
                    <a:pt x="25" y="118"/>
                    <a:pt x="28" y="115"/>
                    <a:pt x="28" y="112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2" y="115"/>
                    <a:pt x="95" y="118"/>
                    <a:pt x="98" y="118"/>
                  </a:cubicBezTo>
                  <a:cubicBezTo>
                    <a:pt x="101" y="118"/>
                    <a:pt x="104" y="115"/>
                    <a:pt x="104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6" y="112"/>
                    <a:pt x="120" y="108"/>
                    <a:pt x="120" y="103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4"/>
                    <a:pt x="116" y="0"/>
                    <a:pt x="111" y="0"/>
                  </a:cubicBezTo>
                  <a:close/>
                  <a:moveTo>
                    <a:pt x="112" y="103"/>
                  </a:moveTo>
                  <a:cubicBezTo>
                    <a:pt x="112" y="104"/>
                    <a:pt x="112" y="104"/>
                    <a:pt x="111" y="104"/>
                  </a:cubicBezTo>
                  <a:cubicBezTo>
                    <a:pt x="9" y="104"/>
                    <a:pt x="9" y="104"/>
                    <a:pt x="9" y="104"/>
                  </a:cubicBezTo>
                  <a:cubicBezTo>
                    <a:pt x="8" y="104"/>
                    <a:pt x="8" y="104"/>
                    <a:pt x="8" y="103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2" y="8"/>
                    <a:pt x="112" y="8"/>
                    <a:pt x="112" y="9"/>
                  </a:cubicBezTo>
                  <a:lnTo>
                    <a:pt x="112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8" name="Freeform 6"/>
            <p:cNvSpPr>
              <a:spLocks noEditPoints="1"/>
            </p:cNvSpPr>
            <p:nvPr/>
          </p:nvSpPr>
          <p:spPr bwMode="auto">
            <a:xfrm>
              <a:off x="10061575" y="-279400"/>
              <a:ext cx="195263" cy="196850"/>
            </a:xfrm>
            <a:custGeom>
              <a:avLst/>
              <a:gdLst>
                <a:gd name="T0" fmla="*/ 26 w 52"/>
                <a:gd name="T1" fmla="*/ 0 h 52"/>
                <a:gd name="T2" fmla="*/ 0 w 52"/>
                <a:gd name="T3" fmla="*/ 26 h 52"/>
                <a:gd name="T4" fmla="*/ 26 w 52"/>
                <a:gd name="T5" fmla="*/ 52 h 52"/>
                <a:gd name="T6" fmla="*/ 52 w 52"/>
                <a:gd name="T7" fmla="*/ 26 h 52"/>
                <a:gd name="T8" fmla="*/ 26 w 52"/>
                <a:gd name="T9" fmla="*/ 0 h 52"/>
                <a:gd name="T10" fmla="*/ 26 w 52"/>
                <a:gd name="T11" fmla="*/ 48 h 52"/>
                <a:gd name="T12" fmla="*/ 4 w 52"/>
                <a:gd name="T13" fmla="*/ 26 h 52"/>
                <a:gd name="T14" fmla="*/ 26 w 52"/>
                <a:gd name="T15" fmla="*/ 4 h 52"/>
                <a:gd name="T16" fmla="*/ 48 w 52"/>
                <a:gd name="T17" fmla="*/ 26 h 52"/>
                <a:gd name="T18" fmla="*/ 26 w 52"/>
                <a:gd name="T19" fmla="*/ 4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  <a:moveTo>
                    <a:pt x="26" y="48"/>
                  </a:moveTo>
                  <a:cubicBezTo>
                    <a:pt x="14" y="48"/>
                    <a:pt x="4" y="38"/>
                    <a:pt x="4" y="26"/>
                  </a:cubicBezTo>
                  <a:cubicBezTo>
                    <a:pt x="4" y="14"/>
                    <a:pt x="14" y="4"/>
                    <a:pt x="26" y="4"/>
                  </a:cubicBezTo>
                  <a:cubicBezTo>
                    <a:pt x="38" y="4"/>
                    <a:pt x="48" y="14"/>
                    <a:pt x="48" y="26"/>
                  </a:cubicBezTo>
                  <a:cubicBezTo>
                    <a:pt x="48" y="38"/>
                    <a:pt x="38" y="48"/>
                    <a:pt x="2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9" name="Freeform 7"/>
            <p:cNvSpPr>
              <a:spLocks noEditPoints="1"/>
            </p:cNvSpPr>
            <p:nvPr/>
          </p:nvSpPr>
          <p:spPr bwMode="auto">
            <a:xfrm>
              <a:off x="10121900" y="-246062"/>
              <a:ext cx="74613" cy="103188"/>
            </a:xfrm>
            <a:custGeom>
              <a:avLst/>
              <a:gdLst>
                <a:gd name="T0" fmla="*/ 12 w 20"/>
                <a:gd name="T1" fmla="*/ 7 h 27"/>
                <a:gd name="T2" fmla="*/ 12 w 20"/>
                <a:gd name="T3" fmla="*/ 2 h 27"/>
                <a:gd name="T4" fmla="*/ 10 w 20"/>
                <a:gd name="T5" fmla="*/ 0 h 27"/>
                <a:gd name="T6" fmla="*/ 8 w 20"/>
                <a:gd name="T7" fmla="*/ 2 h 27"/>
                <a:gd name="T8" fmla="*/ 8 w 20"/>
                <a:gd name="T9" fmla="*/ 7 h 27"/>
                <a:gd name="T10" fmla="*/ 0 w 20"/>
                <a:gd name="T11" fmla="*/ 17 h 27"/>
                <a:gd name="T12" fmla="*/ 10 w 20"/>
                <a:gd name="T13" fmla="*/ 27 h 27"/>
                <a:gd name="T14" fmla="*/ 20 w 20"/>
                <a:gd name="T15" fmla="*/ 17 h 27"/>
                <a:gd name="T16" fmla="*/ 12 w 20"/>
                <a:gd name="T17" fmla="*/ 7 h 27"/>
                <a:gd name="T18" fmla="*/ 10 w 20"/>
                <a:gd name="T19" fmla="*/ 23 h 27"/>
                <a:gd name="T20" fmla="*/ 4 w 20"/>
                <a:gd name="T21" fmla="*/ 17 h 27"/>
                <a:gd name="T22" fmla="*/ 8 w 20"/>
                <a:gd name="T23" fmla="*/ 11 h 27"/>
                <a:gd name="T24" fmla="*/ 8 w 20"/>
                <a:gd name="T25" fmla="*/ 14 h 27"/>
                <a:gd name="T26" fmla="*/ 10 w 20"/>
                <a:gd name="T27" fmla="*/ 16 h 27"/>
                <a:gd name="T28" fmla="*/ 12 w 20"/>
                <a:gd name="T29" fmla="*/ 14 h 27"/>
                <a:gd name="T30" fmla="*/ 12 w 20"/>
                <a:gd name="T31" fmla="*/ 11 h 27"/>
                <a:gd name="T32" fmla="*/ 16 w 20"/>
                <a:gd name="T33" fmla="*/ 17 h 27"/>
                <a:gd name="T34" fmla="*/ 10 w 20"/>
                <a:gd name="T35" fmla="*/ 2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27">
                  <a:moveTo>
                    <a:pt x="12" y="7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9" y="0"/>
                    <a:pt x="8" y="1"/>
                    <a:pt x="8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3" y="8"/>
                    <a:pt x="0" y="12"/>
                    <a:pt x="0" y="17"/>
                  </a:cubicBezTo>
                  <a:cubicBezTo>
                    <a:pt x="0" y="23"/>
                    <a:pt x="4" y="27"/>
                    <a:pt x="10" y="27"/>
                  </a:cubicBezTo>
                  <a:cubicBezTo>
                    <a:pt x="16" y="27"/>
                    <a:pt x="20" y="23"/>
                    <a:pt x="20" y="17"/>
                  </a:cubicBezTo>
                  <a:cubicBezTo>
                    <a:pt x="20" y="12"/>
                    <a:pt x="17" y="8"/>
                    <a:pt x="12" y="7"/>
                  </a:cubicBezTo>
                  <a:close/>
                  <a:moveTo>
                    <a:pt x="10" y="23"/>
                  </a:moveTo>
                  <a:cubicBezTo>
                    <a:pt x="7" y="23"/>
                    <a:pt x="4" y="20"/>
                    <a:pt x="4" y="17"/>
                  </a:cubicBezTo>
                  <a:cubicBezTo>
                    <a:pt x="4" y="14"/>
                    <a:pt x="6" y="12"/>
                    <a:pt x="8" y="11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2" y="15"/>
                    <a:pt x="12" y="14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12"/>
                    <a:pt x="16" y="14"/>
                    <a:pt x="16" y="17"/>
                  </a:cubicBezTo>
                  <a:cubicBezTo>
                    <a:pt x="16" y="20"/>
                    <a:pt x="13" y="23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0" name="Freeform 8"/>
            <p:cNvSpPr>
              <a:spLocks noEditPoints="1"/>
            </p:cNvSpPr>
            <p:nvPr/>
          </p:nvSpPr>
          <p:spPr bwMode="auto">
            <a:xfrm>
              <a:off x="9994900" y="-331787"/>
              <a:ext cx="344488" cy="301625"/>
            </a:xfrm>
            <a:custGeom>
              <a:avLst/>
              <a:gdLst>
                <a:gd name="T0" fmla="*/ 88 w 92"/>
                <a:gd name="T1" fmla="*/ 13 h 80"/>
                <a:gd name="T2" fmla="*/ 88 w 92"/>
                <a:gd name="T3" fmla="*/ 5 h 80"/>
                <a:gd name="T4" fmla="*/ 83 w 92"/>
                <a:gd name="T5" fmla="*/ 0 h 80"/>
                <a:gd name="T6" fmla="*/ 5 w 92"/>
                <a:gd name="T7" fmla="*/ 0 h 80"/>
                <a:gd name="T8" fmla="*/ 0 w 92"/>
                <a:gd name="T9" fmla="*/ 5 h 80"/>
                <a:gd name="T10" fmla="*/ 0 w 92"/>
                <a:gd name="T11" fmla="*/ 75 h 80"/>
                <a:gd name="T12" fmla="*/ 5 w 92"/>
                <a:gd name="T13" fmla="*/ 80 h 80"/>
                <a:gd name="T14" fmla="*/ 83 w 92"/>
                <a:gd name="T15" fmla="*/ 80 h 80"/>
                <a:gd name="T16" fmla="*/ 88 w 92"/>
                <a:gd name="T17" fmla="*/ 75 h 80"/>
                <a:gd name="T18" fmla="*/ 88 w 92"/>
                <a:gd name="T19" fmla="*/ 69 h 80"/>
                <a:gd name="T20" fmla="*/ 92 w 92"/>
                <a:gd name="T21" fmla="*/ 63 h 80"/>
                <a:gd name="T22" fmla="*/ 92 w 92"/>
                <a:gd name="T23" fmla="*/ 59 h 80"/>
                <a:gd name="T24" fmla="*/ 88 w 92"/>
                <a:gd name="T25" fmla="*/ 53 h 80"/>
                <a:gd name="T26" fmla="*/ 88 w 92"/>
                <a:gd name="T27" fmla="*/ 29 h 80"/>
                <a:gd name="T28" fmla="*/ 92 w 92"/>
                <a:gd name="T29" fmla="*/ 23 h 80"/>
                <a:gd name="T30" fmla="*/ 92 w 92"/>
                <a:gd name="T31" fmla="*/ 19 h 80"/>
                <a:gd name="T32" fmla="*/ 88 w 92"/>
                <a:gd name="T33" fmla="*/ 13 h 80"/>
                <a:gd name="T34" fmla="*/ 83 w 92"/>
                <a:gd name="T35" fmla="*/ 76 h 80"/>
                <a:gd name="T36" fmla="*/ 5 w 92"/>
                <a:gd name="T37" fmla="*/ 76 h 80"/>
                <a:gd name="T38" fmla="*/ 4 w 92"/>
                <a:gd name="T39" fmla="*/ 75 h 80"/>
                <a:gd name="T40" fmla="*/ 4 w 92"/>
                <a:gd name="T41" fmla="*/ 5 h 80"/>
                <a:gd name="T42" fmla="*/ 5 w 92"/>
                <a:gd name="T43" fmla="*/ 4 h 80"/>
                <a:gd name="T44" fmla="*/ 83 w 92"/>
                <a:gd name="T45" fmla="*/ 4 h 80"/>
                <a:gd name="T46" fmla="*/ 84 w 92"/>
                <a:gd name="T47" fmla="*/ 5 h 80"/>
                <a:gd name="T48" fmla="*/ 84 w 92"/>
                <a:gd name="T49" fmla="*/ 13 h 80"/>
                <a:gd name="T50" fmla="*/ 80 w 92"/>
                <a:gd name="T51" fmla="*/ 19 h 80"/>
                <a:gd name="T52" fmla="*/ 80 w 92"/>
                <a:gd name="T53" fmla="*/ 23 h 80"/>
                <a:gd name="T54" fmla="*/ 84 w 92"/>
                <a:gd name="T55" fmla="*/ 29 h 80"/>
                <a:gd name="T56" fmla="*/ 84 w 92"/>
                <a:gd name="T57" fmla="*/ 53 h 80"/>
                <a:gd name="T58" fmla="*/ 80 w 92"/>
                <a:gd name="T59" fmla="*/ 59 h 80"/>
                <a:gd name="T60" fmla="*/ 80 w 92"/>
                <a:gd name="T61" fmla="*/ 63 h 80"/>
                <a:gd name="T62" fmla="*/ 84 w 92"/>
                <a:gd name="T63" fmla="*/ 69 h 80"/>
                <a:gd name="T64" fmla="*/ 84 w 92"/>
                <a:gd name="T65" fmla="*/ 75 h 80"/>
                <a:gd name="T66" fmla="*/ 83 w 92"/>
                <a:gd name="T67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2" h="80">
                  <a:moveTo>
                    <a:pt x="88" y="13"/>
                  </a:moveTo>
                  <a:cubicBezTo>
                    <a:pt x="88" y="5"/>
                    <a:pt x="88" y="5"/>
                    <a:pt x="88" y="5"/>
                  </a:cubicBezTo>
                  <a:cubicBezTo>
                    <a:pt x="88" y="2"/>
                    <a:pt x="86" y="0"/>
                    <a:pt x="8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83" y="80"/>
                    <a:pt x="83" y="80"/>
                    <a:pt x="83" y="80"/>
                  </a:cubicBezTo>
                  <a:cubicBezTo>
                    <a:pt x="86" y="80"/>
                    <a:pt x="88" y="78"/>
                    <a:pt x="88" y="75"/>
                  </a:cubicBezTo>
                  <a:cubicBezTo>
                    <a:pt x="88" y="69"/>
                    <a:pt x="88" y="69"/>
                    <a:pt x="88" y="69"/>
                  </a:cubicBezTo>
                  <a:cubicBezTo>
                    <a:pt x="90" y="68"/>
                    <a:pt x="92" y="66"/>
                    <a:pt x="92" y="63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6"/>
                    <a:pt x="90" y="54"/>
                    <a:pt x="88" y="53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90" y="28"/>
                    <a:pt x="92" y="26"/>
                    <a:pt x="92" y="23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2" y="16"/>
                    <a:pt x="90" y="14"/>
                    <a:pt x="88" y="13"/>
                  </a:cubicBezTo>
                  <a:close/>
                  <a:moveTo>
                    <a:pt x="83" y="76"/>
                  </a:moveTo>
                  <a:cubicBezTo>
                    <a:pt x="5" y="76"/>
                    <a:pt x="5" y="76"/>
                    <a:pt x="5" y="76"/>
                  </a:cubicBezTo>
                  <a:cubicBezTo>
                    <a:pt x="4" y="76"/>
                    <a:pt x="4" y="76"/>
                    <a:pt x="4" y="7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4" y="4"/>
                    <a:pt x="84" y="4"/>
                    <a:pt x="84" y="5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2" y="14"/>
                    <a:pt x="80" y="16"/>
                    <a:pt x="80" y="19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6"/>
                    <a:pt x="82" y="28"/>
                    <a:pt x="84" y="29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2" y="54"/>
                    <a:pt x="80" y="56"/>
                    <a:pt x="80" y="59"/>
                  </a:cubicBezTo>
                  <a:cubicBezTo>
                    <a:pt x="80" y="63"/>
                    <a:pt x="80" y="63"/>
                    <a:pt x="80" y="63"/>
                  </a:cubicBezTo>
                  <a:cubicBezTo>
                    <a:pt x="80" y="66"/>
                    <a:pt x="82" y="68"/>
                    <a:pt x="84" y="69"/>
                  </a:cubicBezTo>
                  <a:cubicBezTo>
                    <a:pt x="84" y="75"/>
                    <a:pt x="84" y="75"/>
                    <a:pt x="84" y="75"/>
                  </a:cubicBezTo>
                  <a:cubicBezTo>
                    <a:pt x="84" y="76"/>
                    <a:pt x="84" y="76"/>
                    <a:pt x="83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4755805" y="4914391"/>
            <a:ext cx="377600" cy="361453"/>
            <a:chOff x="9886950" y="1016001"/>
            <a:chExt cx="482600" cy="461963"/>
          </a:xfrm>
          <a:solidFill>
            <a:schemeClr val="accent2"/>
          </a:solidFill>
        </p:grpSpPr>
        <p:sp>
          <p:nvSpPr>
            <p:cNvPr id="192" name="Freeform 36"/>
            <p:cNvSpPr>
              <a:spLocks noEditPoints="1"/>
            </p:cNvSpPr>
            <p:nvPr/>
          </p:nvSpPr>
          <p:spPr bwMode="auto">
            <a:xfrm>
              <a:off x="9886950" y="1016001"/>
              <a:ext cx="482600" cy="461963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7 w 128"/>
                <a:gd name="T13" fmla="*/ 110 h 122"/>
                <a:gd name="T14" fmla="*/ 34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1" y="106"/>
                    <a:pt x="39" y="109"/>
                    <a:pt x="37" y="110"/>
                  </a:cubicBezTo>
                  <a:cubicBezTo>
                    <a:pt x="36" y="111"/>
                    <a:pt x="35" y="112"/>
                    <a:pt x="34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4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1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37"/>
            <p:cNvSpPr>
              <a:spLocks noEditPoints="1"/>
            </p:cNvSpPr>
            <p:nvPr/>
          </p:nvSpPr>
          <p:spPr bwMode="auto">
            <a:xfrm>
              <a:off x="9947275" y="1076326"/>
              <a:ext cx="361950" cy="242888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38"/>
            <p:cNvSpPr>
              <a:spLocks noEditPoints="1"/>
            </p:cNvSpPr>
            <p:nvPr/>
          </p:nvSpPr>
          <p:spPr bwMode="auto">
            <a:xfrm>
              <a:off x="10104438" y="1327151"/>
              <a:ext cx="46037" cy="44450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auto">
            <a:xfrm>
              <a:off x="10067925" y="1198563"/>
              <a:ext cx="44450" cy="90488"/>
            </a:xfrm>
            <a:custGeom>
              <a:avLst/>
              <a:gdLst>
                <a:gd name="T0" fmla="*/ 9 w 12"/>
                <a:gd name="T1" fmla="*/ 0 h 24"/>
                <a:gd name="T2" fmla="*/ 3 w 12"/>
                <a:gd name="T3" fmla="*/ 0 h 24"/>
                <a:gd name="T4" fmla="*/ 0 w 12"/>
                <a:gd name="T5" fmla="*/ 3 h 24"/>
                <a:gd name="T6" fmla="*/ 0 w 12"/>
                <a:gd name="T7" fmla="*/ 21 h 24"/>
                <a:gd name="T8" fmla="*/ 3 w 12"/>
                <a:gd name="T9" fmla="*/ 24 h 24"/>
                <a:gd name="T10" fmla="*/ 9 w 12"/>
                <a:gd name="T11" fmla="*/ 24 h 24"/>
                <a:gd name="T12" fmla="*/ 12 w 12"/>
                <a:gd name="T13" fmla="*/ 21 h 24"/>
                <a:gd name="T14" fmla="*/ 12 w 12"/>
                <a:gd name="T15" fmla="*/ 3 h 24"/>
                <a:gd name="T16" fmla="*/ 9 w 1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4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24"/>
                    <a:pt x="12" y="22"/>
                    <a:pt x="12" y="2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auto">
            <a:xfrm>
              <a:off x="10218738" y="1106488"/>
              <a:ext cx="44450" cy="182563"/>
            </a:xfrm>
            <a:custGeom>
              <a:avLst/>
              <a:gdLst>
                <a:gd name="T0" fmla="*/ 9 w 12"/>
                <a:gd name="T1" fmla="*/ 0 h 48"/>
                <a:gd name="T2" fmla="*/ 3 w 12"/>
                <a:gd name="T3" fmla="*/ 0 h 48"/>
                <a:gd name="T4" fmla="*/ 0 w 12"/>
                <a:gd name="T5" fmla="*/ 3 h 48"/>
                <a:gd name="T6" fmla="*/ 0 w 12"/>
                <a:gd name="T7" fmla="*/ 45 h 48"/>
                <a:gd name="T8" fmla="*/ 3 w 12"/>
                <a:gd name="T9" fmla="*/ 48 h 48"/>
                <a:gd name="T10" fmla="*/ 9 w 12"/>
                <a:gd name="T11" fmla="*/ 48 h 48"/>
                <a:gd name="T12" fmla="*/ 12 w 12"/>
                <a:gd name="T13" fmla="*/ 45 h 48"/>
                <a:gd name="T14" fmla="*/ 12 w 12"/>
                <a:gd name="T15" fmla="*/ 3 h 48"/>
                <a:gd name="T16" fmla="*/ 9 w 1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8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1" y="48"/>
                    <a:pt x="3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2" y="47"/>
                    <a:pt x="12" y="4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auto">
            <a:xfrm>
              <a:off x="10142538" y="1166813"/>
              <a:ext cx="46037" cy="122238"/>
            </a:xfrm>
            <a:custGeom>
              <a:avLst/>
              <a:gdLst>
                <a:gd name="T0" fmla="*/ 9 w 12"/>
                <a:gd name="T1" fmla="*/ 0 h 32"/>
                <a:gd name="T2" fmla="*/ 3 w 12"/>
                <a:gd name="T3" fmla="*/ 0 h 32"/>
                <a:gd name="T4" fmla="*/ 0 w 12"/>
                <a:gd name="T5" fmla="*/ 3 h 32"/>
                <a:gd name="T6" fmla="*/ 0 w 12"/>
                <a:gd name="T7" fmla="*/ 29 h 32"/>
                <a:gd name="T8" fmla="*/ 3 w 12"/>
                <a:gd name="T9" fmla="*/ 32 h 32"/>
                <a:gd name="T10" fmla="*/ 9 w 12"/>
                <a:gd name="T11" fmla="*/ 32 h 32"/>
                <a:gd name="T12" fmla="*/ 12 w 12"/>
                <a:gd name="T13" fmla="*/ 29 h 32"/>
                <a:gd name="T14" fmla="*/ 12 w 12"/>
                <a:gd name="T15" fmla="*/ 3 h 32"/>
                <a:gd name="T16" fmla="*/ 9 w 1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2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2" y="31"/>
                    <a:pt x="12" y="29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auto">
            <a:xfrm>
              <a:off x="9991725" y="1136651"/>
              <a:ext cx="46037" cy="152400"/>
            </a:xfrm>
            <a:custGeom>
              <a:avLst/>
              <a:gdLst>
                <a:gd name="T0" fmla="*/ 9 w 12"/>
                <a:gd name="T1" fmla="*/ 0 h 40"/>
                <a:gd name="T2" fmla="*/ 3 w 12"/>
                <a:gd name="T3" fmla="*/ 0 h 40"/>
                <a:gd name="T4" fmla="*/ 0 w 12"/>
                <a:gd name="T5" fmla="*/ 3 h 40"/>
                <a:gd name="T6" fmla="*/ 0 w 12"/>
                <a:gd name="T7" fmla="*/ 37 h 40"/>
                <a:gd name="T8" fmla="*/ 3 w 12"/>
                <a:gd name="T9" fmla="*/ 40 h 40"/>
                <a:gd name="T10" fmla="*/ 9 w 12"/>
                <a:gd name="T11" fmla="*/ 40 h 40"/>
                <a:gd name="T12" fmla="*/ 12 w 12"/>
                <a:gd name="T13" fmla="*/ 37 h 40"/>
                <a:gd name="T14" fmla="*/ 12 w 12"/>
                <a:gd name="T15" fmla="*/ 3 h 40"/>
                <a:gd name="T16" fmla="*/ 9 w 12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1" y="40"/>
                    <a:pt x="3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1" y="40"/>
                    <a:pt x="12" y="39"/>
                    <a:pt x="12" y="3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2581592" y="4385228"/>
            <a:ext cx="461962" cy="460375"/>
            <a:chOff x="8310563" y="882650"/>
            <a:chExt cx="461962" cy="460375"/>
          </a:xfrm>
          <a:solidFill>
            <a:schemeClr val="accent4"/>
          </a:solidFill>
        </p:grpSpPr>
        <p:sp>
          <p:nvSpPr>
            <p:cNvPr id="200" name="Freeform 46"/>
            <p:cNvSpPr>
              <a:spLocks noEditPoints="1"/>
            </p:cNvSpPr>
            <p:nvPr/>
          </p:nvSpPr>
          <p:spPr bwMode="auto">
            <a:xfrm>
              <a:off x="8434388" y="1004888"/>
              <a:ext cx="214312" cy="214313"/>
            </a:xfrm>
            <a:custGeom>
              <a:avLst/>
              <a:gdLst>
                <a:gd name="T0" fmla="*/ 28 w 56"/>
                <a:gd name="T1" fmla="*/ 8 h 56"/>
                <a:gd name="T2" fmla="*/ 48 w 56"/>
                <a:gd name="T3" fmla="*/ 28 h 56"/>
                <a:gd name="T4" fmla="*/ 28 w 56"/>
                <a:gd name="T5" fmla="*/ 48 h 56"/>
                <a:gd name="T6" fmla="*/ 8 w 56"/>
                <a:gd name="T7" fmla="*/ 28 h 56"/>
                <a:gd name="T8" fmla="*/ 28 w 56"/>
                <a:gd name="T9" fmla="*/ 8 h 56"/>
                <a:gd name="T10" fmla="*/ 28 w 56"/>
                <a:gd name="T11" fmla="*/ 0 h 56"/>
                <a:gd name="T12" fmla="*/ 0 w 56"/>
                <a:gd name="T13" fmla="*/ 28 h 56"/>
                <a:gd name="T14" fmla="*/ 28 w 56"/>
                <a:gd name="T15" fmla="*/ 56 h 56"/>
                <a:gd name="T16" fmla="*/ 56 w 56"/>
                <a:gd name="T17" fmla="*/ 28 h 56"/>
                <a:gd name="T18" fmla="*/ 28 w 56"/>
                <a:gd name="T1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8"/>
                  </a:moveTo>
                  <a:cubicBezTo>
                    <a:pt x="39" y="8"/>
                    <a:pt x="48" y="17"/>
                    <a:pt x="48" y="28"/>
                  </a:cubicBezTo>
                  <a:cubicBezTo>
                    <a:pt x="48" y="39"/>
                    <a:pt x="39" y="48"/>
                    <a:pt x="28" y="48"/>
                  </a:cubicBezTo>
                  <a:cubicBezTo>
                    <a:pt x="17" y="48"/>
                    <a:pt x="8" y="39"/>
                    <a:pt x="8" y="28"/>
                  </a:cubicBezTo>
                  <a:cubicBezTo>
                    <a:pt x="8" y="17"/>
                    <a:pt x="17" y="8"/>
                    <a:pt x="28" y="8"/>
                  </a:cubicBezTo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1" name="Freeform 47"/>
            <p:cNvSpPr>
              <a:spLocks noEditPoints="1"/>
            </p:cNvSpPr>
            <p:nvPr/>
          </p:nvSpPr>
          <p:spPr bwMode="auto">
            <a:xfrm>
              <a:off x="8526463" y="882650"/>
              <a:ext cx="30162" cy="460375"/>
            </a:xfrm>
            <a:custGeom>
              <a:avLst/>
              <a:gdLst>
                <a:gd name="T0" fmla="*/ 4 w 8"/>
                <a:gd name="T1" fmla="*/ 0 h 120"/>
                <a:gd name="T2" fmla="*/ 0 w 8"/>
                <a:gd name="T3" fmla="*/ 5 h 120"/>
                <a:gd name="T4" fmla="*/ 0 w 8"/>
                <a:gd name="T5" fmla="*/ 19 h 120"/>
                <a:gd name="T6" fmla="*/ 4 w 8"/>
                <a:gd name="T7" fmla="*/ 24 h 120"/>
                <a:gd name="T8" fmla="*/ 8 w 8"/>
                <a:gd name="T9" fmla="*/ 19 h 120"/>
                <a:gd name="T10" fmla="*/ 8 w 8"/>
                <a:gd name="T11" fmla="*/ 5 h 120"/>
                <a:gd name="T12" fmla="*/ 4 w 8"/>
                <a:gd name="T13" fmla="*/ 0 h 120"/>
                <a:gd name="T14" fmla="*/ 4 w 8"/>
                <a:gd name="T15" fmla="*/ 96 h 120"/>
                <a:gd name="T16" fmla="*/ 0 w 8"/>
                <a:gd name="T17" fmla="*/ 101 h 120"/>
                <a:gd name="T18" fmla="*/ 0 w 8"/>
                <a:gd name="T19" fmla="*/ 115 h 120"/>
                <a:gd name="T20" fmla="*/ 4 w 8"/>
                <a:gd name="T21" fmla="*/ 120 h 120"/>
                <a:gd name="T22" fmla="*/ 8 w 8"/>
                <a:gd name="T23" fmla="*/ 115 h 120"/>
                <a:gd name="T24" fmla="*/ 8 w 8"/>
                <a:gd name="T25" fmla="*/ 101 h 120"/>
                <a:gd name="T26" fmla="*/ 4 w 8"/>
                <a:gd name="T27" fmla="*/ 9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20">
                  <a:moveTo>
                    <a:pt x="4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2"/>
                    <a:pt x="2" y="24"/>
                    <a:pt x="4" y="24"/>
                  </a:cubicBezTo>
                  <a:cubicBezTo>
                    <a:pt x="6" y="24"/>
                    <a:pt x="8" y="22"/>
                    <a:pt x="8" y="19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6" y="0"/>
                    <a:pt x="4" y="0"/>
                  </a:cubicBezTo>
                  <a:close/>
                  <a:moveTo>
                    <a:pt x="4" y="96"/>
                  </a:moveTo>
                  <a:cubicBezTo>
                    <a:pt x="2" y="96"/>
                    <a:pt x="0" y="98"/>
                    <a:pt x="0" y="10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8"/>
                    <a:pt x="2" y="120"/>
                    <a:pt x="4" y="120"/>
                  </a:cubicBezTo>
                  <a:cubicBezTo>
                    <a:pt x="6" y="120"/>
                    <a:pt x="8" y="118"/>
                    <a:pt x="8" y="115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98"/>
                    <a:pt x="6" y="96"/>
                    <a:pt x="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2" name="Freeform 48"/>
            <p:cNvSpPr>
              <a:spLocks noEditPoints="1"/>
            </p:cNvSpPr>
            <p:nvPr/>
          </p:nvSpPr>
          <p:spPr bwMode="auto">
            <a:xfrm>
              <a:off x="8310563" y="1096963"/>
              <a:ext cx="461962" cy="30163"/>
            </a:xfrm>
            <a:custGeom>
              <a:avLst/>
              <a:gdLst>
                <a:gd name="T0" fmla="*/ 115 w 120"/>
                <a:gd name="T1" fmla="*/ 0 h 8"/>
                <a:gd name="T2" fmla="*/ 101 w 120"/>
                <a:gd name="T3" fmla="*/ 0 h 8"/>
                <a:gd name="T4" fmla="*/ 96 w 120"/>
                <a:gd name="T5" fmla="*/ 4 h 8"/>
                <a:gd name="T6" fmla="*/ 101 w 120"/>
                <a:gd name="T7" fmla="*/ 8 h 8"/>
                <a:gd name="T8" fmla="*/ 115 w 120"/>
                <a:gd name="T9" fmla="*/ 8 h 8"/>
                <a:gd name="T10" fmla="*/ 120 w 120"/>
                <a:gd name="T11" fmla="*/ 4 h 8"/>
                <a:gd name="T12" fmla="*/ 115 w 120"/>
                <a:gd name="T13" fmla="*/ 0 h 8"/>
                <a:gd name="T14" fmla="*/ 19 w 120"/>
                <a:gd name="T15" fmla="*/ 0 h 8"/>
                <a:gd name="T16" fmla="*/ 5 w 120"/>
                <a:gd name="T17" fmla="*/ 0 h 8"/>
                <a:gd name="T18" fmla="*/ 0 w 120"/>
                <a:gd name="T19" fmla="*/ 4 h 8"/>
                <a:gd name="T20" fmla="*/ 5 w 120"/>
                <a:gd name="T21" fmla="*/ 8 h 8"/>
                <a:gd name="T22" fmla="*/ 19 w 120"/>
                <a:gd name="T23" fmla="*/ 8 h 8"/>
                <a:gd name="T24" fmla="*/ 24 w 120"/>
                <a:gd name="T25" fmla="*/ 4 h 8"/>
                <a:gd name="T26" fmla="*/ 19 w 120"/>
                <a:gd name="T2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8">
                  <a:moveTo>
                    <a:pt x="115" y="0"/>
                  </a:moveTo>
                  <a:cubicBezTo>
                    <a:pt x="101" y="0"/>
                    <a:pt x="101" y="0"/>
                    <a:pt x="101" y="0"/>
                  </a:cubicBezTo>
                  <a:cubicBezTo>
                    <a:pt x="98" y="0"/>
                    <a:pt x="96" y="2"/>
                    <a:pt x="96" y="4"/>
                  </a:cubicBezTo>
                  <a:cubicBezTo>
                    <a:pt x="96" y="6"/>
                    <a:pt x="98" y="8"/>
                    <a:pt x="101" y="8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8" y="8"/>
                    <a:pt x="120" y="6"/>
                    <a:pt x="120" y="4"/>
                  </a:cubicBezTo>
                  <a:cubicBezTo>
                    <a:pt x="120" y="2"/>
                    <a:pt x="118" y="0"/>
                    <a:pt x="115" y="0"/>
                  </a:cubicBezTo>
                  <a:close/>
                  <a:moveTo>
                    <a:pt x="1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22" y="8"/>
                    <a:pt x="24" y="6"/>
                    <a:pt x="24" y="4"/>
                  </a:cubicBezTo>
                  <a:cubicBezTo>
                    <a:pt x="24" y="2"/>
                    <a:pt x="22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3" name="Freeform 49"/>
            <p:cNvSpPr>
              <a:spLocks noEditPoints="1"/>
            </p:cNvSpPr>
            <p:nvPr/>
          </p:nvSpPr>
          <p:spPr bwMode="auto">
            <a:xfrm>
              <a:off x="8372475" y="942975"/>
              <a:ext cx="338137" cy="338138"/>
            </a:xfrm>
            <a:custGeom>
              <a:avLst/>
              <a:gdLst>
                <a:gd name="T0" fmla="*/ 86 w 88"/>
                <a:gd name="T1" fmla="*/ 2 h 88"/>
                <a:gd name="T2" fmla="*/ 80 w 88"/>
                <a:gd name="T3" fmla="*/ 2 h 88"/>
                <a:gd name="T4" fmla="*/ 70 w 88"/>
                <a:gd name="T5" fmla="*/ 12 h 88"/>
                <a:gd name="T6" fmla="*/ 69 w 88"/>
                <a:gd name="T7" fmla="*/ 19 h 88"/>
                <a:gd name="T8" fmla="*/ 76 w 88"/>
                <a:gd name="T9" fmla="*/ 18 h 88"/>
                <a:gd name="T10" fmla="*/ 86 w 88"/>
                <a:gd name="T11" fmla="*/ 8 h 88"/>
                <a:gd name="T12" fmla="*/ 86 w 88"/>
                <a:gd name="T13" fmla="*/ 2 h 88"/>
                <a:gd name="T14" fmla="*/ 12 w 88"/>
                <a:gd name="T15" fmla="*/ 70 h 88"/>
                <a:gd name="T16" fmla="*/ 2 w 88"/>
                <a:gd name="T17" fmla="*/ 80 h 88"/>
                <a:gd name="T18" fmla="*/ 2 w 88"/>
                <a:gd name="T19" fmla="*/ 86 h 88"/>
                <a:gd name="T20" fmla="*/ 8 w 88"/>
                <a:gd name="T21" fmla="*/ 86 h 88"/>
                <a:gd name="T22" fmla="*/ 18 w 88"/>
                <a:gd name="T23" fmla="*/ 76 h 88"/>
                <a:gd name="T24" fmla="*/ 19 w 88"/>
                <a:gd name="T25" fmla="*/ 69 h 88"/>
                <a:gd name="T26" fmla="*/ 12 w 88"/>
                <a:gd name="T27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88">
                  <a:moveTo>
                    <a:pt x="86" y="2"/>
                  </a:moveTo>
                  <a:cubicBezTo>
                    <a:pt x="85" y="0"/>
                    <a:pt x="82" y="0"/>
                    <a:pt x="80" y="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8" y="14"/>
                    <a:pt x="68" y="17"/>
                    <a:pt x="69" y="19"/>
                  </a:cubicBezTo>
                  <a:cubicBezTo>
                    <a:pt x="71" y="20"/>
                    <a:pt x="74" y="20"/>
                    <a:pt x="76" y="1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8" y="6"/>
                    <a:pt x="88" y="3"/>
                    <a:pt x="86" y="2"/>
                  </a:cubicBezTo>
                  <a:close/>
                  <a:moveTo>
                    <a:pt x="12" y="70"/>
                  </a:moveTo>
                  <a:cubicBezTo>
                    <a:pt x="2" y="80"/>
                    <a:pt x="2" y="80"/>
                    <a:pt x="2" y="80"/>
                  </a:cubicBezTo>
                  <a:cubicBezTo>
                    <a:pt x="0" y="82"/>
                    <a:pt x="0" y="85"/>
                    <a:pt x="2" y="86"/>
                  </a:cubicBezTo>
                  <a:cubicBezTo>
                    <a:pt x="3" y="88"/>
                    <a:pt x="6" y="88"/>
                    <a:pt x="8" y="86"/>
                  </a:cubicBezTo>
                  <a:cubicBezTo>
                    <a:pt x="18" y="76"/>
                    <a:pt x="18" y="76"/>
                    <a:pt x="18" y="76"/>
                  </a:cubicBezTo>
                  <a:cubicBezTo>
                    <a:pt x="20" y="74"/>
                    <a:pt x="20" y="71"/>
                    <a:pt x="19" y="69"/>
                  </a:cubicBezTo>
                  <a:cubicBezTo>
                    <a:pt x="17" y="68"/>
                    <a:pt x="14" y="68"/>
                    <a:pt x="12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4" name="Freeform 50"/>
            <p:cNvSpPr>
              <a:spLocks noEditPoints="1"/>
            </p:cNvSpPr>
            <p:nvPr/>
          </p:nvSpPr>
          <p:spPr bwMode="auto">
            <a:xfrm>
              <a:off x="8372475" y="942975"/>
              <a:ext cx="338137" cy="338138"/>
            </a:xfrm>
            <a:custGeom>
              <a:avLst/>
              <a:gdLst>
                <a:gd name="T0" fmla="*/ 86 w 88"/>
                <a:gd name="T1" fmla="*/ 80 h 88"/>
                <a:gd name="T2" fmla="*/ 76 w 88"/>
                <a:gd name="T3" fmla="*/ 70 h 88"/>
                <a:gd name="T4" fmla="*/ 69 w 88"/>
                <a:gd name="T5" fmla="*/ 69 h 88"/>
                <a:gd name="T6" fmla="*/ 70 w 88"/>
                <a:gd name="T7" fmla="*/ 76 h 88"/>
                <a:gd name="T8" fmla="*/ 80 w 88"/>
                <a:gd name="T9" fmla="*/ 86 h 88"/>
                <a:gd name="T10" fmla="*/ 86 w 88"/>
                <a:gd name="T11" fmla="*/ 86 h 88"/>
                <a:gd name="T12" fmla="*/ 86 w 88"/>
                <a:gd name="T13" fmla="*/ 80 h 88"/>
                <a:gd name="T14" fmla="*/ 8 w 88"/>
                <a:gd name="T15" fmla="*/ 2 h 88"/>
                <a:gd name="T16" fmla="*/ 2 w 88"/>
                <a:gd name="T17" fmla="*/ 2 h 88"/>
                <a:gd name="T18" fmla="*/ 2 w 88"/>
                <a:gd name="T19" fmla="*/ 8 h 88"/>
                <a:gd name="T20" fmla="*/ 12 w 88"/>
                <a:gd name="T21" fmla="*/ 18 h 88"/>
                <a:gd name="T22" fmla="*/ 19 w 88"/>
                <a:gd name="T23" fmla="*/ 19 h 88"/>
                <a:gd name="T24" fmla="*/ 18 w 88"/>
                <a:gd name="T25" fmla="*/ 12 h 88"/>
                <a:gd name="T26" fmla="*/ 8 w 88"/>
                <a:gd name="T27" fmla="*/ 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88">
                  <a:moveTo>
                    <a:pt x="86" y="80"/>
                  </a:moveTo>
                  <a:cubicBezTo>
                    <a:pt x="76" y="70"/>
                    <a:pt x="76" y="70"/>
                    <a:pt x="76" y="70"/>
                  </a:cubicBezTo>
                  <a:cubicBezTo>
                    <a:pt x="74" y="68"/>
                    <a:pt x="71" y="68"/>
                    <a:pt x="69" y="69"/>
                  </a:cubicBezTo>
                  <a:cubicBezTo>
                    <a:pt x="68" y="71"/>
                    <a:pt x="68" y="74"/>
                    <a:pt x="70" y="7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2" y="88"/>
                    <a:pt x="85" y="88"/>
                    <a:pt x="86" y="86"/>
                  </a:cubicBezTo>
                  <a:cubicBezTo>
                    <a:pt x="88" y="85"/>
                    <a:pt x="88" y="82"/>
                    <a:pt x="86" y="80"/>
                  </a:cubicBezTo>
                  <a:close/>
                  <a:moveTo>
                    <a:pt x="8" y="2"/>
                  </a:moveTo>
                  <a:cubicBezTo>
                    <a:pt x="6" y="0"/>
                    <a:pt x="3" y="0"/>
                    <a:pt x="2" y="2"/>
                  </a:cubicBezTo>
                  <a:cubicBezTo>
                    <a:pt x="0" y="3"/>
                    <a:pt x="0" y="6"/>
                    <a:pt x="2" y="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4" y="20"/>
                    <a:pt x="17" y="20"/>
                    <a:pt x="19" y="19"/>
                  </a:cubicBezTo>
                  <a:cubicBezTo>
                    <a:pt x="20" y="17"/>
                    <a:pt x="20" y="14"/>
                    <a:pt x="18" y="12"/>
                  </a:cubicBez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5" name="Group 204"/>
          <p:cNvGrpSpPr/>
          <p:nvPr/>
        </p:nvGrpSpPr>
        <p:grpSpPr>
          <a:xfrm>
            <a:off x="3494294" y="2713252"/>
            <a:ext cx="509385" cy="374680"/>
            <a:chOff x="5775325" y="3484563"/>
            <a:chExt cx="714376" cy="525462"/>
          </a:xfrm>
          <a:solidFill>
            <a:schemeClr val="accent2"/>
          </a:solidFill>
        </p:grpSpPr>
        <p:sp>
          <p:nvSpPr>
            <p:cNvPr id="206" name="Freeform 5"/>
            <p:cNvSpPr>
              <a:spLocks/>
            </p:cNvSpPr>
            <p:nvPr/>
          </p:nvSpPr>
          <p:spPr bwMode="auto">
            <a:xfrm>
              <a:off x="5775325" y="3662363"/>
              <a:ext cx="350838" cy="314325"/>
            </a:xfrm>
            <a:custGeom>
              <a:avLst/>
              <a:gdLst>
                <a:gd name="T0" fmla="*/ 0 w 52"/>
                <a:gd name="T1" fmla="*/ 3 h 46"/>
                <a:gd name="T2" fmla="*/ 13 w 52"/>
                <a:gd name="T3" fmla="*/ 12 h 46"/>
                <a:gd name="T4" fmla="*/ 23 w 52"/>
                <a:gd name="T5" fmla="*/ 34 h 46"/>
                <a:gd name="T6" fmla="*/ 42 w 52"/>
                <a:gd name="T7" fmla="*/ 45 h 46"/>
                <a:gd name="T8" fmla="*/ 27 w 52"/>
                <a:gd name="T9" fmla="*/ 17 h 46"/>
                <a:gd name="T10" fmla="*/ 45 w 52"/>
                <a:gd name="T11" fmla="*/ 44 h 46"/>
                <a:gd name="T12" fmla="*/ 50 w 52"/>
                <a:gd name="T13" fmla="*/ 29 h 46"/>
                <a:gd name="T14" fmla="*/ 0 w 52"/>
                <a:gd name="T15" fmla="*/ 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46">
                  <a:moveTo>
                    <a:pt x="0" y="3"/>
                  </a:moveTo>
                  <a:cubicBezTo>
                    <a:pt x="6" y="5"/>
                    <a:pt x="10" y="7"/>
                    <a:pt x="13" y="12"/>
                  </a:cubicBezTo>
                  <a:cubicBezTo>
                    <a:pt x="18" y="20"/>
                    <a:pt x="19" y="26"/>
                    <a:pt x="23" y="34"/>
                  </a:cubicBezTo>
                  <a:cubicBezTo>
                    <a:pt x="28" y="44"/>
                    <a:pt x="38" y="46"/>
                    <a:pt x="42" y="45"/>
                  </a:cubicBezTo>
                  <a:cubicBezTo>
                    <a:pt x="42" y="36"/>
                    <a:pt x="36" y="24"/>
                    <a:pt x="27" y="17"/>
                  </a:cubicBezTo>
                  <a:cubicBezTo>
                    <a:pt x="38" y="24"/>
                    <a:pt x="44" y="33"/>
                    <a:pt x="45" y="44"/>
                  </a:cubicBezTo>
                  <a:cubicBezTo>
                    <a:pt x="45" y="44"/>
                    <a:pt x="52" y="39"/>
                    <a:pt x="50" y="29"/>
                  </a:cubicBezTo>
                  <a:cubicBezTo>
                    <a:pt x="46" y="5"/>
                    <a:pt x="18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7" name="Freeform 6"/>
            <p:cNvSpPr>
              <a:spLocks/>
            </p:cNvSpPr>
            <p:nvPr/>
          </p:nvSpPr>
          <p:spPr bwMode="auto">
            <a:xfrm>
              <a:off x="6072188" y="3484563"/>
              <a:ext cx="417513" cy="525462"/>
            </a:xfrm>
            <a:custGeom>
              <a:avLst/>
              <a:gdLst>
                <a:gd name="T0" fmla="*/ 0 w 62"/>
                <a:gd name="T1" fmla="*/ 38 h 77"/>
                <a:gd name="T2" fmla="*/ 8 w 62"/>
                <a:gd name="T3" fmla="*/ 56 h 77"/>
                <a:gd name="T4" fmla="*/ 5 w 62"/>
                <a:gd name="T5" fmla="*/ 70 h 77"/>
                <a:gd name="T6" fmla="*/ 10 w 62"/>
                <a:gd name="T7" fmla="*/ 74 h 77"/>
                <a:gd name="T8" fmla="*/ 29 w 62"/>
                <a:gd name="T9" fmla="*/ 29 h 77"/>
                <a:gd name="T10" fmla="*/ 13 w 62"/>
                <a:gd name="T11" fmla="*/ 75 h 77"/>
                <a:gd name="T12" fmla="*/ 39 w 62"/>
                <a:gd name="T13" fmla="*/ 52 h 77"/>
                <a:gd name="T14" fmla="*/ 46 w 62"/>
                <a:gd name="T15" fmla="*/ 18 h 77"/>
                <a:gd name="T16" fmla="*/ 62 w 62"/>
                <a:gd name="T17" fmla="*/ 0 h 77"/>
                <a:gd name="T18" fmla="*/ 0 w 62"/>
                <a:gd name="T19" fmla="*/ 3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77">
                  <a:moveTo>
                    <a:pt x="0" y="38"/>
                  </a:moveTo>
                  <a:cubicBezTo>
                    <a:pt x="5" y="43"/>
                    <a:pt x="7" y="48"/>
                    <a:pt x="8" y="56"/>
                  </a:cubicBezTo>
                  <a:cubicBezTo>
                    <a:pt x="9" y="61"/>
                    <a:pt x="7" y="66"/>
                    <a:pt x="5" y="70"/>
                  </a:cubicBezTo>
                  <a:cubicBezTo>
                    <a:pt x="6" y="73"/>
                    <a:pt x="10" y="74"/>
                    <a:pt x="10" y="74"/>
                  </a:cubicBezTo>
                  <a:cubicBezTo>
                    <a:pt x="11" y="56"/>
                    <a:pt x="14" y="42"/>
                    <a:pt x="29" y="29"/>
                  </a:cubicBezTo>
                  <a:cubicBezTo>
                    <a:pt x="17" y="42"/>
                    <a:pt x="12" y="62"/>
                    <a:pt x="13" y="75"/>
                  </a:cubicBezTo>
                  <a:cubicBezTo>
                    <a:pt x="21" y="77"/>
                    <a:pt x="35" y="69"/>
                    <a:pt x="39" y="52"/>
                  </a:cubicBezTo>
                  <a:cubicBezTo>
                    <a:pt x="43" y="39"/>
                    <a:pt x="41" y="30"/>
                    <a:pt x="46" y="18"/>
                  </a:cubicBezTo>
                  <a:cubicBezTo>
                    <a:pt x="50" y="9"/>
                    <a:pt x="55" y="5"/>
                    <a:pt x="62" y="0"/>
                  </a:cubicBezTo>
                  <a:cubicBezTo>
                    <a:pt x="40" y="1"/>
                    <a:pt x="8" y="13"/>
                    <a:pt x="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8" name="Group 207"/>
          <p:cNvGrpSpPr/>
          <p:nvPr/>
        </p:nvGrpSpPr>
        <p:grpSpPr>
          <a:xfrm>
            <a:off x="4437223" y="3204062"/>
            <a:ext cx="340851" cy="223343"/>
            <a:chOff x="5757863" y="2919413"/>
            <a:chExt cx="695324" cy="455612"/>
          </a:xfrm>
          <a:solidFill>
            <a:schemeClr val="accent4"/>
          </a:solidFill>
        </p:grpSpPr>
        <p:sp>
          <p:nvSpPr>
            <p:cNvPr id="209" name="Freeform 477"/>
            <p:cNvSpPr>
              <a:spLocks noEditPoints="1"/>
            </p:cNvSpPr>
            <p:nvPr/>
          </p:nvSpPr>
          <p:spPr bwMode="auto">
            <a:xfrm>
              <a:off x="5875338" y="2919413"/>
              <a:ext cx="468312" cy="455612"/>
            </a:xfrm>
            <a:custGeom>
              <a:avLst/>
              <a:gdLst>
                <a:gd name="T0" fmla="*/ 223 w 223"/>
                <a:gd name="T1" fmla="*/ 216 h 216"/>
                <a:gd name="T2" fmla="*/ 0 w 223"/>
                <a:gd name="T3" fmla="*/ 216 h 216"/>
                <a:gd name="T4" fmla="*/ 0 w 223"/>
                <a:gd name="T5" fmla="*/ 211 h 216"/>
                <a:gd name="T6" fmla="*/ 83 w 223"/>
                <a:gd name="T7" fmla="*/ 144 h 216"/>
                <a:gd name="T8" fmla="*/ 85 w 223"/>
                <a:gd name="T9" fmla="*/ 137 h 216"/>
                <a:gd name="T10" fmla="*/ 67 w 223"/>
                <a:gd name="T11" fmla="*/ 103 h 216"/>
                <a:gd name="T12" fmla="*/ 58 w 223"/>
                <a:gd name="T13" fmla="*/ 92 h 216"/>
                <a:gd name="T14" fmla="*/ 60 w 223"/>
                <a:gd name="T15" fmla="*/ 67 h 216"/>
                <a:gd name="T16" fmla="*/ 60 w 223"/>
                <a:gd name="T17" fmla="*/ 67 h 216"/>
                <a:gd name="T18" fmla="*/ 71 w 223"/>
                <a:gd name="T19" fmla="*/ 15 h 216"/>
                <a:gd name="T20" fmla="*/ 111 w 223"/>
                <a:gd name="T21" fmla="*/ 0 h 216"/>
                <a:gd name="T22" fmla="*/ 151 w 223"/>
                <a:gd name="T23" fmla="*/ 15 h 216"/>
                <a:gd name="T24" fmla="*/ 163 w 223"/>
                <a:gd name="T25" fmla="*/ 67 h 216"/>
                <a:gd name="T26" fmla="*/ 163 w 223"/>
                <a:gd name="T27" fmla="*/ 67 h 216"/>
                <a:gd name="T28" fmla="*/ 165 w 223"/>
                <a:gd name="T29" fmla="*/ 92 h 216"/>
                <a:gd name="T30" fmla="*/ 156 w 223"/>
                <a:gd name="T31" fmla="*/ 103 h 216"/>
                <a:gd name="T32" fmla="*/ 138 w 223"/>
                <a:gd name="T33" fmla="*/ 137 h 216"/>
                <a:gd name="T34" fmla="*/ 140 w 223"/>
                <a:gd name="T35" fmla="*/ 144 h 216"/>
                <a:gd name="T36" fmla="*/ 223 w 223"/>
                <a:gd name="T37" fmla="*/ 211 h 216"/>
                <a:gd name="T38" fmla="*/ 223 w 223"/>
                <a:gd name="T39" fmla="*/ 216 h 216"/>
                <a:gd name="T40" fmla="*/ 12 w 223"/>
                <a:gd name="T41" fmla="*/ 205 h 216"/>
                <a:gd name="T42" fmla="*/ 211 w 223"/>
                <a:gd name="T43" fmla="*/ 205 h 216"/>
                <a:gd name="T44" fmla="*/ 181 w 223"/>
                <a:gd name="T45" fmla="*/ 175 h 216"/>
                <a:gd name="T46" fmla="*/ 137 w 223"/>
                <a:gd name="T47" fmla="*/ 155 h 216"/>
                <a:gd name="T48" fmla="*/ 127 w 223"/>
                <a:gd name="T49" fmla="*/ 134 h 216"/>
                <a:gd name="T50" fmla="*/ 127 w 223"/>
                <a:gd name="T51" fmla="*/ 132 h 216"/>
                <a:gd name="T52" fmla="*/ 128 w 223"/>
                <a:gd name="T53" fmla="*/ 130 h 216"/>
                <a:gd name="T54" fmla="*/ 145 w 223"/>
                <a:gd name="T55" fmla="*/ 98 h 216"/>
                <a:gd name="T56" fmla="*/ 146 w 223"/>
                <a:gd name="T57" fmla="*/ 93 h 216"/>
                <a:gd name="T58" fmla="*/ 151 w 223"/>
                <a:gd name="T59" fmla="*/ 93 h 216"/>
                <a:gd name="T60" fmla="*/ 155 w 223"/>
                <a:gd name="T61" fmla="*/ 86 h 216"/>
                <a:gd name="T62" fmla="*/ 153 w 223"/>
                <a:gd name="T63" fmla="*/ 74 h 216"/>
                <a:gd name="T64" fmla="*/ 151 w 223"/>
                <a:gd name="T65" fmla="*/ 72 h 216"/>
                <a:gd name="T66" fmla="*/ 151 w 223"/>
                <a:gd name="T67" fmla="*/ 69 h 216"/>
                <a:gd name="T68" fmla="*/ 151 w 223"/>
                <a:gd name="T69" fmla="*/ 66 h 216"/>
                <a:gd name="T70" fmla="*/ 143 w 223"/>
                <a:gd name="T71" fmla="*/ 23 h 216"/>
                <a:gd name="T72" fmla="*/ 111 w 223"/>
                <a:gd name="T73" fmla="*/ 12 h 216"/>
                <a:gd name="T74" fmla="*/ 80 w 223"/>
                <a:gd name="T75" fmla="*/ 23 h 216"/>
                <a:gd name="T76" fmla="*/ 72 w 223"/>
                <a:gd name="T77" fmla="*/ 66 h 216"/>
                <a:gd name="T78" fmla="*/ 72 w 223"/>
                <a:gd name="T79" fmla="*/ 69 h 216"/>
                <a:gd name="T80" fmla="*/ 72 w 223"/>
                <a:gd name="T81" fmla="*/ 72 h 216"/>
                <a:gd name="T82" fmla="*/ 70 w 223"/>
                <a:gd name="T83" fmla="*/ 74 h 216"/>
                <a:gd name="T84" fmla="*/ 68 w 223"/>
                <a:gd name="T85" fmla="*/ 86 h 216"/>
                <a:gd name="T86" fmla="*/ 72 w 223"/>
                <a:gd name="T87" fmla="*/ 93 h 216"/>
                <a:gd name="T88" fmla="*/ 77 w 223"/>
                <a:gd name="T89" fmla="*/ 93 h 216"/>
                <a:gd name="T90" fmla="*/ 77 w 223"/>
                <a:gd name="T91" fmla="*/ 98 h 216"/>
                <a:gd name="T92" fmla="*/ 95 w 223"/>
                <a:gd name="T93" fmla="*/ 130 h 216"/>
                <a:gd name="T94" fmla="*/ 96 w 223"/>
                <a:gd name="T95" fmla="*/ 132 h 216"/>
                <a:gd name="T96" fmla="*/ 96 w 223"/>
                <a:gd name="T97" fmla="*/ 134 h 216"/>
                <a:gd name="T98" fmla="*/ 86 w 223"/>
                <a:gd name="T99" fmla="*/ 155 h 216"/>
                <a:gd name="T100" fmla="*/ 42 w 223"/>
                <a:gd name="T101" fmla="*/ 175 h 216"/>
                <a:gd name="T102" fmla="*/ 12 w 223"/>
                <a:gd name="T103" fmla="*/ 20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3" h="216">
                  <a:moveTo>
                    <a:pt x="223" y="216"/>
                  </a:moveTo>
                  <a:cubicBezTo>
                    <a:pt x="0" y="216"/>
                    <a:pt x="0" y="216"/>
                    <a:pt x="0" y="216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176"/>
                    <a:pt x="65" y="148"/>
                    <a:pt x="83" y="144"/>
                  </a:cubicBezTo>
                  <a:cubicBezTo>
                    <a:pt x="84" y="143"/>
                    <a:pt x="84" y="140"/>
                    <a:pt x="85" y="137"/>
                  </a:cubicBezTo>
                  <a:cubicBezTo>
                    <a:pt x="81" y="132"/>
                    <a:pt x="71" y="120"/>
                    <a:pt x="67" y="103"/>
                  </a:cubicBezTo>
                  <a:cubicBezTo>
                    <a:pt x="63" y="102"/>
                    <a:pt x="60" y="98"/>
                    <a:pt x="58" y="92"/>
                  </a:cubicBezTo>
                  <a:cubicBezTo>
                    <a:pt x="55" y="85"/>
                    <a:pt x="55" y="74"/>
                    <a:pt x="60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59" y="57"/>
                    <a:pt x="56" y="32"/>
                    <a:pt x="71" y="15"/>
                  </a:cubicBezTo>
                  <a:cubicBezTo>
                    <a:pt x="80" y="5"/>
                    <a:pt x="94" y="0"/>
                    <a:pt x="111" y="0"/>
                  </a:cubicBezTo>
                  <a:cubicBezTo>
                    <a:pt x="129" y="0"/>
                    <a:pt x="142" y="5"/>
                    <a:pt x="151" y="15"/>
                  </a:cubicBezTo>
                  <a:cubicBezTo>
                    <a:pt x="166" y="32"/>
                    <a:pt x="164" y="57"/>
                    <a:pt x="163" y="67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8" y="74"/>
                    <a:pt x="168" y="85"/>
                    <a:pt x="165" y="92"/>
                  </a:cubicBezTo>
                  <a:cubicBezTo>
                    <a:pt x="163" y="98"/>
                    <a:pt x="160" y="102"/>
                    <a:pt x="156" y="103"/>
                  </a:cubicBezTo>
                  <a:cubicBezTo>
                    <a:pt x="152" y="120"/>
                    <a:pt x="142" y="132"/>
                    <a:pt x="138" y="137"/>
                  </a:cubicBezTo>
                  <a:cubicBezTo>
                    <a:pt x="138" y="140"/>
                    <a:pt x="139" y="143"/>
                    <a:pt x="140" y="144"/>
                  </a:cubicBezTo>
                  <a:cubicBezTo>
                    <a:pt x="158" y="148"/>
                    <a:pt x="223" y="176"/>
                    <a:pt x="223" y="211"/>
                  </a:cubicBezTo>
                  <a:lnTo>
                    <a:pt x="223" y="216"/>
                  </a:lnTo>
                  <a:close/>
                  <a:moveTo>
                    <a:pt x="12" y="205"/>
                  </a:moveTo>
                  <a:cubicBezTo>
                    <a:pt x="211" y="205"/>
                    <a:pt x="211" y="205"/>
                    <a:pt x="211" y="205"/>
                  </a:cubicBezTo>
                  <a:cubicBezTo>
                    <a:pt x="208" y="195"/>
                    <a:pt x="197" y="185"/>
                    <a:pt x="181" y="175"/>
                  </a:cubicBezTo>
                  <a:cubicBezTo>
                    <a:pt x="164" y="164"/>
                    <a:pt x="144" y="157"/>
                    <a:pt x="137" y="155"/>
                  </a:cubicBezTo>
                  <a:cubicBezTo>
                    <a:pt x="128" y="154"/>
                    <a:pt x="127" y="140"/>
                    <a:pt x="127" y="134"/>
                  </a:cubicBezTo>
                  <a:cubicBezTo>
                    <a:pt x="127" y="132"/>
                    <a:pt x="127" y="132"/>
                    <a:pt x="127" y="132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0"/>
                    <a:pt x="142" y="116"/>
                    <a:pt x="145" y="98"/>
                  </a:cubicBezTo>
                  <a:cubicBezTo>
                    <a:pt x="146" y="93"/>
                    <a:pt x="146" y="93"/>
                    <a:pt x="146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2" y="93"/>
                    <a:pt x="154" y="91"/>
                    <a:pt x="155" y="86"/>
                  </a:cubicBezTo>
                  <a:cubicBezTo>
                    <a:pt x="156" y="81"/>
                    <a:pt x="155" y="76"/>
                    <a:pt x="153" y="74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51" y="69"/>
                    <a:pt x="151" y="69"/>
                    <a:pt x="151" y="69"/>
                  </a:cubicBezTo>
                  <a:cubicBezTo>
                    <a:pt x="151" y="68"/>
                    <a:pt x="151" y="67"/>
                    <a:pt x="151" y="66"/>
                  </a:cubicBezTo>
                  <a:cubicBezTo>
                    <a:pt x="152" y="57"/>
                    <a:pt x="154" y="36"/>
                    <a:pt x="143" y="23"/>
                  </a:cubicBezTo>
                  <a:cubicBezTo>
                    <a:pt x="136" y="15"/>
                    <a:pt x="126" y="12"/>
                    <a:pt x="111" y="12"/>
                  </a:cubicBezTo>
                  <a:cubicBezTo>
                    <a:pt x="97" y="12"/>
                    <a:pt x="87" y="15"/>
                    <a:pt x="80" y="23"/>
                  </a:cubicBezTo>
                  <a:cubicBezTo>
                    <a:pt x="68" y="36"/>
                    <a:pt x="71" y="57"/>
                    <a:pt x="72" y="66"/>
                  </a:cubicBezTo>
                  <a:cubicBezTo>
                    <a:pt x="72" y="67"/>
                    <a:pt x="72" y="68"/>
                    <a:pt x="72" y="69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67" y="76"/>
                    <a:pt x="67" y="81"/>
                    <a:pt x="68" y="86"/>
                  </a:cubicBezTo>
                  <a:cubicBezTo>
                    <a:pt x="69" y="91"/>
                    <a:pt x="71" y="93"/>
                    <a:pt x="72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80" y="116"/>
                    <a:pt x="94" y="130"/>
                    <a:pt x="95" y="130"/>
                  </a:cubicBezTo>
                  <a:cubicBezTo>
                    <a:pt x="96" y="132"/>
                    <a:pt x="96" y="132"/>
                    <a:pt x="96" y="132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6" y="140"/>
                    <a:pt x="95" y="154"/>
                    <a:pt x="86" y="155"/>
                  </a:cubicBezTo>
                  <a:cubicBezTo>
                    <a:pt x="79" y="157"/>
                    <a:pt x="59" y="164"/>
                    <a:pt x="42" y="175"/>
                  </a:cubicBezTo>
                  <a:cubicBezTo>
                    <a:pt x="25" y="185"/>
                    <a:pt x="15" y="195"/>
                    <a:pt x="12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0" name="Freeform 478"/>
            <p:cNvSpPr>
              <a:spLocks/>
            </p:cNvSpPr>
            <p:nvPr/>
          </p:nvSpPr>
          <p:spPr bwMode="auto">
            <a:xfrm>
              <a:off x="6216650" y="2936875"/>
              <a:ext cx="236537" cy="381000"/>
            </a:xfrm>
            <a:custGeom>
              <a:avLst/>
              <a:gdLst>
                <a:gd name="T0" fmla="*/ 43 w 113"/>
                <a:gd name="T1" fmla="*/ 120 h 181"/>
                <a:gd name="T2" fmla="*/ 42 w 113"/>
                <a:gd name="T3" fmla="*/ 114 h 181"/>
                <a:gd name="T4" fmla="*/ 57 w 113"/>
                <a:gd name="T5" fmla="*/ 86 h 181"/>
                <a:gd name="T6" fmla="*/ 64 w 113"/>
                <a:gd name="T7" fmla="*/ 77 h 181"/>
                <a:gd name="T8" fmla="*/ 62 w 113"/>
                <a:gd name="T9" fmla="*/ 56 h 181"/>
                <a:gd name="T10" fmla="*/ 62 w 113"/>
                <a:gd name="T11" fmla="*/ 56 h 181"/>
                <a:gd name="T12" fmla="*/ 53 w 113"/>
                <a:gd name="T13" fmla="*/ 13 h 181"/>
                <a:gd name="T14" fmla="*/ 19 w 113"/>
                <a:gd name="T15" fmla="*/ 0 h 181"/>
                <a:gd name="T16" fmla="*/ 0 w 113"/>
                <a:gd name="T17" fmla="*/ 4 h 181"/>
                <a:gd name="T18" fmla="*/ 5 w 113"/>
                <a:gd name="T19" fmla="*/ 12 h 181"/>
                <a:gd name="T20" fmla="*/ 19 w 113"/>
                <a:gd name="T21" fmla="*/ 10 h 181"/>
                <a:gd name="T22" fmla="*/ 46 w 113"/>
                <a:gd name="T23" fmla="*/ 19 h 181"/>
                <a:gd name="T24" fmla="*/ 53 w 113"/>
                <a:gd name="T25" fmla="*/ 55 h 181"/>
                <a:gd name="T26" fmla="*/ 52 w 113"/>
                <a:gd name="T27" fmla="*/ 58 h 181"/>
                <a:gd name="T28" fmla="*/ 52 w 113"/>
                <a:gd name="T29" fmla="*/ 60 h 181"/>
                <a:gd name="T30" fmla="*/ 54 w 113"/>
                <a:gd name="T31" fmla="*/ 62 h 181"/>
                <a:gd name="T32" fmla="*/ 56 w 113"/>
                <a:gd name="T33" fmla="*/ 72 h 181"/>
                <a:gd name="T34" fmla="*/ 52 w 113"/>
                <a:gd name="T35" fmla="*/ 78 h 181"/>
                <a:gd name="T36" fmla="*/ 48 w 113"/>
                <a:gd name="T37" fmla="*/ 78 h 181"/>
                <a:gd name="T38" fmla="*/ 48 w 113"/>
                <a:gd name="T39" fmla="*/ 82 h 181"/>
                <a:gd name="T40" fmla="*/ 33 w 113"/>
                <a:gd name="T41" fmla="*/ 109 h 181"/>
                <a:gd name="T42" fmla="*/ 32 w 113"/>
                <a:gd name="T43" fmla="*/ 110 h 181"/>
                <a:gd name="T44" fmla="*/ 32 w 113"/>
                <a:gd name="T45" fmla="*/ 112 h 181"/>
                <a:gd name="T46" fmla="*/ 41 w 113"/>
                <a:gd name="T47" fmla="*/ 130 h 181"/>
                <a:gd name="T48" fmla="*/ 77 w 113"/>
                <a:gd name="T49" fmla="*/ 146 h 181"/>
                <a:gd name="T50" fmla="*/ 102 w 113"/>
                <a:gd name="T51" fmla="*/ 171 h 181"/>
                <a:gd name="T52" fmla="*/ 58 w 113"/>
                <a:gd name="T53" fmla="*/ 171 h 181"/>
                <a:gd name="T54" fmla="*/ 65 w 113"/>
                <a:gd name="T55" fmla="*/ 181 h 181"/>
                <a:gd name="T56" fmla="*/ 113 w 113"/>
                <a:gd name="T57" fmla="*/ 181 h 181"/>
                <a:gd name="T58" fmla="*/ 113 w 113"/>
                <a:gd name="T59" fmla="*/ 176 h 181"/>
                <a:gd name="T60" fmla="*/ 43 w 113"/>
                <a:gd name="T61" fmla="*/ 12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3" h="181">
                  <a:moveTo>
                    <a:pt x="43" y="120"/>
                  </a:moveTo>
                  <a:cubicBezTo>
                    <a:pt x="42" y="119"/>
                    <a:pt x="42" y="117"/>
                    <a:pt x="42" y="114"/>
                  </a:cubicBezTo>
                  <a:cubicBezTo>
                    <a:pt x="45" y="110"/>
                    <a:pt x="53" y="100"/>
                    <a:pt x="57" y="86"/>
                  </a:cubicBezTo>
                  <a:cubicBezTo>
                    <a:pt x="60" y="85"/>
                    <a:pt x="62" y="82"/>
                    <a:pt x="64" y="77"/>
                  </a:cubicBezTo>
                  <a:cubicBezTo>
                    <a:pt x="66" y="71"/>
                    <a:pt x="67" y="62"/>
                    <a:pt x="62" y="56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63" y="48"/>
                    <a:pt x="65" y="27"/>
                    <a:pt x="53" y="13"/>
                  </a:cubicBezTo>
                  <a:cubicBezTo>
                    <a:pt x="45" y="5"/>
                    <a:pt x="34" y="0"/>
                    <a:pt x="19" y="0"/>
                  </a:cubicBezTo>
                  <a:cubicBezTo>
                    <a:pt x="12" y="0"/>
                    <a:pt x="5" y="2"/>
                    <a:pt x="0" y="4"/>
                  </a:cubicBezTo>
                  <a:cubicBezTo>
                    <a:pt x="2" y="6"/>
                    <a:pt x="3" y="9"/>
                    <a:pt x="5" y="12"/>
                  </a:cubicBezTo>
                  <a:cubicBezTo>
                    <a:pt x="9" y="11"/>
                    <a:pt x="14" y="10"/>
                    <a:pt x="19" y="10"/>
                  </a:cubicBezTo>
                  <a:cubicBezTo>
                    <a:pt x="31" y="10"/>
                    <a:pt x="40" y="13"/>
                    <a:pt x="46" y="19"/>
                  </a:cubicBezTo>
                  <a:cubicBezTo>
                    <a:pt x="55" y="30"/>
                    <a:pt x="53" y="48"/>
                    <a:pt x="53" y="55"/>
                  </a:cubicBezTo>
                  <a:cubicBezTo>
                    <a:pt x="52" y="56"/>
                    <a:pt x="52" y="57"/>
                    <a:pt x="52" y="58"/>
                  </a:cubicBezTo>
                  <a:cubicBezTo>
                    <a:pt x="52" y="60"/>
                    <a:pt x="52" y="60"/>
                    <a:pt x="52" y="60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6" y="63"/>
                    <a:pt x="57" y="68"/>
                    <a:pt x="56" y="72"/>
                  </a:cubicBezTo>
                  <a:cubicBezTo>
                    <a:pt x="55" y="76"/>
                    <a:pt x="53" y="78"/>
                    <a:pt x="52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45" y="97"/>
                    <a:pt x="34" y="109"/>
                    <a:pt x="33" y="109"/>
                  </a:cubicBezTo>
                  <a:cubicBezTo>
                    <a:pt x="32" y="110"/>
                    <a:pt x="32" y="110"/>
                    <a:pt x="32" y="110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32" y="117"/>
                    <a:pt x="33" y="129"/>
                    <a:pt x="41" y="130"/>
                  </a:cubicBezTo>
                  <a:cubicBezTo>
                    <a:pt x="47" y="131"/>
                    <a:pt x="63" y="137"/>
                    <a:pt x="77" y="146"/>
                  </a:cubicBezTo>
                  <a:cubicBezTo>
                    <a:pt x="91" y="154"/>
                    <a:pt x="100" y="163"/>
                    <a:pt x="102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60" y="174"/>
                    <a:pt x="63" y="177"/>
                    <a:pt x="65" y="181"/>
                  </a:cubicBezTo>
                  <a:cubicBezTo>
                    <a:pt x="113" y="181"/>
                    <a:pt x="113" y="181"/>
                    <a:pt x="113" y="181"/>
                  </a:cubicBezTo>
                  <a:cubicBezTo>
                    <a:pt x="113" y="176"/>
                    <a:pt x="113" y="176"/>
                    <a:pt x="113" y="176"/>
                  </a:cubicBezTo>
                  <a:cubicBezTo>
                    <a:pt x="113" y="147"/>
                    <a:pt x="58" y="123"/>
                    <a:pt x="43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1" name="Freeform 479"/>
            <p:cNvSpPr>
              <a:spLocks/>
            </p:cNvSpPr>
            <p:nvPr/>
          </p:nvSpPr>
          <p:spPr bwMode="auto">
            <a:xfrm>
              <a:off x="5757863" y="2936875"/>
              <a:ext cx="244475" cy="381000"/>
            </a:xfrm>
            <a:custGeom>
              <a:avLst/>
              <a:gdLst>
                <a:gd name="T0" fmla="*/ 59 w 116"/>
                <a:gd name="T1" fmla="*/ 171 h 181"/>
                <a:gd name="T2" fmla="*/ 11 w 116"/>
                <a:gd name="T3" fmla="*/ 171 h 181"/>
                <a:gd name="T4" fmla="*/ 35 w 116"/>
                <a:gd name="T5" fmla="*/ 146 h 181"/>
                <a:gd name="T6" fmla="*/ 72 w 116"/>
                <a:gd name="T7" fmla="*/ 130 h 181"/>
                <a:gd name="T8" fmla="*/ 81 w 116"/>
                <a:gd name="T9" fmla="*/ 112 h 181"/>
                <a:gd name="T10" fmla="*/ 81 w 116"/>
                <a:gd name="T11" fmla="*/ 110 h 181"/>
                <a:gd name="T12" fmla="*/ 79 w 116"/>
                <a:gd name="T13" fmla="*/ 109 h 181"/>
                <a:gd name="T14" fmla="*/ 65 w 116"/>
                <a:gd name="T15" fmla="*/ 82 h 181"/>
                <a:gd name="T16" fmla="*/ 64 w 116"/>
                <a:gd name="T17" fmla="*/ 78 h 181"/>
                <a:gd name="T18" fmla="*/ 60 w 116"/>
                <a:gd name="T19" fmla="*/ 78 h 181"/>
                <a:gd name="T20" fmla="*/ 57 w 116"/>
                <a:gd name="T21" fmla="*/ 72 h 181"/>
                <a:gd name="T22" fmla="*/ 59 w 116"/>
                <a:gd name="T23" fmla="*/ 62 h 181"/>
                <a:gd name="T24" fmla="*/ 61 w 116"/>
                <a:gd name="T25" fmla="*/ 60 h 181"/>
                <a:gd name="T26" fmla="*/ 60 w 116"/>
                <a:gd name="T27" fmla="*/ 58 h 181"/>
                <a:gd name="T28" fmla="*/ 60 w 116"/>
                <a:gd name="T29" fmla="*/ 55 h 181"/>
                <a:gd name="T30" fmla="*/ 67 w 116"/>
                <a:gd name="T31" fmla="*/ 19 h 181"/>
                <a:gd name="T32" fmla="*/ 93 w 116"/>
                <a:gd name="T33" fmla="*/ 10 h 181"/>
                <a:gd name="T34" fmla="*/ 112 w 116"/>
                <a:gd name="T35" fmla="*/ 13 h 181"/>
                <a:gd name="T36" fmla="*/ 116 w 116"/>
                <a:gd name="T37" fmla="*/ 5 h 181"/>
                <a:gd name="T38" fmla="*/ 93 w 116"/>
                <a:gd name="T39" fmla="*/ 0 h 181"/>
                <a:gd name="T40" fmla="*/ 60 w 116"/>
                <a:gd name="T41" fmla="*/ 13 h 181"/>
                <a:gd name="T42" fmla="*/ 51 w 116"/>
                <a:gd name="T43" fmla="*/ 56 h 181"/>
                <a:gd name="T44" fmla="*/ 51 w 116"/>
                <a:gd name="T45" fmla="*/ 56 h 181"/>
                <a:gd name="T46" fmla="*/ 49 w 116"/>
                <a:gd name="T47" fmla="*/ 77 h 181"/>
                <a:gd name="T48" fmla="*/ 56 w 116"/>
                <a:gd name="T49" fmla="*/ 86 h 181"/>
                <a:gd name="T50" fmla="*/ 71 w 116"/>
                <a:gd name="T51" fmla="*/ 114 h 181"/>
                <a:gd name="T52" fmla="*/ 70 w 116"/>
                <a:gd name="T53" fmla="*/ 120 h 181"/>
                <a:gd name="T54" fmla="*/ 0 w 116"/>
                <a:gd name="T55" fmla="*/ 176 h 181"/>
                <a:gd name="T56" fmla="*/ 0 w 116"/>
                <a:gd name="T57" fmla="*/ 181 h 181"/>
                <a:gd name="T58" fmla="*/ 52 w 116"/>
                <a:gd name="T59" fmla="*/ 181 h 181"/>
                <a:gd name="T60" fmla="*/ 59 w 116"/>
                <a:gd name="T61" fmla="*/ 17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6" h="181">
                  <a:moveTo>
                    <a:pt x="59" y="171"/>
                  </a:moveTo>
                  <a:cubicBezTo>
                    <a:pt x="11" y="171"/>
                    <a:pt x="11" y="171"/>
                    <a:pt x="11" y="171"/>
                  </a:cubicBezTo>
                  <a:cubicBezTo>
                    <a:pt x="13" y="163"/>
                    <a:pt x="22" y="154"/>
                    <a:pt x="35" y="146"/>
                  </a:cubicBezTo>
                  <a:cubicBezTo>
                    <a:pt x="50" y="137"/>
                    <a:pt x="66" y="131"/>
                    <a:pt x="72" y="130"/>
                  </a:cubicBezTo>
                  <a:cubicBezTo>
                    <a:pt x="80" y="129"/>
                    <a:pt x="81" y="117"/>
                    <a:pt x="81" y="112"/>
                  </a:cubicBezTo>
                  <a:cubicBezTo>
                    <a:pt x="81" y="110"/>
                    <a:pt x="81" y="110"/>
                    <a:pt x="81" y="110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9" y="109"/>
                    <a:pt x="68" y="97"/>
                    <a:pt x="65" y="82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0" y="78"/>
                    <a:pt x="60" y="78"/>
                    <a:pt x="60" y="78"/>
                  </a:cubicBezTo>
                  <a:cubicBezTo>
                    <a:pt x="60" y="78"/>
                    <a:pt x="58" y="76"/>
                    <a:pt x="57" y="72"/>
                  </a:cubicBezTo>
                  <a:cubicBezTo>
                    <a:pt x="56" y="68"/>
                    <a:pt x="57" y="63"/>
                    <a:pt x="59" y="62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0" y="57"/>
                    <a:pt x="60" y="56"/>
                    <a:pt x="60" y="55"/>
                  </a:cubicBezTo>
                  <a:cubicBezTo>
                    <a:pt x="59" y="48"/>
                    <a:pt x="58" y="30"/>
                    <a:pt x="67" y="19"/>
                  </a:cubicBezTo>
                  <a:cubicBezTo>
                    <a:pt x="73" y="13"/>
                    <a:pt x="82" y="10"/>
                    <a:pt x="93" y="10"/>
                  </a:cubicBezTo>
                  <a:cubicBezTo>
                    <a:pt x="101" y="10"/>
                    <a:pt x="107" y="11"/>
                    <a:pt x="112" y="13"/>
                  </a:cubicBezTo>
                  <a:cubicBezTo>
                    <a:pt x="113" y="11"/>
                    <a:pt x="114" y="8"/>
                    <a:pt x="116" y="5"/>
                  </a:cubicBezTo>
                  <a:cubicBezTo>
                    <a:pt x="110" y="2"/>
                    <a:pt x="102" y="0"/>
                    <a:pt x="93" y="0"/>
                  </a:cubicBezTo>
                  <a:cubicBezTo>
                    <a:pt x="79" y="0"/>
                    <a:pt x="67" y="5"/>
                    <a:pt x="60" y="13"/>
                  </a:cubicBezTo>
                  <a:cubicBezTo>
                    <a:pt x="48" y="27"/>
                    <a:pt x="50" y="48"/>
                    <a:pt x="51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46" y="62"/>
                    <a:pt x="46" y="71"/>
                    <a:pt x="49" y="77"/>
                  </a:cubicBezTo>
                  <a:cubicBezTo>
                    <a:pt x="50" y="82"/>
                    <a:pt x="53" y="85"/>
                    <a:pt x="56" y="86"/>
                  </a:cubicBezTo>
                  <a:cubicBezTo>
                    <a:pt x="59" y="100"/>
                    <a:pt x="68" y="110"/>
                    <a:pt x="71" y="114"/>
                  </a:cubicBezTo>
                  <a:cubicBezTo>
                    <a:pt x="71" y="117"/>
                    <a:pt x="70" y="119"/>
                    <a:pt x="70" y="120"/>
                  </a:cubicBezTo>
                  <a:cubicBezTo>
                    <a:pt x="55" y="123"/>
                    <a:pt x="0" y="147"/>
                    <a:pt x="0" y="176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4" y="177"/>
                    <a:pt x="56" y="174"/>
                    <a:pt x="59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12" name="Freeform 14"/>
          <p:cNvSpPr>
            <a:spLocks noEditPoints="1"/>
          </p:cNvSpPr>
          <p:nvPr/>
        </p:nvSpPr>
        <p:spPr bwMode="auto">
          <a:xfrm>
            <a:off x="1841228" y="2660115"/>
            <a:ext cx="433010" cy="415737"/>
          </a:xfrm>
          <a:custGeom>
            <a:avLst/>
            <a:gdLst>
              <a:gd name="T0" fmla="*/ 156 w 156"/>
              <a:gd name="T1" fmla="*/ 150 h 150"/>
              <a:gd name="T2" fmla="*/ 0 w 156"/>
              <a:gd name="T3" fmla="*/ 150 h 150"/>
              <a:gd name="T4" fmla="*/ 0 w 156"/>
              <a:gd name="T5" fmla="*/ 146 h 150"/>
              <a:gd name="T6" fmla="*/ 58 w 156"/>
              <a:gd name="T7" fmla="*/ 100 h 150"/>
              <a:gd name="T8" fmla="*/ 59 w 156"/>
              <a:gd name="T9" fmla="*/ 95 h 150"/>
              <a:gd name="T10" fmla="*/ 47 w 156"/>
              <a:gd name="T11" fmla="*/ 72 h 150"/>
              <a:gd name="T12" fmla="*/ 41 w 156"/>
              <a:gd name="T13" fmla="*/ 64 h 150"/>
              <a:gd name="T14" fmla="*/ 42 w 156"/>
              <a:gd name="T15" fmla="*/ 46 h 150"/>
              <a:gd name="T16" fmla="*/ 42 w 156"/>
              <a:gd name="T17" fmla="*/ 46 h 150"/>
              <a:gd name="T18" fmla="*/ 50 w 156"/>
              <a:gd name="T19" fmla="*/ 10 h 150"/>
              <a:gd name="T20" fmla="*/ 78 w 156"/>
              <a:gd name="T21" fmla="*/ 0 h 150"/>
              <a:gd name="T22" fmla="*/ 106 w 156"/>
              <a:gd name="T23" fmla="*/ 10 h 150"/>
              <a:gd name="T24" fmla="*/ 114 w 156"/>
              <a:gd name="T25" fmla="*/ 46 h 150"/>
              <a:gd name="T26" fmla="*/ 114 w 156"/>
              <a:gd name="T27" fmla="*/ 46 h 150"/>
              <a:gd name="T28" fmla="*/ 115 w 156"/>
              <a:gd name="T29" fmla="*/ 64 h 150"/>
              <a:gd name="T30" fmla="*/ 109 w 156"/>
              <a:gd name="T31" fmla="*/ 72 h 150"/>
              <a:gd name="T32" fmla="*/ 97 w 156"/>
              <a:gd name="T33" fmla="*/ 95 h 150"/>
              <a:gd name="T34" fmla="*/ 98 w 156"/>
              <a:gd name="T35" fmla="*/ 100 h 150"/>
              <a:gd name="T36" fmla="*/ 156 w 156"/>
              <a:gd name="T37" fmla="*/ 146 h 150"/>
              <a:gd name="T38" fmla="*/ 156 w 156"/>
              <a:gd name="T39" fmla="*/ 150 h 150"/>
              <a:gd name="T40" fmla="*/ 9 w 156"/>
              <a:gd name="T41" fmla="*/ 142 h 150"/>
              <a:gd name="T42" fmla="*/ 147 w 156"/>
              <a:gd name="T43" fmla="*/ 142 h 150"/>
              <a:gd name="T44" fmla="*/ 126 w 156"/>
              <a:gd name="T45" fmla="*/ 121 h 150"/>
              <a:gd name="T46" fmla="*/ 96 w 156"/>
              <a:gd name="T47" fmla="*/ 108 h 150"/>
              <a:gd name="T48" fmla="*/ 89 w 156"/>
              <a:gd name="T49" fmla="*/ 93 h 150"/>
              <a:gd name="T50" fmla="*/ 89 w 156"/>
              <a:gd name="T51" fmla="*/ 92 h 150"/>
              <a:gd name="T52" fmla="*/ 90 w 156"/>
              <a:gd name="T53" fmla="*/ 90 h 150"/>
              <a:gd name="T54" fmla="*/ 102 w 156"/>
              <a:gd name="T55" fmla="*/ 68 h 150"/>
              <a:gd name="T56" fmla="*/ 102 w 156"/>
              <a:gd name="T57" fmla="*/ 64 h 150"/>
              <a:gd name="T58" fmla="*/ 106 w 156"/>
              <a:gd name="T59" fmla="*/ 64 h 150"/>
              <a:gd name="T60" fmla="*/ 108 w 156"/>
              <a:gd name="T61" fmla="*/ 60 h 150"/>
              <a:gd name="T62" fmla="*/ 107 w 156"/>
              <a:gd name="T63" fmla="*/ 51 h 150"/>
              <a:gd name="T64" fmla="*/ 105 w 156"/>
              <a:gd name="T65" fmla="*/ 50 h 150"/>
              <a:gd name="T66" fmla="*/ 106 w 156"/>
              <a:gd name="T67" fmla="*/ 48 h 150"/>
              <a:gd name="T68" fmla="*/ 106 w 156"/>
              <a:gd name="T69" fmla="*/ 45 h 150"/>
              <a:gd name="T70" fmla="*/ 100 w 156"/>
              <a:gd name="T71" fmla="*/ 15 h 150"/>
              <a:gd name="T72" fmla="*/ 78 w 156"/>
              <a:gd name="T73" fmla="*/ 8 h 150"/>
              <a:gd name="T74" fmla="*/ 56 w 156"/>
              <a:gd name="T75" fmla="*/ 15 h 150"/>
              <a:gd name="T76" fmla="*/ 50 w 156"/>
              <a:gd name="T77" fmla="*/ 45 h 150"/>
              <a:gd name="T78" fmla="*/ 50 w 156"/>
              <a:gd name="T79" fmla="*/ 48 h 150"/>
              <a:gd name="T80" fmla="*/ 51 w 156"/>
              <a:gd name="T81" fmla="*/ 50 h 150"/>
              <a:gd name="T82" fmla="*/ 49 w 156"/>
              <a:gd name="T83" fmla="*/ 51 h 150"/>
              <a:gd name="T84" fmla="*/ 48 w 156"/>
              <a:gd name="T85" fmla="*/ 60 h 150"/>
              <a:gd name="T86" fmla="*/ 50 w 156"/>
              <a:gd name="T87" fmla="*/ 64 h 150"/>
              <a:gd name="T88" fmla="*/ 54 w 156"/>
              <a:gd name="T89" fmla="*/ 64 h 150"/>
              <a:gd name="T90" fmla="*/ 54 w 156"/>
              <a:gd name="T91" fmla="*/ 68 h 150"/>
              <a:gd name="T92" fmla="*/ 66 w 156"/>
              <a:gd name="T93" fmla="*/ 90 h 150"/>
              <a:gd name="T94" fmla="*/ 67 w 156"/>
              <a:gd name="T95" fmla="*/ 92 h 150"/>
              <a:gd name="T96" fmla="*/ 67 w 156"/>
              <a:gd name="T97" fmla="*/ 93 h 150"/>
              <a:gd name="T98" fmla="*/ 60 w 156"/>
              <a:gd name="T99" fmla="*/ 108 h 150"/>
              <a:gd name="T100" fmla="*/ 30 w 156"/>
              <a:gd name="T101" fmla="*/ 121 h 150"/>
              <a:gd name="T102" fmla="*/ 9 w 156"/>
              <a:gd name="T103" fmla="*/ 142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56" h="150">
                <a:moveTo>
                  <a:pt x="156" y="150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22"/>
                  <a:pt x="46" y="103"/>
                  <a:pt x="58" y="100"/>
                </a:cubicBezTo>
                <a:cubicBezTo>
                  <a:pt x="59" y="99"/>
                  <a:pt x="59" y="97"/>
                  <a:pt x="59" y="95"/>
                </a:cubicBezTo>
                <a:cubicBezTo>
                  <a:pt x="56" y="92"/>
                  <a:pt x="50" y="83"/>
                  <a:pt x="47" y="72"/>
                </a:cubicBezTo>
                <a:cubicBezTo>
                  <a:pt x="44" y="70"/>
                  <a:pt x="42" y="68"/>
                  <a:pt x="41" y="64"/>
                </a:cubicBezTo>
                <a:cubicBezTo>
                  <a:pt x="39" y="58"/>
                  <a:pt x="39" y="51"/>
                  <a:pt x="42" y="46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39"/>
                  <a:pt x="40" y="22"/>
                  <a:pt x="50" y="10"/>
                </a:cubicBezTo>
                <a:cubicBezTo>
                  <a:pt x="56" y="3"/>
                  <a:pt x="66" y="0"/>
                  <a:pt x="78" y="0"/>
                </a:cubicBezTo>
                <a:cubicBezTo>
                  <a:pt x="90" y="0"/>
                  <a:pt x="100" y="3"/>
                  <a:pt x="106" y="10"/>
                </a:cubicBezTo>
                <a:cubicBezTo>
                  <a:pt x="116" y="22"/>
                  <a:pt x="114" y="39"/>
                  <a:pt x="114" y="46"/>
                </a:cubicBezTo>
                <a:cubicBezTo>
                  <a:pt x="114" y="46"/>
                  <a:pt x="114" y="46"/>
                  <a:pt x="114" y="46"/>
                </a:cubicBezTo>
                <a:cubicBezTo>
                  <a:pt x="117" y="51"/>
                  <a:pt x="117" y="58"/>
                  <a:pt x="115" y="64"/>
                </a:cubicBezTo>
                <a:cubicBezTo>
                  <a:pt x="114" y="68"/>
                  <a:pt x="112" y="70"/>
                  <a:pt x="109" y="72"/>
                </a:cubicBezTo>
                <a:cubicBezTo>
                  <a:pt x="106" y="83"/>
                  <a:pt x="100" y="92"/>
                  <a:pt x="97" y="95"/>
                </a:cubicBezTo>
                <a:cubicBezTo>
                  <a:pt x="97" y="97"/>
                  <a:pt x="97" y="99"/>
                  <a:pt x="98" y="100"/>
                </a:cubicBezTo>
                <a:cubicBezTo>
                  <a:pt x="110" y="103"/>
                  <a:pt x="156" y="122"/>
                  <a:pt x="156" y="146"/>
                </a:cubicBezTo>
                <a:lnTo>
                  <a:pt x="156" y="150"/>
                </a:lnTo>
                <a:close/>
                <a:moveTo>
                  <a:pt x="9" y="142"/>
                </a:moveTo>
                <a:cubicBezTo>
                  <a:pt x="147" y="142"/>
                  <a:pt x="147" y="142"/>
                  <a:pt x="147" y="142"/>
                </a:cubicBezTo>
                <a:cubicBezTo>
                  <a:pt x="145" y="136"/>
                  <a:pt x="138" y="128"/>
                  <a:pt x="126" y="121"/>
                </a:cubicBezTo>
                <a:cubicBezTo>
                  <a:pt x="114" y="114"/>
                  <a:pt x="101" y="109"/>
                  <a:pt x="96" y="108"/>
                </a:cubicBezTo>
                <a:cubicBezTo>
                  <a:pt x="89" y="107"/>
                  <a:pt x="89" y="97"/>
                  <a:pt x="89" y="93"/>
                </a:cubicBezTo>
                <a:cubicBezTo>
                  <a:pt x="89" y="92"/>
                  <a:pt x="89" y="92"/>
                  <a:pt x="89" y="92"/>
                </a:cubicBezTo>
                <a:cubicBezTo>
                  <a:pt x="90" y="90"/>
                  <a:pt x="90" y="90"/>
                  <a:pt x="90" y="90"/>
                </a:cubicBezTo>
                <a:cubicBezTo>
                  <a:pt x="90" y="90"/>
                  <a:pt x="100" y="80"/>
                  <a:pt x="102" y="68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106" y="64"/>
                  <a:pt x="107" y="63"/>
                  <a:pt x="108" y="60"/>
                </a:cubicBezTo>
                <a:cubicBezTo>
                  <a:pt x="109" y="56"/>
                  <a:pt x="109" y="52"/>
                  <a:pt x="107" y="51"/>
                </a:cubicBezTo>
                <a:cubicBezTo>
                  <a:pt x="105" y="50"/>
                  <a:pt x="105" y="50"/>
                  <a:pt x="105" y="50"/>
                </a:cubicBezTo>
                <a:cubicBezTo>
                  <a:pt x="106" y="48"/>
                  <a:pt x="106" y="48"/>
                  <a:pt x="106" y="48"/>
                </a:cubicBezTo>
                <a:cubicBezTo>
                  <a:pt x="106" y="47"/>
                  <a:pt x="106" y="46"/>
                  <a:pt x="106" y="45"/>
                </a:cubicBezTo>
                <a:cubicBezTo>
                  <a:pt x="106" y="39"/>
                  <a:pt x="108" y="24"/>
                  <a:pt x="100" y="15"/>
                </a:cubicBezTo>
                <a:cubicBezTo>
                  <a:pt x="95" y="10"/>
                  <a:pt x="88" y="8"/>
                  <a:pt x="78" y="8"/>
                </a:cubicBezTo>
                <a:cubicBezTo>
                  <a:pt x="68" y="8"/>
                  <a:pt x="61" y="10"/>
                  <a:pt x="56" y="15"/>
                </a:cubicBezTo>
                <a:cubicBezTo>
                  <a:pt x="48" y="24"/>
                  <a:pt x="50" y="39"/>
                  <a:pt x="50" y="45"/>
                </a:cubicBezTo>
                <a:cubicBezTo>
                  <a:pt x="50" y="46"/>
                  <a:pt x="50" y="47"/>
                  <a:pt x="50" y="48"/>
                </a:cubicBezTo>
                <a:cubicBezTo>
                  <a:pt x="51" y="50"/>
                  <a:pt x="51" y="50"/>
                  <a:pt x="51" y="50"/>
                </a:cubicBezTo>
                <a:cubicBezTo>
                  <a:pt x="49" y="51"/>
                  <a:pt x="49" y="51"/>
                  <a:pt x="49" y="51"/>
                </a:cubicBezTo>
                <a:cubicBezTo>
                  <a:pt x="47" y="52"/>
                  <a:pt x="47" y="56"/>
                  <a:pt x="48" y="60"/>
                </a:cubicBezTo>
                <a:cubicBezTo>
                  <a:pt x="49" y="63"/>
                  <a:pt x="50" y="64"/>
                  <a:pt x="50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4" y="68"/>
                  <a:pt x="54" y="68"/>
                  <a:pt x="54" y="68"/>
                </a:cubicBezTo>
                <a:cubicBezTo>
                  <a:pt x="56" y="80"/>
                  <a:pt x="66" y="90"/>
                  <a:pt x="66" y="90"/>
                </a:cubicBezTo>
                <a:cubicBezTo>
                  <a:pt x="67" y="92"/>
                  <a:pt x="67" y="92"/>
                  <a:pt x="67" y="92"/>
                </a:cubicBezTo>
                <a:cubicBezTo>
                  <a:pt x="67" y="93"/>
                  <a:pt x="67" y="93"/>
                  <a:pt x="67" y="93"/>
                </a:cubicBezTo>
                <a:cubicBezTo>
                  <a:pt x="67" y="97"/>
                  <a:pt x="67" y="107"/>
                  <a:pt x="60" y="108"/>
                </a:cubicBezTo>
                <a:cubicBezTo>
                  <a:pt x="55" y="109"/>
                  <a:pt x="42" y="114"/>
                  <a:pt x="30" y="121"/>
                </a:cubicBezTo>
                <a:cubicBezTo>
                  <a:pt x="18" y="128"/>
                  <a:pt x="11" y="136"/>
                  <a:pt x="9" y="1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13" name="Group 212"/>
          <p:cNvGrpSpPr/>
          <p:nvPr/>
        </p:nvGrpSpPr>
        <p:grpSpPr>
          <a:xfrm>
            <a:off x="3802425" y="5114066"/>
            <a:ext cx="291832" cy="291832"/>
            <a:chOff x="128589" y="4298950"/>
            <a:chExt cx="298450" cy="298450"/>
          </a:xfrm>
          <a:solidFill>
            <a:schemeClr val="accent3"/>
          </a:solidFill>
        </p:grpSpPr>
        <p:sp>
          <p:nvSpPr>
            <p:cNvPr id="214" name="Freeform 178"/>
            <p:cNvSpPr>
              <a:spLocks noEditPoints="1"/>
            </p:cNvSpPr>
            <p:nvPr/>
          </p:nvSpPr>
          <p:spPr bwMode="auto">
            <a:xfrm>
              <a:off x="128589" y="4298950"/>
              <a:ext cx="298450" cy="298450"/>
            </a:xfrm>
            <a:custGeom>
              <a:avLst/>
              <a:gdLst>
                <a:gd name="T0" fmla="*/ 86 w 112"/>
                <a:gd name="T1" fmla="*/ 0 h 112"/>
                <a:gd name="T2" fmla="*/ 26 w 112"/>
                <a:gd name="T3" fmla="*/ 0 h 112"/>
                <a:gd name="T4" fmla="*/ 0 w 112"/>
                <a:gd name="T5" fmla="*/ 26 h 112"/>
                <a:gd name="T6" fmla="*/ 0 w 112"/>
                <a:gd name="T7" fmla="*/ 86 h 112"/>
                <a:gd name="T8" fmla="*/ 26 w 112"/>
                <a:gd name="T9" fmla="*/ 112 h 112"/>
                <a:gd name="T10" fmla="*/ 86 w 112"/>
                <a:gd name="T11" fmla="*/ 112 h 112"/>
                <a:gd name="T12" fmla="*/ 112 w 112"/>
                <a:gd name="T13" fmla="*/ 86 h 112"/>
                <a:gd name="T14" fmla="*/ 112 w 112"/>
                <a:gd name="T15" fmla="*/ 26 h 112"/>
                <a:gd name="T16" fmla="*/ 86 w 112"/>
                <a:gd name="T17" fmla="*/ 0 h 112"/>
                <a:gd name="T18" fmla="*/ 104 w 112"/>
                <a:gd name="T19" fmla="*/ 86 h 112"/>
                <a:gd name="T20" fmla="*/ 86 w 112"/>
                <a:gd name="T21" fmla="*/ 104 h 112"/>
                <a:gd name="T22" fmla="*/ 26 w 112"/>
                <a:gd name="T23" fmla="*/ 104 h 112"/>
                <a:gd name="T24" fmla="*/ 8 w 112"/>
                <a:gd name="T25" fmla="*/ 86 h 112"/>
                <a:gd name="T26" fmla="*/ 8 w 112"/>
                <a:gd name="T27" fmla="*/ 26 h 112"/>
                <a:gd name="T28" fmla="*/ 26 w 112"/>
                <a:gd name="T29" fmla="*/ 8 h 112"/>
                <a:gd name="T30" fmla="*/ 86 w 112"/>
                <a:gd name="T31" fmla="*/ 8 h 112"/>
                <a:gd name="T32" fmla="*/ 104 w 112"/>
                <a:gd name="T33" fmla="*/ 26 h 112"/>
                <a:gd name="T34" fmla="*/ 104 w 112"/>
                <a:gd name="T35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12">
                  <a:moveTo>
                    <a:pt x="8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00"/>
                    <a:pt x="12" y="112"/>
                    <a:pt x="2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100" y="112"/>
                    <a:pt x="112" y="100"/>
                    <a:pt x="112" y="8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2" y="12"/>
                    <a:pt x="100" y="0"/>
                    <a:pt x="86" y="0"/>
                  </a:cubicBezTo>
                  <a:close/>
                  <a:moveTo>
                    <a:pt x="104" y="86"/>
                  </a:moveTo>
                  <a:cubicBezTo>
                    <a:pt x="104" y="96"/>
                    <a:pt x="96" y="104"/>
                    <a:pt x="86" y="104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16" y="104"/>
                    <a:pt x="8" y="96"/>
                    <a:pt x="8" y="8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16"/>
                    <a:pt x="16" y="8"/>
                    <a:pt x="2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96" y="8"/>
                    <a:pt x="104" y="16"/>
                    <a:pt x="104" y="26"/>
                  </a:cubicBezTo>
                  <a:lnTo>
                    <a:pt x="10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5" name="Freeform 179"/>
            <p:cNvSpPr>
              <a:spLocks noEditPoints="1"/>
            </p:cNvSpPr>
            <p:nvPr/>
          </p:nvSpPr>
          <p:spPr bwMode="auto">
            <a:xfrm>
              <a:off x="180976" y="4351338"/>
              <a:ext cx="65088" cy="65088"/>
            </a:xfrm>
            <a:custGeom>
              <a:avLst/>
              <a:gdLst>
                <a:gd name="T0" fmla="*/ 12 w 24"/>
                <a:gd name="T1" fmla="*/ 4 h 24"/>
                <a:gd name="T2" fmla="*/ 20 w 24"/>
                <a:gd name="T3" fmla="*/ 12 h 24"/>
                <a:gd name="T4" fmla="*/ 12 w 24"/>
                <a:gd name="T5" fmla="*/ 20 h 24"/>
                <a:gd name="T6" fmla="*/ 4 w 24"/>
                <a:gd name="T7" fmla="*/ 12 h 24"/>
                <a:gd name="T8" fmla="*/ 12 w 24"/>
                <a:gd name="T9" fmla="*/ 4 h 24"/>
                <a:gd name="T10" fmla="*/ 12 w 24"/>
                <a:gd name="T11" fmla="*/ 0 h 24"/>
                <a:gd name="T12" fmla="*/ 0 w 24"/>
                <a:gd name="T13" fmla="*/ 12 h 24"/>
                <a:gd name="T14" fmla="*/ 12 w 24"/>
                <a:gd name="T15" fmla="*/ 24 h 24"/>
                <a:gd name="T16" fmla="*/ 24 w 24"/>
                <a:gd name="T17" fmla="*/ 12 h 24"/>
                <a:gd name="T18" fmla="*/ 12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6" name="Freeform 180"/>
            <p:cNvSpPr>
              <a:spLocks noEditPoints="1"/>
            </p:cNvSpPr>
            <p:nvPr/>
          </p:nvSpPr>
          <p:spPr bwMode="auto">
            <a:xfrm>
              <a:off x="246064" y="4416425"/>
              <a:ext cx="63500" cy="63500"/>
            </a:xfrm>
            <a:custGeom>
              <a:avLst/>
              <a:gdLst>
                <a:gd name="T0" fmla="*/ 12 w 24"/>
                <a:gd name="T1" fmla="*/ 4 h 24"/>
                <a:gd name="T2" fmla="*/ 20 w 24"/>
                <a:gd name="T3" fmla="*/ 12 h 24"/>
                <a:gd name="T4" fmla="*/ 12 w 24"/>
                <a:gd name="T5" fmla="*/ 20 h 24"/>
                <a:gd name="T6" fmla="*/ 4 w 24"/>
                <a:gd name="T7" fmla="*/ 12 h 24"/>
                <a:gd name="T8" fmla="*/ 12 w 24"/>
                <a:gd name="T9" fmla="*/ 4 h 24"/>
                <a:gd name="T10" fmla="*/ 12 w 24"/>
                <a:gd name="T11" fmla="*/ 0 h 24"/>
                <a:gd name="T12" fmla="*/ 0 w 24"/>
                <a:gd name="T13" fmla="*/ 12 h 24"/>
                <a:gd name="T14" fmla="*/ 12 w 24"/>
                <a:gd name="T15" fmla="*/ 24 h 24"/>
                <a:gd name="T16" fmla="*/ 24 w 24"/>
                <a:gd name="T17" fmla="*/ 12 h 24"/>
                <a:gd name="T18" fmla="*/ 12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7" name="Freeform 181"/>
            <p:cNvSpPr>
              <a:spLocks noEditPoints="1"/>
            </p:cNvSpPr>
            <p:nvPr/>
          </p:nvSpPr>
          <p:spPr bwMode="auto">
            <a:xfrm>
              <a:off x="309564" y="4351338"/>
              <a:ext cx="63500" cy="65088"/>
            </a:xfrm>
            <a:custGeom>
              <a:avLst/>
              <a:gdLst>
                <a:gd name="T0" fmla="*/ 12 w 24"/>
                <a:gd name="T1" fmla="*/ 4 h 24"/>
                <a:gd name="T2" fmla="*/ 20 w 24"/>
                <a:gd name="T3" fmla="*/ 12 h 24"/>
                <a:gd name="T4" fmla="*/ 12 w 24"/>
                <a:gd name="T5" fmla="*/ 20 h 24"/>
                <a:gd name="T6" fmla="*/ 4 w 24"/>
                <a:gd name="T7" fmla="*/ 12 h 24"/>
                <a:gd name="T8" fmla="*/ 12 w 24"/>
                <a:gd name="T9" fmla="*/ 4 h 24"/>
                <a:gd name="T10" fmla="*/ 12 w 24"/>
                <a:gd name="T11" fmla="*/ 0 h 24"/>
                <a:gd name="T12" fmla="*/ 0 w 24"/>
                <a:gd name="T13" fmla="*/ 12 h 24"/>
                <a:gd name="T14" fmla="*/ 12 w 24"/>
                <a:gd name="T15" fmla="*/ 24 h 24"/>
                <a:gd name="T16" fmla="*/ 24 w 24"/>
                <a:gd name="T17" fmla="*/ 12 h 24"/>
                <a:gd name="T18" fmla="*/ 12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8" name="Freeform 182"/>
            <p:cNvSpPr>
              <a:spLocks noEditPoints="1"/>
            </p:cNvSpPr>
            <p:nvPr/>
          </p:nvSpPr>
          <p:spPr bwMode="auto">
            <a:xfrm>
              <a:off x="180976" y="4479925"/>
              <a:ext cx="65088" cy="63500"/>
            </a:xfrm>
            <a:custGeom>
              <a:avLst/>
              <a:gdLst>
                <a:gd name="T0" fmla="*/ 12 w 24"/>
                <a:gd name="T1" fmla="*/ 4 h 24"/>
                <a:gd name="T2" fmla="*/ 20 w 24"/>
                <a:gd name="T3" fmla="*/ 12 h 24"/>
                <a:gd name="T4" fmla="*/ 12 w 24"/>
                <a:gd name="T5" fmla="*/ 20 h 24"/>
                <a:gd name="T6" fmla="*/ 4 w 24"/>
                <a:gd name="T7" fmla="*/ 12 h 24"/>
                <a:gd name="T8" fmla="*/ 12 w 24"/>
                <a:gd name="T9" fmla="*/ 4 h 24"/>
                <a:gd name="T10" fmla="*/ 12 w 24"/>
                <a:gd name="T11" fmla="*/ 0 h 24"/>
                <a:gd name="T12" fmla="*/ 0 w 24"/>
                <a:gd name="T13" fmla="*/ 12 h 24"/>
                <a:gd name="T14" fmla="*/ 12 w 24"/>
                <a:gd name="T15" fmla="*/ 24 h 24"/>
                <a:gd name="T16" fmla="*/ 24 w 24"/>
                <a:gd name="T17" fmla="*/ 12 h 24"/>
                <a:gd name="T18" fmla="*/ 12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9" name="Freeform 183"/>
            <p:cNvSpPr>
              <a:spLocks noEditPoints="1"/>
            </p:cNvSpPr>
            <p:nvPr/>
          </p:nvSpPr>
          <p:spPr bwMode="auto">
            <a:xfrm>
              <a:off x="309564" y="4479925"/>
              <a:ext cx="63500" cy="63500"/>
            </a:xfrm>
            <a:custGeom>
              <a:avLst/>
              <a:gdLst>
                <a:gd name="T0" fmla="*/ 12 w 24"/>
                <a:gd name="T1" fmla="*/ 4 h 24"/>
                <a:gd name="T2" fmla="*/ 20 w 24"/>
                <a:gd name="T3" fmla="*/ 12 h 24"/>
                <a:gd name="T4" fmla="*/ 12 w 24"/>
                <a:gd name="T5" fmla="*/ 20 h 24"/>
                <a:gd name="T6" fmla="*/ 4 w 24"/>
                <a:gd name="T7" fmla="*/ 12 h 24"/>
                <a:gd name="T8" fmla="*/ 12 w 24"/>
                <a:gd name="T9" fmla="*/ 4 h 24"/>
                <a:gd name="T10" fmla="*/ 12 w 24"/>
                <a:gd name="T11" fmla="*/ 0 h 24"/>
                <a:gd name="T12" fmla="*/ 0 w 24"/>
                <a:gd name="T13" fmla="*/ 12 h 24"/>
                <a:gd name="T14" fmla="*/ 12 w 24"/>
                <a:gd name="T15" fmla="*/ 24 h 24"/>
                <a:gd name="T16" fmla="*/ 24 w 24"/>
                <a:gd name="T17" fmla="*/ 12 h 24"/>
                <a:gd name="T18" fmla="*/ 12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3273943" y="2352962"/>
            <a:ext cx="300123" cy="340741"/>
            <a:chOff x="2641601" y="5472113"/>
            <a:chExt cx="211138" cy="239713"/>
          </a:xfrm>
          <a:solidFill>
            <a:schemeClr val="accent6"/>
          </a:solidFill>
        </p:grpSpPr>
        <p:sp>
          <p:nvSpPr>
            <p:cNvPr id="221" name="Freeform 245"/>
            <p:cNvSpPr>
              <a:spLocks noEditPoints="1"/>
            </p:cNvSpPr>
            <p:nvPr/>
          </p:nvSpPr>
          <p:spPr bwMode="auto">
            <a:xfrm>
              <a:off x="2641601" y="5516563"/>
              <a:ext cx="211138" cy="195263"/>
            </a:xfrm>
            <a:custGeom>
              <a:avLst/>
              <a:gdLst>
                <a:gd name="T0" fmla="*/ 28 w 56"/>
                <a:gd name="T1" fmla="*/ 8 h 52"/>
                <a:gd name="T2" fmla="*/ 0 w 56"/>
                <a:gd name="T3" fmla="*/ 24 h 52"/>
                <a:gd name="T4" fmla="*/ 20 w 56"/>
                <a:gd name="T5" fmla="*/ 52 h 52"/>
                <a:gd name="T6" fmla="*/ 28 w 56"/>
                <a:gd name="T7" fmla="*/ 48 h 52"/>
                <a:gd name="T8" fmla="*/ 36 w 56"/>
                <a:gd name="T9" fmla="*/ 52 h 52"/>
                <a:gd name="T10" fmla="*/ 56 w 56"/>
                <a:gd name="T11" fmla="*/ 24 h 52"/>
                <a:gd name="T12" fmla="*/ 28 w 56"/>
                <a:gd name="T13" fmla="*/ 8 h 52"/>
                <a:gd name="T14" fmla="*/ 12 w 56"/>
                <a:gd name="T15" fmla="*/ 40 h 52"/>
                <a:gd name="T16" fmla="*/ 12 w 56"/>
                <a:gd name="T17" fmla="*/ 12 h 52"/>
                <a:gd name="T18" fmla="*/ 20 w 56"/>
                <a:gd name="T19" fmla="*/ 12 h 52"/>
                <a:gd name="T20" fmla="*/ 12 w 56"/>
                <a:gd name="T21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52">
                  <a:moveTo>
                    <a:pt x="28" y="8"/>
                  </a:moveTo>
                  <a:cubicBezTo>
                    <a:pt x="7" y="0"/>
                    <a:pt x="0" y="12"/>
                    <a:pt x="0" y="24"/>
                  </a:cubicBezTo>
                  <a:cubicBezTo>
                    <a:pt x="0" y="36"/>
                    <a:pt x="14" y="52"/>
                    <a:pt x="20" y="52"/>
                  </a:cubicBezTo>
                  <a:cubicBezTo>
                    <a:pt x="28" y="52"/>
                    <a:pt x="28" y="48"/>
                    <a:pt x="28" y="48"/>
                  </a:cubicBezTo>
                  <a:cubicBezTo>
                    <a:pt x="28" y="48"/>
                    <a:pt x="28" y="52"/>
                    <a:pt x="36" y="52"/>
                  </a:cubicBezTo>
                  <a:cubicBezTo>
                    <a:pt x="42" y="52"/>
                    <a:pt x="56" y="36"/>
                    <a:pt x="56" y="24"/>
                  </a:cubicBezTo>
                  <a:cubicBezTo>
                    <a:pt x="56" y="12"/>
                    <a:pt x="49" y="0"/>
                    <a:pt x="28" y="8"/>
                  </a:cubicBezTo>
                  <a:close/>
                  <a:moveTo>
                    <a:pt x="12" y="40"/>
                  </a:moveTo>
                  <a:cubicBezTo>
                    <a:pt x="0" y="24"/>
                    <a:pt x="12" y="12"/>
                    <a:pt x="12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12" y="20"/>
                    <a:pt x="1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2" name="Freeform 246"/>
            <p:cNvSpPr>
              <a:spLocks/>
            </p:cNvSpPr>
            <p:nvPr/>
          </p:nvSpPr>
          <p:spPr bwMode="auto">
            <a:xfrm>
              <a:off x="2687638" y="5472113"/>
              <a:ext cx="60325" cy="60325"/>
            </a:xfrm>
            <a:custGeom>
              <a:avLst/>
              <a:gdLst>
                <a:gd name="T0" fmla="*/ 16 w 16"/>
                <a:gd name="T1" fmla="*/ 16 h 16"/>
                <a:gd name="T2" fmla="*/ 8 w 16"/>
                <a:gd name="T3" fmla="*/ 0 h 16"/>
                <a:gd name="T4" fmla="*/ 0 w 16"/>
                <a:gd name="T5" fmla="*/ 0 h 16"/>
                <a:gd name="T6" fmla="*/ 12 w 16"/>
                <a:gd name="T7" fmla="*/ 16 h 16"/>
                <a:gd name="T8" fmla="*/ 16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cubicBezTo>
                    <a:pt x="12" y="8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16"/>
                    <a:pt x="12" y="16"/>
                    <a:pt x="12" y="16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3" name="Freeform 247"/>
            <p:cNvSpPr>
              <a:spLocks/>
            </p:cNvSpPr>
            <p:nvPr/>
          </p:nvSpPr>
          <p:spPr bwMode="auto">
            <a:xfrm>
              <a:off x="2747963" y="5472113"/>
              <a:ext cx="74613" cy="60325"/>
            </a:xfrm>
            <a:custGeom>
              <a:avLst/>
              <a:gdLst>
                <a:gd name="T0" fmla="*/ 20 w 20"/>
                <a:gd name="T1" fmla="*/ 0 h 16"/>
                <a:gd name="T2" fmla="*/ 0 w 20"/>
                <a:gd name="T3" fmla="*/ 16 h 16"/>
                <a:gd name="T4" fmla="*/ 20 w 20"/>
                <a:gd name="T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6">
                  <a:moveTo>
                    <a:pt x="20" y="0"/>
                  </a:moveTo>
                  <a:cubicBezTo>
                    <a:pt x="20" y="0"/>
                    <a:pt x="0" y="0"/>
                    <a:pt x="0" y="16"/>
                  </a:cubicBezTo>
                  <a:cubicBezTo>
                    <a:pt x="0" y="16"/>
                    <a:pt x="20" y="16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24" name="Group 223"/>
          <p:cNvGrpSpPr/>
          <p:nvPr/>
        </p:nvGrpSpPr>
        <p:grpSpPr>
          <a:xfrm>
            <a:off x="4041479" y="3732338"/>
            <a:ext cx="300123" cy="302110"/>
            <a:chOff x="5016501" y="1625601"/>
            <a:chExt cx="239713" cy="241300"/>
          </a:xfrm>
          <a:solidFill>
            <a:schemeClr val="accent3"/>
          </a:solidFill>
        </p:grpSpPr>
        <p:sp>
          <p:nvSpPr>
            <p:cNvPr id="225" name="Oval 116"/>
            <p:cNvSpPr>
              <a:spLocks noChangeArrowheads="1"/>
            </p:cNvSpPr>
            <p:nvPr/>
          </p:nvSpPr>
          <p:spPr bwMode="auto">
            <a:xfrm>
              <a:off x="5016501" y="1803401"/>
              <a:ext cx="63500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6" name="Freeform 117"/>
            <p:cNvSpPr>
              <a:spLocks/>
            </p:cNvSpPr>
            <p:nvPr/>
          </p:nvSpPr>
          <p:spPr bwMode="auto">
            <a:xfrm>
              <a:off x="5019676" y="1709738"/>
              <a:ext cx="153988" cy="157163"/>
            </a:xfrm>
            <a:custGeom>
              <a:avLst/>
              <a:gdLst>
                <a:gd name="T0" fmla="*/ 0 w 41"/>
                <a:gd name="T1" fmla="*/ 0 h 42"/>
                <a:gd name="T2" fmla="*/ 0 w 41"/>
                <a:gd name="T3" fmla="*/ 11 h 42"/>
                <a:gd name="T4" fmla="*/ 21 w 41"/>
                <a:gd name="T5" fmla="*/ 20 h 42"/>
                <a:gd name="T6" fmla="*/ 30 w 41"/>
                <a:gd name="T7" fmla="*/ 42 h 42"/>
                <a:gd name="T8" fmla="*/ 41 w 41"/>
                <a:gd name="T9" fmla="*/ 42 h 42"/>
                <a:gd name="T10" fmla="*/ 0 w 41"/>
                <a:gd name="T11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42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8" y="11"/>
                    <a:pt x="15" y="15"/>
                    <a:pt x="21" y="20"/>
                  </a:cubicBezTo>
                  <a:cubicBezTo>
                    <a:pt x="26" y="26"/>
                    <a:pt x="30" y="33"/>
                    <a:pt x="30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19"/>
                    <a:pt x="2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7" name="Freeform 118"/>
            <p:cNvSpPr>
              <a:spLocks/>
            </p:cNvSpPr>
            <p:nvPr/>
          </p:nvSpPr>
          <p:spPr bwMode="auto">
            <a:xfrm>
              <a:off x="5019676" y="1625601"/>
              <a:ext cx="236538" cy="241300"/>
            </a:xfrm>
            <a:custGeom>
              <a:avLst/>
              <a:gdLst>
                <a:gd name="T0" fmla="*/ 0 w 63"/>
                <a:gd name="T1" fmla="*/ 0 h 64"/>
                <a:gd name="T2" fmla="*/ 0 w 63"/>
                <a:gd name="T3" fmla="*/ 11 h 64"/>
                <a:gd name="T4" fmla="*/ 52 w 63"/>
                <a:gd name="T5" fmla="*/ 64 h 64"/>
                <a:gd name="T6" fmla="*/ 63 w 63"/>
                <a:gd name="T7" fmla="*/ 64 h 64"/>
                <a:gd name="T8" fmla="*/ 0 w 63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4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28" y="12"/>
                    <a:pt x="51" y="35"/>
                    <a:pt x="52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3" y="29"/>
                    <a:pt x="3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28" name="Group 227"/>
          <p:cNvGrpSpPr/>
          <p:nvPr/>
        </p:nvGrpSpPr>
        <p:grpSpPr>
          <a:xfrm>
            <a:off x="4235609" y="4643949"/>
            <a:ext cx="279020" cy="192745"/>
            <a:chOff x="3092451" y="1625601"/>
            <a:chExt cx="241300" cy="166688"/>
          </a:xfrm>
          <a:solidFill>
            <a:schemeClr val="accent3"/>
          </a:solidFill>
        </p:grpSpPr>
        <p:sp>
          <p:nvSpPr>
            <p:cNvPr id="229" name="Freeform 112"/>
            <p:cNvSpPr>
              <a:spLocks/>
            </p:cNvSpPr>
            <p:nvPr/>
          </p:nvSpPr>
          <p:spPr bwMode="auto">
            <a:xfrm>
              <a:off x="3092451" y="1625601"/>
              <a:ext cx="165100" cy="166688"/>
            </a:xfrm>
            <a:custGeom>
              <a:avLst/>
              <a:gdLst>
                <a:gd name="T0" fmla="*/ 40 w 44"/>
                <a:gd name="T1" fmla="*/ 0 h 44"/>
                <a:gd name="T2" fmla="*/ 4 w 44"/>
                <a:gd name="T3" fmla="*/ 0 h 44"/>
                <a:gd name="T4" fmla="*/ 0 w 44"/>
                <a:gd name="T5" fmla="*/ 4 h 44"/>
                <a:gd name="T6" fmla="*/ 0 w 44"/>
                <a:gd name="T7" fmla="*/ 40 h 44"/>
                <a:gd name="T8" fmla="*/ 4 w 44"/>
                <a:gd name="T9" fmla="*/ 44 h 44"/>
                <a:gd name="T10" fmla="*/ 40 w 44"/>
                <a:gd name="T11" fmla="*/ 44 h 44"/>
                <a:gd name="T12" fmla="*/ 44 w 44"/>
                <a:gd name="T13" fmla="*/ 40 h 44"/>
                <a:gd name="T14" fmla="*/ 44 w 44"/>
                <a:gd name="T15" fmla="*/ 4 h 44"/>
                <a:gd name="T16" fmla="*/ 40 w 44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44">
                  <a:moveTo>
                    <a:pt x="4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2"/>
                    <a:pt x="2" y="44"/>
                    <a:pt x="4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2" y="44"/>
                    <a:pt x="44" y="42"/>
                    <a:pt x="44" y="40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2"/>
                    <a:pt x="42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0" name="Freeform 113"/>
            <p:cNvSpPr>
              <a:spLocks/>
            </p:cNvSpPr>
            <p:nvPr/>
          </p:nvSpPr>
          <p:spPr bwMode="auto">
            <a:xfrm>
              <a:off x="3273426" y="1649413"/>
              <a:ext cx="60325" cy="119063"/>
            </a:xfrm>
            <a:custGeom>
              <a:avLst/>
              <a:gdLst>
                <a:gd name="T0" fmla="*/ 13 w 16"/>
                <a:gd name="T1" fmla="*/ 1 h 32"/>
                <a:gd name="T2" fmla="*/ 5 w 16"/>
                <a:gd name="T3" fmla="*/ 5 h 32"/>
                <a:gd name="T4" fmla="*/ 0 w 16"/>
                <a:gd name="T5" fmla="*/ 8 h 32"/>
                <a:gd name="T6" fmla="*/ 0 w 16"/>
                <a:gd name="T7" fmla="*/ 23 h 32"/>
                <a:gd name="T8" fmla="*/ 5 w 16"/>
                <a:gd name="T9" fmla="*/ 27 h 32"/>
                <a:gd name="T10" fmla="*/ 13 w 16"/>
                <a:gd name="T11" fmla="*/ 31 h 32"/>
                <a:gd name="T12" fmla="*/ 16 w 16"/>
                <a:gd name="T13" fmla="*/ 29 h 32"/>
                <a:gd name="T14" fmla="*/ 16 w 16"/>
                <a:gd name="T15" fmla="*/ 3 h 32"/>
                <a:gd name="T16" fmla="*/ 13 w 16"/>
                <a:gd name="T1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32">
                  <a:moveTo>
                    <a:pt x="13" y="1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2" y="7"/>
                    <a:pt x="0" y="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4"/>
                    <a:pt x="4" y="26"/>
                    <a:pt x="5" y="27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4" y="32"/>
                    <a:pt x="16" y="31"/>
                    <a:pt x="16" y="29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4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31" name="Freeform 153"/>
          <p:cNvSpPr>
            <a:spLocks/>
          </p:cNvSpPr>
          <p:nvPr/>
        </p:nvSpPr>
        <p:spPr bwMode="auto">
          <a:xfrm>
            <a:off x="4237507" y="2246963"/>
            <a:ext cx="269842" cy="269842"/>
          </a:xfrm>
          <a:custGeom>
            <a:avLst/>
            <a:gdLst>
              <a:gd name="T0" fmla="*/ 50 w 62"/>
              <a:gd name="T1" fmla="*/ 49 h 62"/>
              <a:gd name="T2" fmla="*/ 44 w 62"/>
              <a:gd name="T3" fmla="*/ 54 h 62"/>
              <a:gd name="T4" fmla="*/ 24 w 62"/>
              <a:gd name="T5" fmla="*/ 54 h 62"/>
              <a:gd name="T6" fmla="*/ 21 w 62"/>
              <a:gd name="T7" fmla="*/ 50 h 62"/>
              <a:gd name="T8" fmla="*/ 24 w 62"/>
              <a:gd name="T9" fmla="*/ 42 h 62"/>
              <a:gd name="T10" fmla="*/ 56 w 62"/>
              <a:gd name="T11" fmla="*/ 42 h 62"/>
              <a:gd name="T12" fmla="*/ 62 w 62"/>
              <a:gd name="T13" fmla="*/ 14 h 62"/>
              <a:gd name="T14" fmla="*/ 11 w 62"/>
              <a:gd name="T15" fmla="*/ 7 h 62"/>
              <a:gd name="T16" fmla="*/ 7 w 62"/>
              <a:gd name="T17" fmla="*/ 5 h 62"/>
              <a:gd name="T18" fmla="*/ 7 w 62"/>
              <a:gd name="T19" fmla="*/ 4 h 62"/>
              <a:gd name="T20" fmla="*/ 4 w 62"/>
              <a:gd name="T21" fmla="*/ 0 h 62"/>
              <a:gd name="T22" fmla="*/ 0 w 62"/>
              <a:gd name="T23" fmla="*/ 4 h 62"/>
              <a:gd name="T24" fmla="*/ 4 w 62"/>
              <a:gd name="T25" fmla="*/ 8 h 62"/>
              <a:gd name="T26" fmla="*/ 4 w 62"/>
              <a:gd name="T27" fmla="*/ 8 h 62"/>
              <a:gd name="T28" fmla="*/ 9 w 62"/>
              <a:gd name="T29" fmla="*/ 11 h 62"/>
              <a:gd name="T30" fmla="*/ 17 w 62"/>
              <a:gd name="T31" fmla="*/ 42 h 62"/>
              <a:gd name="T32" fmla="*/ 19 w 62"/>
              <a:gd name="T33" fmla="*/ 42 h 62"/>
              <a:gd name="T34" fmla="*/ 17 w 62"/>
              <a:gd name="T35" fmla="*/ 49 h 62"/>
              <a:gd name="T36" fmla="*/ 17 w 62"/>
              <a:gd name="T37" fmla="*/ 49 h 62"/>
              <a:gd name="T38" fmla="*/ 10 w 62"/>
              <a:gd name="T39" fmla="*/ 55 h 62"/>
              <a:gd name="T40" fmla="*/ 17 w 62"/>
              <a:gd name="T41" fmla="*/ 62 h 62"/>
              <a:gd name="T42" fmla="*/ 23 w 62"/>
              <a:gd name="T43" fmla="*/ 58 h 62"/>
              <a:gd name="T44" fmla="*/ 44 w 62"/>
              <a:gd name="T45" fmla="*/ 58 h 62"/>
              <a:gd name="T46" fmla="*/ 50 w 62"/>
              <a:gd name="T47" fmla="*/ 62 h 62"/>
              <a:gd name="T48" fmla="*/ 57 w 62"/>
              <a:gd name="T49" fmla="*/ 55 h 62"/>
              <a:gd name="T50" fmla="*/ 50 w 62"/>
              <a:gd name="T51" fmla="*/ 49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" h="62">
                <a:moveTo>
                  <a:pt x="50" y="49"/>
                </a:moveTo>
                <a:cubicBezTo>
                  <a:pt x="47" y="49"/>
                  <a:pt x="45" y="51"/>
                  <a:pt x="4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3" y="52"/>
                  <a:pt x="22" y="51"/>
                  <a:pt x="21" y="50"/>
                </a:cubicBezTo>
                <a:cubicBezTo>
                  <a:pt x="24" y="42"/>
                  <a:pt x="24" y="42"/>
                  <a:pt x="24" y="42"/>
                </a:cubicBezTo>
                <a:cubicBezTo>
                  <a:pt x="56" y="42"/>
                  <a:pt x="56" y="42"/>
                  <a:pt x="56" y="42"/>
                </a:cubicBezTo>
                <a:cubicBezTo>
                  <a:pt x="62" y="14"/>
                  <a:pt x="62" y="14"/>
                  <a:pt x="62" y="14"/>
                </a:cubicBezTo>
                <a:cubicBezTo>
                  <a:pt x="11" y="7"/>
                  <a:pt x="11" y="7"/>
                  <a:pt x="11" y="7"/>
                </a:cubicBezTo>
                <a:cubicBezTo>
                  <a:pt x="7" y="5"/>
                  <a:pt x="7" y="5"/>
                  <a:pt x="7" y="5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6" y="0"/>
                  <a:pt x="4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6"/>
                  <a:pt x="1" y="8"/>
                  <a:pt x="4" y="8"/>
                </a:cubicBezTo>
                <a:cubicBezTo>
                  <a:pt x="4" y="8"/>
                  <a:pt x="4" y="8"/>
                  <a:pt x="4" y="8"/>
                </a:cubicBezTo>
                <a:cubicBezTo>
                  <a:pt x="9" y="11"/>
                  <a:pt x="9" y="11"/>
                  <a:pt x="9" y="11"/>
                </a:cubicBezTo>
                <a:cubicBezTo>
                  <a:pt x="17" y="42"/>
                  <a:pt x="17" y="42"/>
                  <a:pt x="17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3" y="49"/>
                  <a:pt x="10" y="52"/>
                  <a:pt x="10" y="55"/>
                </a:cubicBezTo>
                <a:cubicBezTo>
                  <a:pt x="10" y="59"/>
                  <a:pt x="13" y="62"/>
                  <a:pt x="17" y="62"/>
                </a:cubicBezTo>
                <a:cubicBezTo>
                  <a:pt x="20" y="62"/>
                  <a:pt x="22" y="60"/>
                  <a:pt x="23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5" y="60"/>
                  <a:pt x="47" y="62"/>
                  <a:pt x="50" y="62"/>
                </a:cubicBezTo>
                <a:cubicBezTo>
                  <a:pt x="54" y="62"/>
                  <a:pt x="57" y="59"/>
                  <a:pt x="57" y="55"/>
                </a:cubicBezTo>
                <a:cubicBezTo>
                  <a:pt x="57" y="52"/>
                  <a:pt x="54" y="49"/>
                  <a:pt x="50" y="4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2" name="Freeform 322"/>
          <p:cNvSpPr>
            <a:spLocks/>
          </p:cNvSpPr>
          <p:nvPr/>
        </p:nvSpPr>
        <p:spPr bwMode="auto">
          <a:xfrm>
            <a:off x="3807276" y="4250837"/>
            <a:ext cx="260663" cy="277185"/>
          </a:xfrm>
          <a:custGeom>
            <a:avLst/>
            <a:gdLst>
              <a:gd name="T0" fmla="*/ 32 w 60"/>
              <a:gd name="T1" fmla="*/ 4 h 64"/>
              <a:gd name="T2" fmla="*/ 32 w 60"/>
              <a:gd name="T3" fmla="*/ 2 h 64"/>
              <a:gd name="T4" fmla="*/ 30 w 60"/>
              <a:gd name="T5" fmla="*/ 0 h 64"/>
              <a:gd name="T6" fmla="*/ 28 w 60"/>
              <a:gd name="T7" fmla="*/ 2 h 64"/>
              <a:gd name="T8" fmla="*/ 28 w 60"/>
              <a:gd name="T9" fmla="*/ 4 h 64"/>
              <a:gd name="T10" fmla="*/ 0 w 60"/>
              <a:gd name="T11" fmla="*/ 34 h 64"/>
              <a:gd name="T12" fmla="*/ 0 w 60"/>
              <a:gd name="T13" fmla="*/ 36 h 64"/>
              <a:gd name="T14" fmla="*/ 0 w 60"/>
              <a:gd name="T15" fmla="*/ 36 h 64"/>
              <a:gd name="T16" fmla="*/ 10 w 60"/>
              <a:gd name="T17" fmla="*/ 28 h 64"/>
              <a:gd name="T18" fmla="*/ 20 w 60"/>
              <a:gd name="T19" fmla="*/ 36 h 64"/>
              <a:gd name="T20" fmla="*/ 20 w 60"/>
              <a:gd name="T21" fmla="*/ 36 h 64"/>
              <a:gd name="T22" fmla="*/ 28 w 60"/>
              <a:gd name="T23" fmla="*/ 28 h 64"/>
              <a:gd name="T24" fmla="*/ 28 w 60"/>
              <a:gd name="T25" fmla="*/ 50 h 64"/>
              <a:gd name="T26" fmla="*/ 22 w 60"/>
              <a:gd name="T27" fmla="*/ 60 h 64"/>
              <a:gd name="T28" fmla="*/ 16 w 60"/>
              <a:gd name="T29" fmla="*/ 54 h 64"/>
              <a:gd name="T30" fmla="*/ 14 w 60"/>
              <a:gd name="T31" fmla="*/ 52 h 64"/>
              <a:gd name="T32" fmla="*/ 12 w 60"/>
              <a:gd name="T33" fmla="*/ 54 h 64"/>
              <a:gd name="T34" fmla="*/ 22 w 60"/>
              <a:gd name="T35" fmla="*/ 64 h 64"/>
              <a:gd name="T36" fmla="*/ 32 w 60"/>
              <a:gd name="T37" fmla="*/ 50 h 64"/>
              <a:gd name="T38" fmla="*/ 32 w 60"/>
              <a:gd name="T39" fmla="*/ 28 h 64"/>
              <a:gd name="T40" fmla="*/ 40 w 60"/>
              <a:gd name="T41" fmla="*/ 36 h 64"/>
              <a:gd name="T42" fmla="*/ 40 w 60"/>
              <a:gd name="T43" fmla="*/ 36 h 64"/>
              <a:gd name="T44" fmla="*/ 50 w 60"/>
              <a:gd name="T45" fmla="*/ 28 h 64"/>
              <a:gd name="T46" fmla="*/ 60 w 60"/>
              <a:gd name="T47" fmla="*/ 36 h 64"/>
              <a:gd name="T48" fmla="*/ 60 w 60"/>
              <a:gd name="T49" fmla="*/ 36 h 64"/>
              <a:gd name="T50" fmla="*/ 60 w 60"/>
              <a:gd name="T51" fmla="*/ 34 h 64"/>
              <a:gd name="T52" fmla="*/ 32 w 60"/>
              <a:gd name="T53" fmla="*/ 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" h="64">
                <a:moveTo>
                  <a:pt x="32" y="4"/>
                </a:moveTo>
                <a:cubicBezTo>
                  <a:pt x="32" y="2"/>
                  <a:pt x="32" y="2"/>
                  <a:pt x="32" y="2"/>
                </a:cubicBezTo>
                <a:cubicBezTo>
                  <a:pt x="32" y="1"/>
                  <a:pt x="31" y="0"/>
                  <a:pt x="30" y="0"/>
                </a:cubicBezTo>
                <a:cubicBezTo>
                  <a:pt x="29" y="0"/>
                  <a:pt x="28" y="1"/>
                  <a:pt x="28" y="2"/>
                </a:cubicBezTo>
                <a:cubicBezTo>
                  <a:pt x="28" y="4"/>
                  <a:pt x="28" y="4"/>
                  <a:pt x="28" y="4"/>
                </a:cubicBezTo>
                <a:cubicBezTo>
                  <a:pt x="12" y="5"/>
                  <a:pt x="0" y="18"/>
                  <a:pt x="0" y="34"/>
                </a:cubicBezTo>
                <a:cubicBezTo>
                  <a:pt x="0" y="35"/>
                  <a:pt x="0" y="35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1" y="31"/>
                  <a:pt x="5" y="28"/>
                  <a:pt x="10" y="28"/>
                </a:cubicBezTo>
                <a:cubicBezTo>
                  <a:pt x="15" y="28"/>
                  <a:pt x="19" y="31"/>
                  <a:pt x="20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1" y="32"/>
                  <a:pt x="24" y="29"/>
                  <a:pt x="28" y="28"/>
                </a:cubicBezTo>
                <a:cubicBezTo>
                  <a:pt x="28" y="50"/>
                  <a:pt x="28" y="50"/>
                  <a:pt x="28" y="50"/>
                </a:cubicBezTo>
                <a:cubicBezTo>
                  <a:pt x="28" y="60"/>
                  <a:pt x="26" y="60"/>
                  <a:pt x="22" y="60"/>
                </a:cubicBezTo>
                <a:cubicBezTo>
                  <a:pt x="16" y="60"/>
                  <a:pt x="16" y="58"/>
                  <a:pt x="16" y="54"/>
                </a:cubicBezTo>
                <a:cubicBezTo>
                  <a:pt x="16" y="53"/>
                  <a:pt x="15" y="52"/>
                  <a:pt x="14" y="52"/>
                </a:cubicBezTo>
                <a:cubicBezTo>
                  <a:pt x="13" y="52"/>
                  <a:pt x="12" y="53"/>
                  <a:pt x="12" y="54"/>
                </a:cubicBezTo>
                <a:cubicBezTo>
                  <a:pt x="12" y="58"/>
                  <a:pt x="12" y="64"/>
                  <a:pt x="22" y="64"/>
                </a:cubicBezTo>
                <a:cubicBezTo>
                  <a:pt x="27" y="64"/>
                  <a:pt x="32" y="63"/>
                  <a:pt x="32" y="50"/>
                </a:cubicBezTo>
                <a:cubicBezTo>
                  <a:pt x="32" y="28"/>
                  <a:pt x="32" y="28"/>
                  <a:pt x="32" y="28"/>
                </a:cubicBezTo>
                <a:cubicBezTo>
                  <a:pt x="36" y="29"/>
                  <a:pt x="39" y="32"/>
                  <a:pt x="40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1" y="31"/>
                  <a:pt x="45" y="28"/>
                  <a:pt x="50" y="28"/>
                </a:cubicBezTo>
                <a:cubicBezTo>
                  <a:pt x="55" y="28"/>
                  <a:pt x="59" y="31"/>
                  <a:pt x="60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35"/>
                  <a:pt x="60" y="35"/>
                  <a:pt x="60" y="34"/>
                </a:cubicBezTo>
                <a:cubicBezTo>
                  <a:pt x="60" y="18"/>
                  <a:pt x="48" y="5"/>
                  <a:pt x="32" y="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3" name="Freeform 344"/>
          <p:cNvSpPr>
            <a:spLocks noEditPoints="1"/>
          </p:cNvSpPr>
          <p:nvPr/>
        </p:nvSpPr>
        <p:spPr bwMode="auto">
          <a:xfrm>
            <a:off x="3843717" y="4624742"/>
            <a:ext cx="250631" cy="250631"/>
          </a:xfrm>
          <a:custGeom>
            <a:avLst/>
            <a:gdLst>
              <a:gd name="T0" fmla="*/ 60 w 64"/>
              <a:gd name="T1" fmla="*/ 5 h 64"/>
              <a:gd name="T2" fmla="*/ 32 w 64"/>
              <a:gd name="T3" fmla="*/ 0 h 64"/>
              <a:gd name="T4" fmla="*/ 4 w 64"/>
              <a:gd name="T5" fmla="*/ 5 h 64"/>
              <a:gd name="T6" fmla="*/ 0 w 64"/>
              <a:gd name="T7" fmla="*/ 10 h 64"/>
              <a:gd name="T8" fmla="*/ 0 w 64"/>
              <a:gd name="T9" fmla="*/ 54 h 64"/>
              <a:gd name="T10" fmla="*/ 4 w 64"/>
              <a:gd name="T11" fmla="*/ 59 h 64"/>
              <a:gd name="T12" fmla="*/ 32 w 64"/>
              <a:gd name="T13" fmla="*/ 64 h 64"/>
              <a:gd name="T14" fmla="*/ 60 w 64"/>
              <a:gd name="T15" fmla="*/ 59 h 64"/>
              <a:gd name="T16" fmla="*/ 64 w 64"/>
              <a:gd name="T17" fmla="*/ 54 h 64"/>
              <a:gd name="T18" fmla="*/ 64 w 64"/>
              <a:gd name="T19" fmla="*/ 10 h 64"/>
              <a:gd name="T20" fmla="*/ 60 w 64"/>
              <a:gd name="T21" fmla="*/ 5 h 64"/>
              <a:gd name="T22" fmla="*/ 32 w 64"/>
              <a:gd name="T23" fmla="*/ 4 h 64"/>
              <a:gd name="T24" fmla="*/ 60 w 64"/>
              <a:gd name="T25" fmla="*/ 10 h 64"/>
              <a:gd name="T26" fmla="*/ 32 w 64"/>
              <a:gd name="T27" fmla="*/ 16 h 64"/>
              <a:gd name="T28" fmla="*/ 4 w 64"/>
              <a:gd name="T29" fmla="*/ 10 h 64"/>
              <a:gd name="T30" fmla="*/ 32 w 64"/>
              <a:gd name="T31" fmla="*/ 4 h 64"/>
              <a:gd name="T32" fmla="*/ 32 w 64"/>
              <a:gd name="T33" fmla="*/ 20 h 64"/>
              <a:gd name="T34" fmla="*/ 60 w 64"/>
              <a:gd name="T35" fmla="*/ 15 h 64"/>
              <a:gd name="T36" fmla="*/ 60 w 64"/>
              <a:gd name="T37" fmla="*/ 24 h 64"/>
              <a:gd name="T38" fmla="*/ 60 w 64"/>
              <a:gd name="T39" fmla="*/ 24 h 64"/>
              <a:gd name="T40" fmla="*/ 32 w 64"/>
              <a:gd name="T41" fmla="*/ 30 h 64"/>
              <a:gd name="T42" fmla="*/ 4 w 64"/>
              <a:gd name="T43" fmla="*/ 24 h 64"/>
              <a:gd name="T44" fmla="*/ 4 w 64"/>
              <a:gd name="T45" fmla="*/ 24 h 64"/>
              <a:gd name="T46" fmla="*/ 4 w 64"/>
              <a:gd name="T47" fmla="*/ 15 h 64"/>
              <a:gd name="T48" fmla="*/ 32 w 64"/>
              <a:gd name="T49" fmla="*/ 20 h 64"/>
              <a:gd name="T50" fmla="*/ 60 w 64"/>
              <a:gd name="T51" fmla="*/ 54 h 64"/>
              <a:gd name="T52" fmla="*/ 60 w 64"/>
              <a:gd name="T53" fmla="*/ 54 h 64"/>
              <a:gd name="T54" fmla="*/ 32 w 64"/>
              <a:gd name="T55" fmla="*/ 60 h 64"/>
              <a:gd name="T56" fmla="*/ 4 w 64"/>
              <a:gd name="T57" fmla="*/ 54 h 64"/>
              <a:gd name="T58" fmla="*/ 4 w 64"/>
              <a:gd name="T59" fmla="*/ 54 h 64"/>
              <a:gd name="T60" fmla="*/ 4 w 64"/>
              <a:gd name="T61" fmla="*/ 43 h 64"/>
              <a:gd name="T62" fmla="*/ 32 w 64"/>
              <a:gd name="T63" fmla="*/ 48 h 64"/>
              <a:gd name="T64" fmla="*/ 60 w 64"/>
              <a:gd name="T65" fmla="*/ 43 h 64"/>
              <a:gd name="T66" fmla="*/ 60 w 64"/>
              <a:gd name="T67" fmla="*/ 54 h 64"/>
              <a:gd name="T68" fmla="*/ 60 w 64"/>
              <a:gd name="T69" fmla="*/ 38 h 64"/>
              <a:gd name="T70" fmla="*/ 60 w 64"/>
              <a:gd name="T71" fmla="*/ 38 h 64"/>
              <a:gd name="T72" fmla="*/ 32 w 64"/>
              <a:gd name="T73" fmla="*/ 44 h 64"/>
              <a:gd name="T74" fmla="*/ 4 w 64"/>
              <a:gd name="T75" fmla="*/ 38 h 64"/>
              <a:gd name="T76" fmla="*/ 4 w 64"/>
              <a:gd name="T77" fmla="*/ 38 h 64"/>
              <a:gd name="T78" fmla="*/ 4 w 64"/>
              <a:gd name="T79" fmla="*/ 29 h 64"/>
              <a:gd name="T80" fmla="*/ 32 w 64"/>
              <a:gd name="T81" fmla="*/ 34 h 64"/>
              <a:gd name="T82" fmla="*/ 60 w 64"/>
              <a:gd name="T83" fmla="*/ 29 h 64"/>
              <a:gd name="T84" fmla="*/ 60 w 64"/>
              <a:gd name="T85" fmla="*/ 3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4" h="64">
                <a:moveTo>
                  <a:pt x="60" y="5"/>
                </a:moveTo>
                <a:cubicBezTo>
                  <a:pt x="55" y="2"/>
                  <a:pt x="44" y="0"/>
                  <a:pt x="32" y="0"/>
                </a:cubicBezTo>
                <a:cubicBezTo>
                  <a:pt x="20" y="0"/>
                  <a:pt x="9" y="2"/>
                  <a:pt x="4" y="5"/>
                </a:cubicBezTo>
                <a:cubicBezTo>
                  <a:pt x="1" y="7"/>
                  <a:pt x="0" y="8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6"/>
                  <a:pt x="1" y="57"/>
                  <a:pt x="4" y="59"/>
                </a:cubicBezTo>
                <a:cubicBezTo>
                  <a:pt x="9" y="62"/>
                  <a:pt x="20" y="64"/>
                  <a:pt x="32" y="64"/>
                </a:cubicBezTo>
                <a:cubicBezTo>
                  <a:pt x="44" y="64"/>
                  <a:pt x="55" y="62"/>
                  <a:pt x="60" y="59"/>
                </a:cubicBezTo>
                <a:cubicBezTo>
                  <a:pt x="63" y="57"/>
                  <a:pt x="64" y="56"/>
                  <a:pt x="64" y="54"/>
                </a:cubicBezTo>
                <a:cubicBezTo>
                  <a:pt x="64" y="10"/>
                  <a:pt x="64" y="10"/>
                  <a:pt x="64" y="10"/>
                </a:cubicBezTo>
                <a:cubicBezTo>
                  <a:pt x="64" y="8"/>
                  <a:pt x="63" y="7"/>
                  <a:pt x="60" y="5"/>
                </a:cubicBezTo>
                <a:close/>
                <a:moveTo>
                  <a:pt x="32" y="4"/>
                </a:moveTo>
                <a:cubicBezTo>
                  <a:pt x="49" y="4"/>
                  <a:pt x="58" y="8"/>
                  <a:pt x="60" y="10"/>
                </a:cubicBezTo>
                <a:cubicBezTo>
                  <a:pt x="58" y="12"/>
                  <a:pt x="49" y="16"/>
                  <a:pt x="32" y="16"/>
                </a:cubicBezTo>
                <a:cubicBezTo>
                  <a:pt x="15" y="16"/>
                  <a:pt x="6" y="12"/>
                  <a:pt x="4" y="10"/>
                </a:cubicBezTo>
                <a:cubicBezTo>
                  <a:pt x="6" y="8"/>
                  <a:pt x="15" y="4"/>
                  <a:pt x="32" y="4"/>
                </a:cubicBezTo>
                <a:close/>
                <a:moveTo>
                  <a:pt x="32" y="20"/>
                </a:moveTo>
                <a:cubicBezTo>
                  <a:pt x="44" y="20"/>
                  <a:pt x="55" y="18"/>
                  <a:pt x="60" y="15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6"/>
                  <a:pt x="49" y="30"/>
                  <a:pt x="32" y="30"/>
                </a:cubicBezTo>
                <a:cubicBezTo>
                  <a:pt x="15" y="30"/>
                  <a:pt x="6" y="26"/>
                  <a:pt x="4" y="24"/>
                </a:cubicBezTo>
                <a:cubicBezTo>
                  <a:pt x="4" y="24"/>
                  <a:pt x="4" y="24"/>
                  <a:pt x="4" y="24"/>
                </a:cubicBezTo>
                <a:cubicBezTo>
                  <a:pt x="4" y="15"/>
                  <a:pt x="4" y="15"/>
                  <a:pt x="4" y="15"/>
                </a:cubicBezTo>
                <a:cubicBezTo>
                  <a:pt x="9" y="18"/>
                  <a:pt x="20" y="20"/>
                  <a:pt x="32" y="20"/>
                </a:cubicBezTo>
                <a:close/>
                <a:moveTo>
                  <a:pt x="60" y="54"/>
                </a:moveTo>
                <a:cubicBezTo>
                  <a:pt x="60" y="54"/>
                  <a:pt x="60" y="54"/>
                  <a:pt x="60" y="54"/>
                </a:cubicBezTo>
                <a:cubicBezTo>
                  <a:pt x="58" y="56"/>
                  <a:pt x="49" y="60"/>
                  <a:pt x="32" y="60"/>
                </a:cubicBezTo>
                <a:cubicBezTo>
                  <a:pt x="15" y="60"/>
                  <a:pt x="6" y="56"/>
                  <a:pt x="4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4" y="43"/>
                  <a:pt x="4" y="43"/>
                  <a:pt x="4" y="43"/>
                </a:cubicBezTo>
                <a:cubicBezTo>
                  <a:pt x="9" y="46"/>
                  <a:pt x="20" y="48"/>
                  <a:pt x="32" y="48"/>
                </a:cubicBezTo>
                <a:cubicBezTo>
                  <a:pt x="44" y="48"/>
                  <a:pt x="55" y="46"/>
                  <a:pt x="60" y="43"/>
                </a:cubicBezTo>
                <a:lnTo>
                  <a:pt x="60" y="54"/>
                </a:lnTo>
                <a:close/>
                <a:moveTo>
                  <a:pt x="60" y="38"/>
                </a:moveTo>
                <a:cubicBezTo>
                  <a:pt x="60" y="38"/>
                  <a:pt x="60" y="38"/>
                  <a:pt x="60" y="38"/>
                </a:cubicBezTo>
                <a:cubicBezTo>
                  <a:pt x="58" y="40"/>
                  <a:pt x="49" y="44"/>
                  <a:pt x="32" y="44"/>
                </a:cubicBezTo>
                <a:cubicBezTo>
                  <a:pt x="15" y="44"/>
                  <a:pt x="6" y="40"/>
                  <a:pt x="4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4" y="29"/>
                  <a:pt x="4" y="29"/>
                  <a:pt x="4" y="29"/>
                </a:cubicBezTo>
                <a:cubicBezTo>
                  <a:pt x="9" y="32"/>
                  <a:pt x="20" y="34"/>
                  <a:pt x="32" y="34"/>
                </a:cubicBezTo>
                <a:cubicBezTo>
                  <a:pt x="44" y="34"/>
                  <a:pt x="55" y="32"/>
                  <a:pt x="60" y="29"/>
                </a:cubicBezTo>
                <a:lnTo>
                  <a:pt x="60" y="3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4" name="Freeform 249"/>
          <p:cNvSpPr>
            <a:spLocks noEditPoints="1"/>
          </p:cNvSpPr>
          <p:nvPr/>
        </p:nvSpPr>
        <p:spPr bwMode="auto">
          <a:xfrm>
            <a:off x="4328855" y="4273980"/>
            <a:ext cx="280718" cy="238505"/>
          </a:xfrm>
          <a:custGeom>
            <a:avLst/>
            <a:gdLst>
              <a:gd name="T0" fmla="*/ 51 w 56"/>
              <a:gd name="T1" fmla="*/ 20 h 48"/>
              <a:gd name="T2" fmla="*/ 54 w 56"/>
              <a:gd name="T3" fmla="*/ 16 h 48"/>
              <a:gd name="T4" fmla="*/ 54 w 56"/>
              <a:gd name="T5" fmla="*/ 12 h 48"/>
              <a:gd name="T6" fmla="*/ 45 w 56"/>
              <a:gd name="T7" fmla="*/ 4 h 48"/>
              <a:gd name="T8" fmla="*/ 16 w 56"/>
              <a:gd name="T9" fmla="*/ 0 h 48"/>
              <a:gd name="T10" fmla="*/ 8 w 56"/>
              <a:gd name="T11" fmla="*/ 12 h 48"/>
              <a:gd name="T12" fmla="*/ 0 w 56"/>
              <a:gd name="T13" fmla="*/ 14 h 48"/>
              <a:gd name="T14" fmla="*/ 7 w 56"/>
              <a:gd name="T15" fmla="*/ 16 h 48"/>
              <a:gd name="T16" fmla="*/ 2 w 56"/>
              <a:gd name="T17" fmla="*/ 20 h 48"/>
              <a:gd name="T18" fmla="*/ 0 w 56"/>
              <a:gd name="T19" fmla="*/ 34 h 48"/>
              <a:gd name="T20" fmla="*/ 4 w 56"/>
              <a:gd name="T21" fmla="*/ 36 h 48"/>
              <a:gd name="T22" fmla="*/ 8 w 56"/>
              <a:gd name="T23" fmla="*/ 48 h 48"/>
              <a:gd name="T24" fmla="*/ 16 w 56"/>
              <a:gd name="T25" fmla="*/ 44 h 48"/>
              <a:gd name="T26" fmla="*/ 40 w 56"/>
              <a:gd name="T27" fmla="*/ 36 h 48"/>
              <a:gd name="T28" fmla="*/ 44 w 56"/>
              <a:gd name="T29" fmla="*/ 48 h 48"/>
              <a:gd name="T30" fmla="*/ 52 w 56"/>
              <a:gd name="T31" fmla="*/ 44 h 48"/>
              <a:gd name="T32" fmla="*/ 54 w 56"/>
              <a:gd name="T33" fmla="*/ 36 h 48"/>
              <a:gd name="T34" fmla="*/ 56 w 56"/>
              <a:gd name="T35" fmla="*/ 22 h 48"/>
              <a:gd name="T36" fmla="*/ 15 w 56"/>
              <a:gd name="T37" fmla="*/ 5 h 48"/>
              <a:gd name="T38" fmla="*/ 24 w 56"/>
              <a:gd name="T39" fmla="*/ 4 h 48"/>
              <a:gd name="T40" fmla="*/ 26 w 56"/>
              <a:gd name="T41" fmla="*/ 8 h 48"/>
              <a:gd name="T42" fmla="*/ 32 w 56"/>
              <a:gd name="T43" fmla="*/ 6 h 48"/>
              <a:gd name="T44" fmla="*/ 40 w 56"/>
              <a:gd name="T45" fmla="*/ 4 h 48"/>
              <a:gd name="T46" fmla="*/ 46 w 56"/>
              <a:gd name="T47" fmla="*/ 20 h 48"/>
              <a:gd name="T48" fmla="*/ 15 w 56"/>
              <a:gd name="T49" fmla="*/ 5 h 48"/>
              <a:gd name="T50" fmla="*/ 8 w 56"/>
              <a:gd name="T51" fmla="*/ 28 h 48"/>
              <a:gd name="T52" fmla="*/ 16 w 56"/>
              <a:gd name="T53" fmla="*/ 28 h 48"/>
              <a:gd name="T54" fmla="*/ 36 w 56"/>
              <a:gd name="T55" fmla="*/ 32 h 48"/>
              <a:gd name="T56" fmla="*/ 20 w 56"/>
              <a:gd name="T57" fmla="*/ 28 h 48"/>
              <a:gd name="T58" fmla="*/ 36 w 56"/>
              <a:gd name="T59" fmla="*/ 32 h 48"/>
              <a:gd name="T60" fmla="*/ 40 w 56"/>
              <a:gd name="T61" fmla="*/ 28 h 48"/>
              <a:gd name="T62" fmla="*/ 48 w 56"/>
              <a:gd name="T63" fmla="*/ 2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6" h="48">
                <a:moveTo>
                  <a:pt x="54" y="20"/>
                </a:moveTo>
                <a:cubicBezTo>
                  <a:pt x="51" y="20"/>
                  <a:pt x="51" y="20"/>
                  <a:pt x="51" y="20"/>
                </a:cubicBezTo>
                <a:cubicBezTo>
                  <a:pt x="49" y="16"/>
                  <a:pt x="49" y="16"/>
                  <a:pt x="49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55" y="16"/>
                  <a:pt x="56" y="15"/>
                  <a:pt x="56" y="14"/>
                </a:cubicBezTo>
                <a:cubicBezTo>
                  <a:pt x="56" y="13"/>
                  <a:pt x="55" y="12"/>
                  <a:pt x="54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5" y="4"/>
                  <a:pt x="45" y="4"/>
                  <a:pt x="45" y="4"/>
                </a:cubicBezTo>
                <a:cubicBezTo>
                  <a:pt x="45" y="2"/>
                  <a:pt x="42" y="0"/>
                  <a:pt x="4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4" y="0"/>
                  <a:pt x="11" y="2"/>
                  <a:pt x="11" y="4"/>
                </a:cubicBezTo>
                <a:cubicBezTo>
                  <a:pt x="8" y="12"/>
                  <a:pt x="8" y="12"/>
                  <a:pt x="8" y="12"/>
                </a:cubicBezTo>
                <a:cubicBezTo>
                  <a:pt x="2" y="12"/>
                  <a:pt x="2" y="12"/>
                  <a:pt x="2" y="12"/>
                </a:cubicBezTo>
                <a:cubicBezTo>
                  <a:pt x="1" y="12"/>
                  <a:pt x="0" y="13"/>
                  <a:pt x="0" y="14"/>
                </a:cubicBezTo>
                <a:cubicBezTo>
                  <a:pt x="0" y="15"/>
                  <a:pt x="1" y="16"/>
                  <a:pt x="2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5" y="20"/>
                  <a:pt x="5" y="20"/>
                  <a:pt x="5" y="20"/>
                </a:cubicBezTo>
                <a:cubicBezTo>
                  <a:pt x="2" y="20"/>
                  <a:pt x="2" y="20"/>
                  <a:pt x="2" y="20"/>
                </a:cubicBezTo>
                <a:cubicBezTo>
                  <a:pt x="1" y="20"/>
                  <a:pt x="0" y="21"/>
                  <a:pt x="0" y="22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1" y="36"/>
                  <a:pt x="2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6"/>
                  <a:pt x="6" y="48"/>
                  <a:pt x="8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4" y="48"/>
                  <a:pt x="16" y="46"/>
                  <a:pt x="16" y="44"/>
                </a:cubicBezTo>
                <a:cubicBezTo>
                  <a:pt x="16" y="36"/>
                  <a:pt x="16" y="36"/>
                  <a:pt x="16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0" y="44"/>
                  <a:pt x="40" y="44"/>
                  <a:pt x="40" y="44"/>
                </a:cubicBezTo>
                <a:cubicBezTo>
                  <a:pt x="40" y="46"/>
                  <a:pt x="42" y="48"/>
                  <a:pt x="44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50" y="48"/>
                  <a:pt x="52" y="46"/>
                  <a:pt x="52" y="44"/>
                </a:cubicBezTo>
                <a:cubicBezTo>
                  <a:pt x="52" y="36"/>
                  <a:pt x="52" y="36"/>
                  <a:pt x="52" y="36"/>
                </a:cubicBezTo>
                <a:cubicBezTo>
                  <a:pt x="54" y="36"/>
                  <a:pt x="54" y="36"/>
                  <a:pt x="54" y="36"/>
                </a:cubicBezTo>
                <a:cubicBezTo>
                  <a:pt x="55" y="36"/>
                  <a:pt x="56" y="35"/>
                  <a:pt x="56" y="34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1"/>
                  <a:pt x="55" y="20"/>
                  <a:pt x="54" y="20"/>
                </a:cubicBezTo>
                <a:close/>
                <a:moveTo>
                  <a:pt x="15" y="5"/>
                </a:moveTo>
                <a:cubicBezTo>
                  <a:pt x="15" y="5"/>
                  <a:pt x="16" y="4"/>
                  <a:pt x="16" y="4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7"/>
                  <a:pt x="25" y="8"/>
                  <a:pt x="26" y="8"/>
                </a:cubicBezTo>
                <a:cubicBezTo>
                  <a:pt x="30" y="8"/>
                  <a:pt x="30" y="8"/>
                  <a:pt x="30" y="8"/>
                </a:cubicBezTo>
                <a:cubicBezTo>
                  <a:pt x="31" y="8"/>
                  <a:pt x="32" y="7"/>
                  <a:pt x="32" y="6"/>
                </a:cubicBezTo>
                <a:cubicBezTo>
                  <a:pt x="32" y="4"/>
                  <a:pt x="32" y="4"/>
                  <a:pt x="32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1" y="5"/>
                  <a:pt x="41" y="5"/>
                </a:cubicBezTo>
                <a:cubicBezTo>
                  <a:pt x="46" y="20"/>
                  <a:pt x="46" y="20"/>
                  <a:pt x="46" y="20"/>
                </a:cubicBezTo>
                <a:cubicBezTo>
                  <a:pt x="10" y="20"/>
                  <a:pt x="10" y="20"/>
                  <a:pt x="10" y="20"/>
                </a:cubicBezTo>
                <a:lnTo>
                  <a:pt x="15" y="5"/>
                </a:lnTo>
                <a:close/>
                <a:moveTo>
                  <a:pt x="12" y="32"/>
                </a:moveTo>
                <a:cubicBezTo>
                  <a:pt x="10" y="32"/>
                  <a:pt x="8" y="30"/>
                  <a:pt x="8" y="28"/>
                </a:cubicBezTo>
                <a:cubicBezTo>
                  <a:pt x="8" y="26"/>
                  <a:pt x="10" y="24"/>
                  <a:pt x="12" y="24"/>
                </a:cubicBezTo>
                <a:cubicBezTo>
                  <a:pt x="14" y="24"/>
                  <a:pt x="16" y="26"/>
                  <a:pt x="16" y="28"/>
                </a:cubicBezTo>
                <a:cubicBezTo>
                  <a:pt x="16" y="30"/>
                  <a:pt x="14" y="32"/>
                  <a:pt x="12" y="32"/>
                </a:cubicBezTo>
                <a:close/>
                <a:moveTo>
                  <a:pt x="36" y="32"/>
                </a:moveTo>
                <a:cubicBezTo>
                  <a:pt x="20" y="32"/>
                  <a:pt x="20" y="32"/>
                  <a:pt x="20" y="32"/>
                </a:cubicBezTo>
                <a:cubicBezTo>
                  <a:pt x="20" y="28"/>
                  <a:pt x="20" y="28"/>
                  <a:pt x="20" y="28"/>
                </a:cubicBezTo>
                <a:cubicBezTo>
                  <a:pt x="36" y="28"/>
                  <a:pt x="36" y="28"/>
                  <a:pt x="36" y="28"/>
                </a:cubicBezTo>
                <a:lnTo>
                  <a:pt x="36" y="32"/>
                </a:lnTo>
                <a:close/>
                <a:moveTo>
                  <a:pt x="44" y="32"/>
                </a:moveTo>
                <a:cubicBezTo>
                  <a:pt x="42" y="32"/>
                  <a:pt x="40" y="30"/>
                  <a:pt x="40" y="28"/>
                </a:cubicBezTo>
                <a:cubicBezTo>
                  <a:pt x="40" y="26"/>
                  <a:pt x="42" y="24"/>
                  <a:pt x="44" y="24"/>
                </a:cubicBezTo>
                <a:cubicBezTo>
                  <a:pt x="46" y="24"/>
                  <a:pt x="48" y="26"/>
                  <a:pt x="48" y="28"/>
                </a:cubicBezTo>
                <a:cubicBezTo>
                  <a:pt x="48" y="30"/>
                  <a:pt x="46" y="32"/>
                  <a:pt x="44" y="3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6" name="Freeform 48"/>
          <p:cNvSpPr>
            <a:spLocks noEditPoints="1"/>
          </p:cNvSpPr>
          <p:nvPr/>
        </p:nvSpPr>
        <p:spPr bwMode="auto">
          <a:xfrm>
            <a:off x="4970956" y="2216391"/>
            <a:ext cx="376306" cy="372617"/>
          </a:xfrm>
          <a:custGeom>
            <a:avLst/>
            <a:gdLst>
              <a:gd name="T0" fmla="*/ 126 w 129"/>
              <a:gd name="T1" fmla="*/ 2 h 128"/>
              <a:gd name="T2" fmla="*/ 121 w 129"/>
              <a:gd name="T3" fmla="*/ 0 h 128"/>
              <a:gd name="T4" fmla="*/ 120 w 129"/>
              <a:gd name="T5" fmla="*/ 0 h 128"/>
              <a:gd name="T6" fmla="*/ 52 w 129"/>
              <a:gd name="T7" fmla="*/ 12 h 128"/>
              <a:gd name="T8" fmla="*/ 45 w 129"/>
              <a:gd name="T9" fmla="*/ 20 h 128"/>
              <a:gd name="T10" fmla="*/ 45 w 129"/>
              <a:gd name="T11" fmla="*/ 28 h 128"/>
              <a:gd name="T12" fmla="*/ 45 w 129"/>
              <a:gd name="T13" fmla="*/ 32 h 128"/>
              <a:gd name="T14" fmla="*/ 45 w 129"/>
              <a:gd name="T15" fmla="*/ 89 h 128"/>
              <a:gd name="T16" fmla="*/ 30 w 129"/>
              <a:gd name="T17" fmla="*/ 84 h 128"/>
              <a:gd name="T18" fmla="*/ 20 w 129"/>
              <a:gd name="T19" fmla="*/ 86 h 128"/>
              <a:gd name="T20" fmla="*/ 3 w 129"/>
              <a:gd name="T21" fmla="*/ 100 h 128"/>
              <a:gd name="T22" fmla="*/ 2 w 129"/>
              <a:gd name="T23" fmla="*/ 115 h 128"/>
              <a:gd name="T24" fmla="*/ 24 w 129"/>
              <a:gd name="T25" fmla="*/ 128 h 128"/>
              <a:gd name="T26" fmla="*/ 34 w 129"/>
              <a:gd name="T27" fmla="*/ 126 h 128"/>
              <a:gd name="T28" fmla="*/ 51 w 129"/>
              <a:gd name="T29" fmla="*/ 112 h 128"/>
              <a:gd name="T30" fmla="*/ 53 w 129"/>
              <a:gd name="T31" fmla="*/ 104 h 128"/>
              <a:gd name="T32" fmla="*/ 53 w 129"/>
              <a:gd name="T33" fmla="*/ 104 h 128"/>
              <a:gd name="T34" fmla="*/ 53 w 129"/>
              <a:gd name="T35" fmla="*/ 40 h 128"/>
              <a:gd name="T36" fmla="*/ 54 w 129"/>
              <a:gd name="T37" fmla="*/ 40 h 128"/>
              <a:gd name="T38" fmla="*/ 121 w 129"/>
              <a:gd name="T39" fmla="*/ 28 h 128"/>
              <a:gd name="T40" fmla="*/ 121 w 129"/>
              <a:gd name="T41" fmla="*/ 77 h 128"/>
              <a:gd name="T42" fmla="*/ 106 w 129"/>
              <a:gd name="T43" fmla="*/ 72 h 128"/>
              <a:gd name="T44" fmla="*/ 96 w 129"/>
              <a:gd name="T45" fmla="*/ 74 h 128"/>
              <a:gd name="T46" fmla="*/ 79 w 129"/>
              <a:gd name="T47" fmla="*/ 88 h 128"/>
              <a:gd name="T48" fmla="*/ 78 w 129"/>
              <a:gd name="T49" fmla="*/ 103 h 128"/>
              <a:gd name="T50" fmla="*/ 100 w 129"/>
              <a:gd name="T51" fmla="*/ 116 h 128"/>
              <a:gd name="T52" fmla="*/ 110 w 129"/>
              <a:gd name="T53" fmla="*/ 114 h 128"/>
              <a:gd name="T54" fmla="*/ 127 w 129"/>
              <a:gd name="T55" fmla="*/ 100 h 128"/>
              <a:gd name="T56" fmla="*/ 129 w 129"/>
              <a:gd name="T57" fmla="*/ 92 h 128"/>
              <a:gd name="T58" fmla="*/ 129 w 129"/>
              <a:gd name="T59" fmla="*/ 92 h 128"/>
              <a:gd name="T60" fmla="*/ 129 w 129"/>
              <a:gd name="T61" fmla="*/ 20 h 128"/>
              <a:gd name="T62" fmla="*/ 129 w 129"/>
              <a:gd name="T63" fmla="*/ 16 h 128"/>
              <a:gd name="T64" fmla="*/ 129 w 129"/>
              <a:gd name="T65" fmla="*/ 8 h 128"/>
              <a:gd name="T66" fmla="*/ 126 w 129"/>
              <a:gd name="T67" fmla="*/ 2 h 128"/>
              <a:gd name="T68" fmla="*/ 32 w 129"/>
              <a:gd name="T69" fmla="*/ 119 h 128"/>
              <a:gd name="T70" fmla="*/ 10 w 129"/>
              <a:gd name="T71" fmla="*/ 112 h 128"/>
              <a:gd name="T72" fmla="*/ 22 w 129"/>
              <a:gd name="T73" fmla="*/ 93 h 128"/>
              <a:gd name="T74" fmla="*/ 44 w 129"/>
              <a:gd name="T75" fmla="*/ 100 h 128"/>
              <a:gd name="T76" fmla="*/ 32 w 129"/>
              <a:gd name="T77" fmla="*/ 119 h 128"/>
              <a:gd name="T78" fmla="*/ 108 w 129"/>
              <a:gd name="T79" fmla="*/ 107 h 128"/>
              <a:gd name="T80" fmla="*/ 85 w 129"/>
              <a:gd name="T81" fmla="*/ 100 h 128"/>
              <a:gd name="T82" fmla="*/ 98 w 129"/>
              <a:gd name="T83" fmla="*/ 81 h 128"/>
              <a:gd name="T84" fmla="*/ 120 w 129"/>
              <a:gd name="T85" fmla="*/ 88 h 128"/>
              <a:gd name="T86" fmla="*/ 108 w 129"/>
              <a:gd name="T87" fmla="*/ 107 h 128"/>
              <a:gd name="T88" fmla="*/ 121 w 129"/>
              <a:gd name="T89" fmla="*/ 20 h 128"/>
              <a:gd name="T90" fmla="*/ 53 w 129"/>
              <a:gd name="T91" fmla="*/ 32 h 128"/>
              <a:gd name="T92" fmla="*/ 53 w 129"/>
              <a:gd name="T93" fmla="*/ 28 h 128"/>
              <a:gd name="T94" fmla="*/ 53 w 129"/>
              <a:gd name="T95" fmla="*/ 20 h 128"/>
              <a:gd name="T96" fmla="*/ 121 w 129"/>
              <a:gd name="T97" fmla="*/ 8 h 128"/>
              <a:gd name="T98" fmla="*/ 121 w 129"/>
              <a:gd name="T99" fmla="*/ 16 h 128"/>
              <a:gd name="T100" fmla="*/ 121 w 129"/>
              <a:gd name="T101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9" h="128">
                <a:moveTo>
                  <a:pt x="126" y="2"/>
                </a:moveTo>
                <a:cubicBezTo>
                  <a:pt x="125" y="1"/>
                  <a:pt x="123" y="0"/>
                  <a:pt x="121" y="0"/>
                </a:cubicBezTo>
                <a:cubicBezTo>
                  <a:pt x="121" y="0"/>
                  <a:pt x="120" y="0"/>
                  <a:pt x="120" y="0"/>
                </a:cubicBezTo>
                <a:cubicBezTo>
                  <a:pt x="52" y="12"/>
                  <a:pt x="52" y="12"/>
                  <a:pt x="52" y="12"/>
                </a:cubicBezTo>
                <a:cubicBezTo>
                  <a:pt x="48" y="13"/>
                  <a:pt x="45" y="16"/>
                  <a:pt x="45" y="20"/>
                </a:cubicBezTo>
                <a:cubicBezTo>
                  <a:pt x="45" y="28"/>
                  <a:pt x="45" y="28"/>
                  <a:pt x="45" y="28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89"/>
                  <a:pt x="45" y="89"/>
                  <a:pt x="45" y="89"/>
                </a:cubicBezTo>
                <a:cubicBezTo>
                  <a:pt x="41" y="86"/>
                  <a:pt x="36" y="84"/>
                  <a:pt x="30" y="84"/>
                </a:cubicBezTo>
                <a:cubicBezTo>
                  <a:pt x="26" y="84"/>
                  <a:pt x="23" y="85"/>
                  <a:pt x="20" y="86"/>
                </a:cubicBezTo>
                <a:cubicBezTo>
                  <a:pt x="12" y="88"/>
                  <a:pt x="6" y="93"/>
                  <a:pt x="3" y="100"/>
                </a:cubicBezTo>
                <a:cubicBezTo>
                  <a:pt x="1" y="104"/>
                  <a:pt x="0" y="110"/>
                  <a:pt x="2" y="115"/>
                </a:cubicBezTo>
                <a:cubicBezTo>
                  <a:pt x="5" y="123"/>
                  <a:pt x="14" y="128"/>
                  <a:pt x="24" y="128"/>
                </a:cubicBezTo>
                <a:cubicBezTo>
                  <a:pt x="28" y="128"/>
                  <a:pt x="31" y="127"/>
                  <a:pt x="34" y="126"/>
                </a:cubicBezTo>
                <a:cubicBezTo>
                  <a:pt x="42" y="124"/>
                  <a:pt x="48" y="119"/>
                  <a:pt x="51" y="112"/>
                </a:cubicBezTo>
                <a:cubicBezTo>
                  <a:pt x="52" y="110"/>
                  <a:pt x="53" y="107"/>
                  <a:pt x="53" y="104"/>
                </a:cubicBezTo>
                <a:cubicBezTo>
                  <a:pt x="53" y="104"/>
                  <a:pt x="53" y="104"/>
                  <a:pt x="53" y="104"/>
                </a:cubicBezTo>
                <a:cubicBezTo>
                  <a:pt x="53" y="40"/>
                  <a:pt x="53" y="40"/>
                  <a:pt x="53" y="40"/>
                </a:cubicBezTo>
                <a:cubicBezTo>
                  <a:pt x="53" y="40"/>
                  <a:pt x="54" y="40"/>
                  <a:pt x="54" y="40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77"/>
                  <a:pt x="121" y="77"/>
                  <a:pt x="121" y="77"/>
                </a:cubicBezTo>
                <a:cubicBezTo>
                  <a:pt x="117" y="74"/>
                  <a:pt x="112" y="72"/>
                  <a:pt x="106" y="72"/>
                </a:cubicBezTo>
                <a:cubicBezTo>
                  <a:pt x="102" y="72"/>
                  <a:pt x="99" y="73"/>
                  <a:pt x="96" y="74"/>
                </a:cubicBezTo>
                <a:cubicBezTo>
                  <a:pt x="88" y="76"/>
                  <a:pt x="82" y="81"/>
                  <a:pt x="79" y="88"/>
                </a:cubicBezTo>
                <a:cubicBezTo>
                  <a:pt x="77" y="92"/>
                  <a:pt x="76" y="98"/>
                  <a:pt x="78" y="103"/>
                </a:cubicBezTo>
                <a:cubicBezTo>
                  <a:pt x="81" y="111"/>
                  <a:pt x="90" y="116"/>
                  <a:pt x="100" y="116"/>
                </a:cubicBezTo>
                <a:cubicBezTo>
                  <a:pt x="104" y="116"/>
                  <a:pt x="107" y="115"/>
                  <a:pt x="110" y="114"/>
                </a:cubicBezTo>
                <a:cubicBezTo>
                  <a:pt x="118" y="112"/>
                  <a:pt x="124" y="107"/>
                  <a:pt x="127" y="100"/>
                </a:cubicBezTo>
                <a:cubicBezTo>
                  <a:pt x="128" y="98"/>
                  <a:pt x="129" y="95"/>
                  <a:pt x="129" y="92"/>
                </a:cubicBezTo>
                <a:cubicBezTo>
                  <a:pt x="129" y="92"/>
                  <a:pt x="129" y="92"/>
                  <a:pt x="129" y="92"/>
                </a:cubicBezTo>
                <a:cubicBezTo>
                  <a:pt x="129" y="20"/>
                  <a:pt x="129" y="20"/>
                  <a:pt x="129" y="20"/>
                </a:cubicBezTo>
                <a:cubicBezTo>
                  <a:pt x="129" y="16"/>
                  <a:pt x="129" y="16"/>
                  <a:pt x="129" y="16"/>
                </a:cubicBezTo>
                <a:cubicBezTo>
                  <a:pt x="129" y="8"/>
                  <a:pt x="129" y="8"/>
                  <a:pt x="129" y="8"/>
                </a:cubicBezTo>
                <a:cubicBezTo>
                  <a:pt x="129" y="6"/>
                  <a:pt x="128" y="3"/>
                  <a:pt x="126" y="2"/>
                </a:cubicBezTo>
                <a:close/>
                <a:moveTo>
                  <a:pt x="32" y="119"/>
                </a:moveTo>
                <a:cubicBezTo>
                  <a:pt x="22" y="122"/>
                  <a:pt x="12" y="119"/>
                  <a:pt x="10" y="112"/>
                </a:cubicBezTo>
                <a:cubicBezTo>
                  <a:pt x="7" y="105"/>
                  <a:pt x="13" y="96"/>
                  <a:pt x="22" y="93"/>
                </a:cubicBezTo>
                <a:cubicBezTo>
                  <a:pt x="32" y="90"/>
                  <a:pt x="42" y="93"/>
                  <a:pt x="44" y="100"/>
                </a:cubicBezTo>
                <a:cubicBezTo>
                  <a:pt x="47" y="107"/>
                  <a:pt x="41" y="116"/>
                  <a:pt x="32" y="119"/>
                </a:cubicBezTo>
                <a:close/>
                <a:moveTo>
                  <a:pt x="108" y="107"/>
                </a:moveTo>
                <a:cubicBezTo>
                  <a:pt x="98" y="110"/>
                  <a:pt x="88" y="107"/>
                  <a:pt x="85" y="100"/>
                </a:cubicBezTo>
                <a:cubicBezTo>
                  <a:pt x="83" y="93"/>
                  <a:pt x="88" y="84"/>
                  <a:pt x="98" y="81"/>
                </a:cubicBezTo>
                <a:cubicBezTo>
                  <a:pt x="108" y="78"/>
                  <a:pt x="118" y="81"/>
                  <a:pt x="120" y="88"/>
                </a:cubicBezTo>
                <a:cubicBezTo>
                  <a:pt x="123" y="95"/>
                  <a:pt x="117" y="104"/>
                  <a:pt x="108" y="107"/>
                </a:cubicBezTo>
                <a:close/>
                <a:moveTo>
                  <a:pt x="121" y="20"/>
                </a:moveTo>
                <a:cubicBezTo>
                  <a:pt x="53" y="32"/>
                  <a:pt x="53" y="32"/>
                  <a:pt x="53" y="32"/>
                </a:cubicBezTo>
                <a:cubicBezTo>
                  <a:pt x="53" y="28"/>
                  <a:pt x="53" y="28"/>
                  <a:pt x="53" y="28"/>
                </a:cubicBezTo>
                <a:cubicBezTo>
                  <a:pt x="53" y="20"/>
                  <a:pt x="53" y="20"/>
                  <a:pt x="53" y="20"/>
                </a:cubicBezTo>
                <a:cubicBezTo>
                  <a:pt x="121" y="8"/>
                  <a:pt x="121" y="8"/>
                  <a:pt x="121" y="8"/>
                </a:cubicBezTo>
                <a:cubicBezTo>
                  <a:pt x="121" y="16"/>
                  <a:pt x="121" y="16"/>
                  <a:pt x="121" y="16"/>
                </a:cubicBezTo>
                <a:lnTo>
                  <a:pt x="121" y="2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37" name="Group 236"/>
          <p:cNvGrpSpPr/>
          <p:nvPr/>
        </p:nvGrpSpPr>
        <p:grpSpPr>
          <a:xfrm>
            <a:off x="4941869" y="3598125"/>
            <a:ext cx="194898" cy="389798"/>
            <a:chOff x="2932114" y="4298950"/>
            <a:chExt cx="149225" cy="298451"/>
          </a:xfrm>
          <a:solidFill>
            <a:schemeClr val="accent4"/>
          </a:solidFill>
        </p:grpSpPr>
        <p:sp>
          <p:nvSpPr>
            <p:cNvPr id="238" name="Freeform 192"/>
            <p:cNvSpPr>
              <a:spLocks/>
            </p:cNvSpPr>
            <p:nvPr/>
          </p:nvSpPr>
          <p:spPr bwMode="auto">
            <a:xfrm>
              <a:off x="2932114" y="4408488"/>
              <a:ext cx="149225" cy="188913"/>
            </a:xfrm>
            <a:custGeom>
              <a:avLst/>
              <a:gdLst>
                <a:gd name="T0" fmla="*/ 52 w 56"/>
                <a:gd name="T1" fmla="*/ 0 h 71"/>
                <a:gd name="T2" fmla="*/ 48 w 56"/>
                <a:gd name="T3" fmla="*/ 4 h 71"/>
                <a:gd name="T4" fmla="*/ 48 w 56"/>
                <a:gd name="T5" fmla="*/ 17 h 71"/>
                <a:gd name="T6" fmla="*/ 28 w 56"/>
                <a:gd name="T7" fmla="*/ 38 h 71"/>
                <a:gd name="T8" fmla="*/ 8 w 56"/>
                <a:gd name="T9" fmla="*/ 17 h 71"/>
                <a:gd name="T10" fmla="*/ 8 w 56"/>
                <a:gd name="T11" fmla="*/ 4 h 71"/>
                <a:gd name="T12" fmla="*/ 4 w 56"/>
                <a:gd name="T13" fmla="*/ 0 h 71"/>
                <a:gd name="T14" fmla="*/ 0 w 56"/>
                <a:gd name="T15" fmla="*/ 4 h 71"/>
                <a:gd name="T16" fmla="*/ 0 w 56"/>
                <a:gd name="T17" fmla="*/ 17 h 71"/>
                <a:gd name="T18" fmla="*/ 24 w 56"/>
                <a:gd name="T19" fmla="*/ 46 h 71"/>
                <a:gd name="T20" fmla="*/ 24 w 56"/>
                <a:gd name="T21" fmla="*/ 63 h 71"/>
                <a:gd name="T22" fmla="*/ 16 w 56"/>
                <a:gd name="T23" fmla="*/ 63 h 71"/>
                <a:gd name="T24" fmla="*/ 12 w 56"/>
                <a:gd name="T25" fmla="*/ 67 h 71"/>
                <a:gd name="T26" fmla="*/ 16 w 56"/>
                <a:gd name="T27" fmla="*/ 71 h 71"/>
                <a:gd name="T28" fmla="*/ 40 w 56"/>
                <a:gd name="T29" fmla="*/ 71 h 71"/>
                <a:gd name="T30" fmla="*/ 44 w 56"/>
                <a:gd name="T31" fmla="*/ 67 h 71"/>
                <a:gd name="T32" fmla="*/ 40 w 56"/>
                <a:gd name="T33" fmla="*/ 63 h 71"/>
                <a:gd name="T34" fmla="*/ 32 w 56"/>
                <a:gd name="T35" fmla="*/ 63 h 71"/>
                <a:gd name="T36" fmla="*/ 32 w 56"/>
                <a:gd name="T37" fmla="*/ 46 h 71"/>
                <a:gd name="T38" fmla="*/ 56 w 56"/>
                <a:gd name="T39" fmla="*/ 17 h 71"/>
                <a:gd name="T40" fmla="*/ 56 w 56"/>
                <a:gd name="T41" fmla="*/ 4 h 71"/>
                <a:gd name="T42" fmla="*/ 52 w 56"/>
                <a:gd name="T4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71">
                  <a:moveTo>
                    <a:pt x="52" y="0"/>
                  </a:moveTo>
                  <a:cubicBezTo>
                    <a:pt x="50" y="0"/>
                    <a:pt x="48" y="2"/>
                    <a:pt x="48" y="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29"/>
                    <a:pt x="39" y="38"/>
                    <a:pt x="28" y="38"/>
                  </a:cubicBezTo>
                  <a:cubicBezTo>
                    <a:pt x="17" y="38"/>
                    <a:pt x="8" y="29"/>
                    <a:pt x="8" y="1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31"/>
                    <a:pt x="10" y="44"/>
                    <a:pt x="24" y="46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4" y="63"/>
                    <a:pt x="12" y="65"/>
                    <a:pt x="12" y="67"/>
                  </a:cubicBezTo>
                  <a:cubicBezTo>
                    <a:pt x="12" y="69"/>
                    <a:pt x="14" y="71"/>
                    <a:pt x="16" y="71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2" y="71"/>
                    <a:pt x="44" y="69"/>
                    <a:pt x="44" y="67"/>
                  </a:cubicBezTo>
                  <a:cubicBezTo>
                    <a:pt x="44" y="65"/>
                    <a:pt x="42" y="63"/>
                    <a:pt x="40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46" y="44"/>
                    <a:pt x="56" y="31"/>
                    <a:pt x="56" y="17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9" name="Freeform 193"/>
            <p:cNvSpPr>
              <a:spLocks/>
            </p:cNvSpPr>
            <p:nvPr/>
          </p:nvSpPr>
          <p:spPr bwMode="auto">
            <a:xfrm>
              <a:off x="2974976" y="4298950"/>
              <a:ext cx="65088" cy="192088"/>
            </a:xfrm>
            <a:custGeom>
              <a:avLst/>
              <a:gdLst>
                <a:gd name="T0" fmla="*/ 12 w 24"/>
                <a:gd name="T1" fmla="*/ 72 h 72"/>
                <a:gd name="T2" fmla="*/ 24 w 24"/>
                <a:gd name="T3" fmla="*/ 60 h 72"/>
                <a:gd name="T4" fmla="*/ 24 w 24"/>
                <a:gd name="T5" fmla="*/ 12 h 72"/>
                <a:gd name="T6" fmla="*/ 12 w 24"/>
                <a:gd name="T7" fmla="*/ 0 h 72"/>
                <a:gd name="T8" fmla="*/ 0 w 24"/>
                <a:gd name="T9" fmla="*/ 12 h 72"/>
                <a:gd name="T10" fmla="*/ 0 w 24"/>
                <a:gd name="T11" fmla="*/ 60 h 72"/>
                <a:gd name="T12" fmla="*/ 12 w 24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72">
                  <a:moveTo>
                    <a:pt x="12" y="72"/>
                  </a:moveTo>
                  <a:cubicBezTo>
                    <a:pt x="19" y="72"/>
                    <a:pt x="24" y="67"/>
                    <a:pt x="24" y="6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7"/>
                    <a:pt x="5" y="72"/>
                    <a:pt x="12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40" name="Freeform 16"/>
          <p:cNvSpPr>
            <a:spLocks/>
          </p:cNvSpPr>
          <p:nvPr/>
        </p:nvSpPr>
        <p:spPr bwMode="auto">
          <a:xfrm>
            <a:off x="4941542" y="4425865"/>
            <a:ext cx="354734" cy="288272"/>
          </a:xfrm>
          <a:custGeom>
            <a:avLst/>
            <a:gdLst>
              <a:gd name="T0" fmla="*/ 368 w 368"/>
              <a:gd name="T1" fmla="*/ 36 h 299"/>
              <a:gd name="T2" fmla="*/ 324 w 368"/>
              <a:gd name="T3" fmla="*/ 48 h 299"/>
              <a:gd name="T4" fmla="*/ 358 w 368"/>
              <a:gd name="T5" fmla="*/ 6 h 299"/>
              <a:gd name="T6" fmla="*/ 310 w 368"/>
              <a:gd name="T7" fmla="*/ 24 h 299"/>
              <a:gd name="T8" fmla="*/ 255 w 368"/>
              <a:gd name="T9" fmla="*/ 0 h 299"/>
              <a:gd name="T10" fmla="*/ 179 w 368"/>
              <a:gd name="T11" fmla="*/ 76 h 299"/>
              <a:gd name="T12" fmla="*/ 181 w 368"/>
              <a:gd name="T13" fmla="*/ 93 h 299"/>
              <a:gd name="T14" fmla="*/ 25 w 368"/>
              <a:gd name="T15" fmla="*/ 14 h 299"/>
              <a:gd name="T16" fmla="*/ 15 w 368"/>
              <a:gd name="T17" fmla="*/ 52 h 299"/>
              <a:gd name="T18" fmla="*/ 49 w 368"/>
              <a:gd name="T19" fmla="*/ 115 h 299"/>
              <a:gd name="T20" fmla="*/ 15 w 368"/>
              <a:gd name="T21" fmla="*/ 106 h 299"/>
              <a:gd name="T22" fmla="*/ 14 w 368"/>
              <a:gd name="T23" fmla="*/ 106 h 299"/>
              <a:gd name="T24" fmla="*/ 75 w 368"/>
              <a:gd name="T25" fmla="*/ 181 h 299"/>
              <a:gd name="T26" fmla="*/ 55 w 368"/>
              <a:gd name="T27" fmla="*/ 183 h 299"/>
              <a:gd name="T28" fmla="*/ 41 w 368"/>
              <a:gd name="T29" fmla="*/ 182 h 299"/>
              <a:gd name="T30" fmla="*/ 111 w 368"/>
              <a:gd name="T31" fmla="*/ 234 h 299"/>
              <a:gd name="T32" fmla="*/ 18 w 368"/>
              <a:gd name="T33" fmla="*/ 267 h 299"/>
              <a:gd name="T34" fmla="*/ 0 w 368"/>
              <a:gd name="T35" fmla="*/ 265 h 299"/>
              <a:gd name="T36" fmla="*/ 115 w 368"/>
              <a:gd name="T37" fmla="*/ 299 h 299"/>
              <a:gd name="T38" fmla="*/ 330 w 368"/>
              <a:gd name="T39" fmla="*/ 85 h 299"/>
              <a:gd name="T40" fmla="*/ 330 w 368"/>
              <a:gd name="T41" fmla="*/ 75 h 299"/>
              <a:gd name="T42" fmla="*/ 368 w 368"/>
              <a:gd name="T43" fmla="*/ 36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68" h="299">
                <a:moveTo>
                  <a:pt x="368" y="36"/>
                </a:moveTo>
                <a:cubicBezTo>
                  <a:pt x="354" y="42"/>
                  <a:pt x="340" y="46"/>
                  <a:pt x="324" y="48"/>
                </a:cubicBezTo>
                <a:cubicBezTo>
                  <a:pt x="340" y="38"/>
                  <a:pt x="352" y="24"/>
                  <a:pt x="358" y="6"/>
                </a:cubicBezTo>
                <a:cubicBezTo>
                  <a:pt x="343" y="15"/>
                  <a:pt x="327" y="21"/>
                  <a:pt x="310" y="24"/>
                </a:cubicBezTo>
                <a:cubicBezTo>
                  <a:pt x="296" y="10"/>
                  <a:pt x="276" y="0"/>
                  <a:pt x="255" y="0"/>
                </a:cubicBezTo>
                <a:cubicBezTo>
                  <a:pt x="213" y="0"/>
                  <a:pt x="179" y="34"/>
                  <a:pt x="179" y="76"/>
                </a:cubicBezTo>
                <a:cubicBezTo>
                  <a:pt x="179" y="82"/>
                  <a:pt x="180" y="88"/>
                  <a:pt x="181" y="93"/>
                </a:cubicBezTo>
                <a:cubicBezTo>
                  <a:pt x="118" y="90"/>
                  <a:pt x="63" y="60"/>
                  <a:pt x="25" y="14"/>
                </a:cubicBezTo>
                <a:cubicBezTo>
                  <a:pt x="19" y="25"/>
                  <a:pt x="15" y="38"/>
                  <a:pt x="15" y="52"/>
                </a:cubicBezTo>
                <a:cubicBezTo>
                  <a:pt x="15" y="78"/>
                  <a:pt x="28" y="101"/>
                  <a:pt x="49" y="115"/>
                </a:cubicBezTo>
                <a:cubicBezTo>
                  <a:pt x="36" y="115"/>
                  <a:pt x="25" y="111"/>
                  <a:pt x="15" y="106"/>
                </a:cubicBezTo>
                <a:cubicBezTo>
                  <a:pt x="14" y="106"/>
                  <a:pt x="14" y="106"/>
                  <a:pt x="14" y="106"/>
                </a:cubicBezTo>
                <a:cubicBezTo>
                  <a:pt x="14" y="143"/>
                  <a:pt x="41" y="174"/>
                  <a:pt x="75" y="181"/>
                </a:cubicBezTo>
                <a:cubicBezTo>
                  <a:pt x="69" y="182"/>
                  <a:pt x="62" y="183"/>
                  <a:pt x="55" y="183"/>
                </a:cubicBezTo>
                <a:cubicBezTo>
                  <a:pt x="50" y="183"/>
                  <a:pt x="46" y="183"/>
                  <a:pt x="41" y="182"/>
                </a:cubicBezTo>
                <a:cubicBezTo>
                  <a:pt x="51" y="212"/>
                  <a:pt x="78" y="234"/>
                  <a:pt x="111" y="234"/>
                </a:cubicBezTo>
                <a:cubicBezTo>
                  <a:pt x="86" y="254"/>
                  <a:pt x="53" y="267"/>
                  <a:pt x="18" y="267"/>
                </a:cubicBezTo>
                <a:cubicBezTo>
                  <a:pt x="12" y="267"/>
                  <a:pt x="6" y="266"/>
                  <a:pt x="0" y="265"/>
                </a:cubicBezTo>
                <a:cubicBezTo>
                  <a:pt x="33" y="287"/>
                  <a:pt x="73" y="299"/>
                  <a:pt x="115" y="299"/>
                </a:cubicBezTo>
                <a:cubicBezTo>
                  <a:pt x="254" y="299"/>
                  <a:pt x="330" y="184"/>
                  <a:pt x="330" y="85"/>
                </a:cubicBezTo>
                <a:cubicBezTo>
                  <a:pt x="330" y="81"/>
                  <a:pt x="330" y="78"/>
                  <a:pt x="330" y="75"/>
                </a:cubicBezTo>
                <a:cubicBezTo>
                  <a:pt x="345" y="64"/>
                  <a:pt x="358" y="51"/>
                  <a:pt x="368" y="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1" name="Freeform 13"/>
          <p:cNvSpPr>
            <a:spLocks/>
          </p:cNvSpPr>
          <p:nvPr/>
        </p:nvSpPr>
        <p:spPr bwMode="auto">
          <a:xfrm>
            <a:off x="5338439" y="5151633"/>
            <a:ext cx="282999" cy="283329"/>
          </a:xfrm>
          <a:custGeom>
            <a:avLst/>
            <a:gdLst>
              <a:gd name="T0" fmla="*/ 360 w 360"/>
              <a:gd name="T1" fmla="*/ 60 h 360"/>
              <a:gd name="T2" fmla="*/ 300 w 360"/>
              <a:gd name="T3" fmla="*/ 0 h 360"/>
              <a:gd name="T4" fmla="*/ 60 w 360"/>
              <a:gd name="T5" fmla="*/ 0 h 360"/>
              <a:gd name="T6" fmla="*/ 0 w 360"/>
              <a:gd name="T7" fmla="*/ 60 h 360"/>
              <a:gd name="T8" fmla="*/ 0 w 360"/>
              <a:gd name="T9" fmla="*/ 300 h 360"/>
              <a:gd name="T10" fmla="*/ 60 w 360"/>
              <a:gd name="T11" fmla="*/ 360 h 360"/>
              <a:gd name="T12" fmla="*/ 180 w 360"/>
              <a:gd name="T13" fmla="*/ 360 h 360"/>
              <a:gd name="T14" fmla="*/ 180 w 360"/>
              <a:gd name="T15" fmla="*/ 224 h 360"/>
              <a:gd name="T16" fmla="*/ 136 w 360"/>
              <a:gd name="T17" fmla="*/ 224 h 360"/>
              <a:gd name="T18" fmla="*/ 136 w 360"/>
              <a:gd name="T19" fmla="*/ 164 h 360"/>
              <a:gd name="T20" fmla="*/ 180 w 360"/>
              <a:gd name="T21" fmla="*/ 164 h 360"/>
              <a:gd name="T22" fmla="*/ 180 w 360"/>
              <a:gd name="T23" fmla="*/ 141 h 360"/>
              <a:gd name="T24" fmla="*/ 248 w 360"/>
              <a:gd name="T25" fmla="*/ 64 h 360"/>
              <a:gd name="T26" fmla="*/ 296 w 360"/>
              <a:gd name="T27" fmla="*/ 64 h 360"/>
              <a:gd name="T28" fmla="*/ 296 w 360"/>
              <a:gd name="T29" fmla="*/ 124 h 360"/>
              <a:gd name="T30" fmla="*/ 248 w 360"/>
              <a:gd name="T31" fmla="*/ 124 h 360"/>
              <a:gd name="T32" fmla="*/ 236 w 360"/>
              <a:gd name="T33" fmla="*/ 140 h 360"/>
              <a:gd name="T34" fmla="*/ 236 w 360"/>
              <a:gd name="T35" fmla="*/ 164 h 360"/>
              <a:gd name="T36" fmla="*/ 296 w 360"/>
              <a:gd name="T37" fmla="*/ 164 h 360"/>
              <a:gd name="T38" fmla="*/ 296 w 360"/>
              <a:gd name="T39" fmla="*/ 224 h 360"/>
              <a:gd name="T40" fmla="*/ 236 w 360"/>
              <a:gd name="T41" fmla="*/ 224 h 360"/>
              <a:gd name="T42" fmla="*/ 236 w 360"/>
              <a:gd name="T43" fmla="*/ 360 h 360"/>
              <a:gd name="T44" fmla="*/ 300 w 360"/>
              <a:gd name="T45" fmla="*/ 360 h 360"/>
              <a:gd name="T46" fmla="*/ 360 w 360"/>
              <a:gd name="T47" fmla="*/ 300 h 360"/>
              <a:gd name="T48" fmla="*/ 360 w 360"/>
              <a:gd name="T49" fmla="*/ 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60" h="360">
                <a:moveTo>
                  <a:pt x="360" y="60"/>
                </a:moveTo>
                <a:cubicBezTo>
                  <a:pt x="360" y="29"/>
                  <a:pt x="332" y="0"/>
                  <a:pt x="30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28" y="0"/>
                  <a:pt x="0" y="29"/>
                  <a:pt x="0" y="60"/>
                </a:cubicBezTo>
                <a:cubicBezTo>
                  <a:pt x="0" y="300"/>
                  <a:pt x="0" y="300"/>
                  <a:pt x="0" y="300"/>
                </a:cubicBezTo>
                <a:cubicBezTo>
                  <a:pt x="0" y="332"/>
                  <a:pt x="28" y="360"/>
                  <a:pt x="60" y="360"/>
                </a:cubicBezTo>
                <a:cubicBezTo>
                  <a:pt x="180" y="360"/>
                  <a:pt x="180" y="360"/>
                  <a:pt x="180" y="360"/>
                </a:cubicBezTo>
                <a:cubicBezTo>
                  <a:pt x="180" y="224"/>
                  <a:pt x="180" y="224"/>
                  <a:pt x="180" y="224"/>
                </a:cubicBezTo>
                <a:cubicBezTo>
                  <a:pt x="136" y="224"/>
                  <a:pt x="136" y="224"/>
                  <a:pt x="136" y="224"/>
                </a:cubicBezTo>
                <a:cubicBezTo>
                  <a:pt x="136" y="164"/>
                  <a:pt x="136" y="164"/>
                  <a:pt x="136" y="164"/>
                </a:cubicBezTo>
                <a:cubicBezTo>
                  <a:pt x="180" y="164"/>
                  <a:pt x="180" y="164"/>
                  <a:pt x="180" y="164"/>
                </a:cubicBezTo>
                <a:cubicBezTo>
                  <a:pt x="180" y="141"/>
                  <a:pt x="180" y="141"/>
                  <a:pt x="180" y="141"/>
                </a:cubicBezTo>
                <a:cubicBezTo>
                  <a:pt x="180" y="100"/>
                  <a:pt x="210" y="64"/>
                  <a:pt x="248" y="64"/>
                </a:cubicBezTo>
                <a:cubicBezTo>
                  <a:pt x="296" y="64"/>
                  <a:pt x="296" y="64"/>
                  <a:pt x="296" y="64"/>
                </a:cubicBezTo>
                <a:cubicBezTo>
                  <a:pt x="296" y="124"/>
                  <a:pt x="296" y="124"/>
                  <a:pt x="296" y="124"/>
                </a:cubicBezTo>
                <a:cubicBezTo>
                  <a:pt x="248" y="124"/>
                  <a:pt x="248" y="124"/>
                  <a:pt x="248" y="124"/>
                </a:cubicBezTo>
                <a:cubicBezTo>
                  <a:pt x="242" y="124"/>
                  <a:pt x="236" y="131"/>
                  <a:pt x="236" y="140"/>
                </a:cubicBezTo>
                <a:cubicBezTo>
                  <a:pt x="236" y="164"/>
                  <a:pt x="236" y="164"/>
                  <a:pt x="236" y="164"/>
                </a:cubicBezTo>
                <a:cubicBezTo>
                  <a:pt x="296" y="164"/>
                  <a:pt x="296" y="164"/>
                  <a:pt x="296" y="164"/>
                </a:cubicBezTo>
                <a:cubicBezTo>
                  <a:pt x="296" y="224"/>
                  <a:pt x="296" y="224"/>
                  <a:pt x="296" y="224"/>
                </a:cubicBezTo>
                <a:cubicBezTo>
                  <a:pt x="236" y="224"/>
                  <a:pt x="236" y="224"/>
                  <a:pt x="236" y="224"/>
                </a:cubicBezTo>
                <a:cubicBezTo>
                  <a:pt x="236" y="360"/>
                  <a:pt x="236" y="360"/>
                  <a:pt x="236" y="360"/>
                </a:cubicBezTo>
                <a:cubicBezTo>
                  <a:pt x="300" y="360"/>
                  <a:pt x="300" y="360"/>
                  <a:pt x="300" y="360"/>
                </a:cubicBezTo>
                <a:cubicBezTo>
                  <a:pt x="332" y="360"/>
                  <a:pt x="360" y="332"/>
                  <a:pt x="360" y="300"/>
                </a:cubicBezTo>
                <a:lnTo>
                  <a:pt x="360" y="6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>
          <a:xfrm>
            <a:off x="11262360" y="411797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9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5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000"/>
                            </p:stCondLst>
                            <p:childTnLst>
                              <p:par>
                                <p:cTn id="1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5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000"/>
                            </p:stCondLst>
                            <p:childTnLst>
                              <p:par>
                                <p:cTn id="1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5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450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5000"/>
                            </p:stCondLst>
                            <p:childTnLst>
                              <p:par>
                                <p:cTn id="1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550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6000"/>
                            </p:stCondLst>
                            <p:childTnLst>
                              <p:par>
                                <p:cTn id="1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650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7000"/>
                            </p:stCondLst>
                            <p:childTnLst>
                              <p:par>
                                <p:cTn id="2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80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29" grpId="0"/>
      <p:bldP spid="130" grpId="0"/>
      <p:bldP spid="133" grpId="0"/>
      <p:bldP spid="134" grpId="0"/>
      <p:bldP spid="135" grpId="0"/>
      <p:bldP spid="136" grpId="0"/>
      <p:bldP spid="137" grpId="0"/>
      <p:bldP spid="175" grpId="0" animBg="1"/>
      <p:bldP spid="185" grpId="0" animBg="1"/>
      <p:bldP spid="212" grpId="0" animBg="1"/>
      <p:bldP spid="231" grpId="0" animBg="1"/>
      <p:bldP spid="232" grpId="0" animBg="1"/>
      <p:bldP spid="233" grpId="0" animBg="1"/>
      <p:bldP spid="234" grpId="0" animBg="1"/>
      <p:bldP spid="236" grpId="0" animBg="1"/>
      <p:bldP spid="240" grpId="0" animBg="1"/>
      <p:bldP spid="2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Phone Infographic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7741932" y="4456108"/>
            <a:ext cx="2196575" cy="3523348"/>
            <a:chOff x="4870444" y="4461332"/>
            <a:chExt cx="1816100" cy="2913063"/>
          </a:xfrm>
        </p:grpSpPr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5224458" y="5083632"/>
              <a:ext cx="1241423" cy="2290763"/>
            </a:xfrm>
            <a:custGeom>
              <a:avLst/>
              <a:gdLst>
                <a:gd name="T0" fmla="*/ 0 w 835"/>
                <a:gd name="T1" fmla="*/ 1523 h 1542"/>
                <a:gd name="T2" fmla="*/ 296 w 835"/>
                <a:gd name="T3" fmla="*/ 1542 h 1542"/>
                <a:gd name="T4" fmla="*/ 416 w 835"/>
                <a:gd name="T5" fmla="*/ 1054 h 1542"/>
                <a:gd name="T6" fmla="*/ 758 w 835"/>
                <a:gd name="T7" fmla="*/ 538 h 1542"/>
                <a:gd name="T8" fmla="*/ 496 w 835"/>
                <a:gd name="T9" fmla="*/ 0 h 1542"/>
                <a:gd name="T10" fmla="*/ 136 w 835"/>
                <a:gd name="T11" fmla="*/ 247 h 1542"/>
                <a:gd name="T12" fmla="*/ 105 w 835"/>
                <a:gd name="T13" fmla="*/ 575 h 1542"/>
                <a:gd name="T14" fmla="*/ 0 w 835"/>
                <a:gd name="T15" fmla="*/ 1523 h 1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5" h="1542">
                  <a:moveTo>
                    <a:pt x="0" y="1523"/>
                  </a:moveTo>
                  <a:cubicBezTo>
                    <a:pt x="296" y="1542"/>
                    <a:pt x="296" y="1542"/>
                    <a:pt x="296" y="1542"/>
                  </a:cubicBezTo>
                  <a:cubicBezTo>
                    <a:pt x="296" y="1542"/>
                    <a:pt x="402" y="1097"/>
                    <a:pt x="416" y="1054"/>
                  </a:cubicBezTo>
                  <a:cubicBezTo>
                    <a:pt x="632" y="802"/>
                    <a:pt x="680" y="567"/>
                    <a:pt x="758" y="538"/>
                  </a:cubicBezTo>
                  <a:cubicBezTo>
                    <a:pt x="835" y="509"/>
                    <a:pt x="496" y="0"/>
                    <a:pt x="496" y="0"/>
                  </a:cubicBezTo>
                  <a:cubicBezTo>
                    <a:pt x="496" y="0"/>
                    <a:pt x="179" y="175"/>
                    <a:pt x="136" y="247"/>
                  </a:cubicBezTo>
                  <a:cubicBezTo>
                    <a:pt x="94" y="318"/>
                    <a:pt x="105" y="575"/>
                    <a:pt x="105" y="575"/>
                  </a:cubicBezTo>
                  <a:cubicBezTo>
                    <a:pt x="0" y="1523"/>
                    <a:pt x="0" y="1523"/>
                    <a:pt x="0" y="1523"/>
                  </a:cubicBezTo>
                </a:path>
              </a:pathLst>
            </a:custGeom>
            <a:solidFill>
              <a:srgbClr val="E0AE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6318243" y="4796295"/>
              <a:ext cx="363537" cy="1328738"/>
            </a:xfrm>
            <a:custGeom>
              <a:avLst/>
              <a:gdLst>
                <a:gd name="T0" fmla="*/ 10 w 244"/>
                <a:gd name="T1" fmla="*/ 95 h 895"/>
                <a:gd name="T2" fmla="*/ 162 w 244"/>
                <a:gd name="T3" fmla="*/ 13 h 895"/>
                <a:gd name="T4" fmla="*/ 103 w 244"/>
                <a:gd name="T5" fmla="*/ 194 h 895"/>
                <a:gd name="T6" fmla="*/ 47 w 244"/>
                <a:gd name="T7" fmla="*/ 233 h 895"/>
                <a:gd name="T8" fmla="*/ 76 w 244"/>
                <a:gd name="T9" fmla="*/ 314 h 895"/>
                <a:gd name="T10" fmla="*/ 189 w 244"/>
                <a:gd name="T11" fmla="*/ 391 h 895"/>
                <a:gd name="T12" fmla="*/ 244 w 244"/>
                <a:gd name="T13" fmla="*/ 450 h 895"/>
                <a:gd name="T14" fmla="*/ 59 w 244"/>
                <a:gd name="T15" fmla="*/ 413 h 895"/>
                <a:gd name="T16" fmla="*/ 57 w 244"/>
                <a:gd name="T17" fmla="*/ 454 h 895"/>
                <a:gd name="T18" fmla="*/ 167 w 244"/>
                <a:gd name="T19" fmla="*/ 565 h 895"/>
                <a:gd name="T20" fmla="*/ 198 w 244"/>
                <a:gd name="T21" fmla="*/ 753 h 895"/>
                <a:gd name="T22" fmla="*/ 151 w 244"/>
                <a:gd name="T23" fmla="*/ 753 h 895"/>
                <a:gd name="T24" fmla="*/ 181 w 244"/>
                <a:gd name="T25" fmla="*/ 872 h 895"/>
                <a:gd name="T26" fmla="*/ 85 w 244"/>
                <a:gd name="T27" fmla="*/ 834 h 895"/>
                <a:gd name="T28" fmla="*/ 0 w 244"/>
                <a:gd name="T29" fmla="*/ 201 h 895"/>
                <a:gd name="T30" fmla="*/ 10 w 244"/>
                <a:gd name="T31" fmla="*/ 95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4" h="895">
                  <a:moveTo>
                    <a:pt x="10" y="95"/>
                  </a:moveTo>
                  <a:cubicBezTo>
                    <a:pt x="10" y="95"/>
                    <a:pt x="99" y="0"/>
                    <a:pt x="162" y="13"/>
                  </a:cubicBezTo>
                  <a:cubicBezTo>
                    <a:pt x="224" y="27"/>
                    <a:pt x="169" y="159"/>
                    <a:pt x="103" y="194"/>
                  </a:cubicBezTo>
                  <a:cubicBezTo>
                    <a:pt x="76" y="209"/>
                    <a:pt x="47" y="233"/>
                    <a:pt x="47" y="233"/>
                  </a:cubicBezTo>
                  <a:cubicBezTo>
                    <a:pt x="47" y="233"/>
                    <a:pt x="49" y="288"/>
                    <a:pt x="76" y="314"/>
                  </a:cubicBezTo>
                  <a:cubicBezTo>
                    <a:pt x="122" y="294"/>
                    <a:pt x="149" y="352"/>
                    <a:pt x="189" y="391"/>
                  </a:cubicBezTo>
                  <a:cubicBezTo>
                    <a:pt x="219" y="419"/>
                    <a:pt x="243" y="437"/>
                    <a:pt x="244" y="450"/>
                  </a:cubicBezTo>
                  <a:cubicBezTo>
                    <a:pt x="201" y="528"/>
                    <a:pt x="112" y="480"/>
                    <a:pt x="59" y="413"/>
                  </a:cubicBezTo>
                  <a:cubicBezTo>
                    <a:pt x="59" y="433"/>
                    <a:pt x="57" y="454"/>
                    <a:pt x="57" y="454"/>
                  </a:cubicBezTo>
                  <a:cubicBezTo>
                    <a:pt x="57" y="454"/>
                    <a:pt x="151" y="499"/>
                    <a:pt x="167" y="565"/>
                  </a:cubicBezTo>
                  <a:cubicBezTo>
                    <a:pt x="176" y="598"/>
                    <a:pt x="198" y="753"/>
                    <a:pt x="198" y="753"/>
                  </a:cubicBezTo>
                  <a:cubicBezTo>
                    <a:pt x="198" y="753"/>
                    <a:pt x="188" y="772"/>
                    <a:pt x="151" y="753"/>
                  </a:cubicBezTo>
                  <a:cubicBezTo>
                    <a:pt x="168" y="820"/>
                    <a:pt x="189" y="837"/>
                    <a:pt x="181" y="872"/>
                  </a:cubicBezTo>
                  <a:cubicBezTo>
                    <a:pt x="146" y="895"/>
                    <a:pt x="90" y="850"/>
                    <a:pt x="85" y="834"/>
                  </a:cubicBezTo>
                  <a:cubicBezTo>
                    <a:pt x="79" y="818"/>
                    <a:pt x="0" y="201"/>
                    <a:pt x="0" y="201"/>
                  </a:cubicBezTo>
                  <a:lnTo>
                    <a:pt x="10" y="95"/>
                  </a:lnTo>
                  <a:close/>
                </a:path>
              </a:pathLst>
            </a:custGeom>
            <a:solidFill>
              <a:srgbClr val="EAC0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5576882" y="4461332"/>
              <a:ext cx="912812" cy="1639888"/>
            </a:xfrm>
            <a:custGeom>
              <a:avLst/>
              <a:gdLst>
                <a:gd name="T0" fmla="*/ 614 w 614"/>
                <a:gd name="T1" fmla="*/ 1063 h 1105"/>
                <a:gd name="T2" fmla="*/ 571 w 614"/>
                <a:gd name="T3" fmla="*/ 1105 h 1105"/>
                <a:gd name="T4" fmla="*/ 43 w 614"/>
                <a:gd name="T5" fmla="*/ 1105 h 1105"/>
                <a:gd name="T6" fmla="*/ 0 w 614"/>
                <a:gd name="T7" fmla="*/ 1063 h 1105"/>
                <a:gd name="T8" fmla="*/ 0 w 614"/>
                <a:gd name="T9" fmla="*/ 43 h 1105"/>
                <a:gd name="T10" fmla="*/ 43 w 614"/>
                <a:gd name="T11" fmla="*/ 0 h 1105"/>
                <a:gd name="T12" fmla="*/ 571 w 614"/>
                <a:gd name="T13" fmla="*/ 0 h 1105"/>
                <a:gd name="T14" fmla="*/ 614 w 614"/>
                <a:gd name="T15" fmla="*/ 43 h 1105"/>
                <a:gd name="T16" fmla="*/ 614 w 614"/>
                <a:gd name="T17" fmla="*/ 1063 h 1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4" h="1105">
                  <a:moveTo>
                    <a:pt x="614" y="1063"/>
                  </a:moveTo>
                  <a:cubicBezTo>
                    <a:pt x="614" y="1086"/>
                    <a:pt x="595" y="1105"/>
                    <a:pt x="571" y="1105"/>
                  </a:cubicBezTo>
                  <a:cubicBezTo>
                    <a:pt x="43" y="1105"/>
                    <a:pt x="43" y="1105"/>
                    <a:pt x="43" y="1105"/>
                  </a:cubicBezTo>
                  <a:cubicBezTo>
                    <a:pt x="19" y="1105"/>
                    <a:pt x="0" y="1086"/>
                    <a:pt x="0" y="106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20"/>
                    <a:pt x="19" y="0"/>
                    <a:pt x="43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95" y="0"/>
                    <a:pt x="614" y="20"/>
                    <a:pt x="614" y="43"/>
                  </a:cubicBezTo>
                  <a:cubicBezTo>
                    <a:pt x="614" y="1063"/>
                    <a:pt x="614" y="1063"/>
                    <a:pt x="614" y="1063"/>
                  </a:cubicBezTo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5640382" y="4624845"/>
              <a:ext cx="784224" cy="126206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5965819" y="5928183"/>
              <a:ext cx="134937" cy="134938"/>
            </a:xfrm>
            <a:prstGeom prst="ellipse">
              <a:avLst/>
            </a:prstGeom>
            <a:solidFill>
              <a:srgbClr val="6766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6537318" y="5729746"/>
              <a:ext cx="76200" cy="196850"/>
            </a:xfrm>
            <a:custGeom>
              <a:avLst/>
              <a:gdLst>
                <a:gd name="T0" fmla="*/ 33 w 51"/>
                <a:gd name="T1" fmla="*/ 6 h 132"/>
                <a:gd name="T2" fmla="*/ 2 w 51"/>
                <a:gd name="T3" fmla="*/ 6 h 132"/>
                <a:gd name="T4" fmla="*/ 5 w 51"/>
                <a:gd name="T5" fmla="*/ 88 h 132"/>
                <a:gd name="T6" fmla="*/ 51 w 51"/>
                <a:gd name="T7" fmla="*/ 124 h 132"/>
                <a:gd name="T8" fmla="*/ 46 w 51"/>
                <a:gd name="T9" fmla="*/ 88 h 132"/>
                <a:gd name="T10" fmla="*/ 33 w 51"/>
                <a:gd name="T11" fmla="*/ 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32">
                  <a:moveTo>
                    <a:pt x="33" y="6"/>
                  </a:moveTo>
                  <a:cubicBezTo>
                    <a:pt x="33" y="6"/>
                    <a:pt x="2" y="0"/>
                    <a:pt x="2" y="6"/>
                  </a:cubicBezTo>
                  <a:cubicBezTo>
                    <a:pt x="2" y="11"/>
                    <a:pt x="0" y="77"/>
                    <a:pt x="5" y="88"/>
                  </a:cubicBezTo>
                  <a:cubicBezTo>
                    <a:pt x="11" y="99"/>
                    <a:pt x="47" y="132"/>
                    <a:pt x="51" y="124"/>
                  </a:cubicBezTo>
                  <a:cubicBezTo>
                    <a:pt x="51" y="118"/>
                    <a:pt x="49" y="107"/>
                    <a:pt x="46" y="88"/>
                  </a:cubicBezTo>
                  <a:cubicBezTo>
                    <a:pt x="41" y="53"/>
                    <a:pt x="33" y="6"/>
                    <a:pt x="33" y="6"/>
                  </a:cubicBezTo>
                  <a:close/>
                </a:path>
              </a:pathLst>
            </a:custGeom>
            <a:solidFill>
              <a:srgbClr val="D6B7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6507156" y="5937708"/>
              <a:ext cx="84138" cy="160338"/>
            </a:xfrm>
            <a:custGeom>
              <a:avLst/>
              <a:gdLst>
                <a:gd name="T0" fmla="*/ 33 w 56"/>
                <a:gd name="T1" fmla="*/ 14 h 107"/>
                <a:gd name="T2" fmla="*/ 5 w 56"/>
                <a:gd name="T3" fmla="*/ 32 h 107"/>
                <a:gd name="T4" fmla="*/ 54 w 56"/>
                <a:gd name="T5" fmla="*/ 103 h 107"/>
                <a:gd name="T6" fmla="*/ 55 w 56"/>
                <a:gd name="T7" fmla="*/ 77 h 107"/>
                <a:gd name="T8" fmla="*/ 42 w 56"/>
                <a:gd name="T9" fmla="*/ 41 h 107"/>
                <a:gd name="T10" fmla="*/ 33 w 56"/>
                <a:gd name="T11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07">
                  <a:moveTo>
                    <a:pt x="33" y="14"/>
                  </a:moveTo>
                  <a:cubicBezTo>
                    <a:pt x="33" y="14"/>
                    <a:pt x="0" y="0"/>
                    <a:pt x="5" y="32"/>
                  </a:cubicBezTo>
                  <a:cubicBezTo>
                    <a:pt x="10" y="64"/>
                    <a:pt x="47" y="107"/>
                    <a:pt x="54" y="103"/>
                  </a:cubicBezTo>
                  <a:cubicBezTo>
                    <a:pt x="56" y="96"/>
                    <a:pt x="56" y="87"/>
                    <a:pt x="55" y="77"/>
                  </a:cubicBezTo>
                  <a:cubicBezTo>
                    <a:pt x="53" y="65"/>
                    <a:pt x="47" y="52"/>
                    <a:pt x="42" y="41"/>
                  </a:cubicBezTo>
                  <a:cubicBezTo>
                    <a:pt x="37" y="26"/>
                    <a:pt x="33" y="14"/>
                    <a:pt x="33" y="14"/>
                  </a:cubicBezTo>
                  <a:close/>
                </a:path>
              </a:pathLst>
            </a:custGeom>
            <a:solidFill>
              <a:srgbClr val="D6B7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6592881" y="5372557"/>
              <a:ext cx="93663" cy="96838"/>
            </a:xfrm>
            <a:custGeom>
              <a:avLst/>
              <a:gdLst>
                <a:gd name="T0" fmla="*/ 2 w 63"/>
                <a:gd name="T1" fmla="*/ 0 h 65"/>
                <a:gd name="T2" fmla="*/ 15 w 63"/>
                <a:gd name="T3" fmla="*/ 24 h 65"/>
                <a:gd name="T4" fmla="*/ 59 w 63"/>
                <a:gd name="T5" fmla="*/ 62 h 65"/>
                <a:gd name="T6" fmla="*/ 24 w 63"/>
                <a:gd name="T7" fmla="*/ 20 h 65"/>
                <a:gd name="T8" fmla="*/ 2 w 63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5">
                  <a:moveTo>
                    <a:pt x="2" y="0"/>
                  </a:moveTo>
                  <a:cubicBezTo>
                    <a:pt x="2" y="0"/>
                    <a:pt x="0" y="11"/>
                    <a:pt x="15" y="24"/>
                  </a:cubicBezTo>
                  <a:cubicBezTo>
                    <a:pt x="29" y="37"/>
                    <a:pt x="56" y="65"/>
                    <a:pt x="59" y="62"/>
                  </a:cubicBezTo>
                  <a:cubicBezTo>
                    <a:pt x="63" y="55"/>
                    <a:pt x="41" y="36"/>
                    <a:pt x="24" y="20"/>
                  </a:cubicBezTo>
                  <a:cubicBezTo>
                    <a:pt x="12" y="1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D6B7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5859458" y="5126496"/>
              <a:ext cx="379413" cy="379413"/>
              <a:chOff x="5859463" y="5199063"/>
              <a:chExt cx="379413" cy="379413"/>
            </a:xfrm>
            <a:solidFill>
              <a:schemeClr val="accent1"/>
            </a:solidFill>
          </p:grpSpPr>
          <p:sp>
            <p:nvSpPr>
              <p:cNvPr id="47" name="Freeform 46"/>
              <p:cNvSpPr>
                <a:spLocks noEditPoints="1"/>
              </p:cNvSpPr>
              <p:nvPr/>
            </p:nvSpPr>
            <p:spPr bwMode="auto">
              <a:xfrm>
                <a:off x="5859463" y="5199063"/>
                <a:ext cx="379413" cy="379413"/>
              </a:xfrm>
              <a:custGeom>
                <a:avLst/>
                <a:gdLst>
                  <a:gd name="T0" fmla="*/ 128 w 255"/>
                  <a:gd name="T1" fmla="*/ 0 h 256"/>
                  <a:gd name="T2" fmla="*/ 0 w 255"/>
                  <a:gd name="T3" fmla="*/ 128 h 256"/>
                  <a:gd name="T4" fmla="*/ 128 w 255"/>
                  <a:gd name="T5" fmla="*/ 256 h 256"/>
                  <a:gd name="T6" fmla="*/ 255 w 255"/>
                  <a:gd name="T7" fmla="*/ 128 h 256"/>
                  <a:gd name="T8" fmla="*/ 128 w 255"/>
                  <a:gd name="T9" fmla="*/ 0 h 256"/>
                  <a:gd name="T10" fmla="*/ 128 w 255"/>
                  <a:gd name="T11" fmla="*/ 241 h 256"/>
                  <a:gd name="T12" fmla="*/ 15 w 255"/>
                  <a:gd name="T13" fmla="*/ 128 h 256"/>
                  <a:gd name="T14" fmla="*/ 128 w 255"/>
                  <a:gd name="T15" fmla="*/ 16 h 256"/>
                  <a:gd name="T16" fmla="*/ 240 w 255"/>
                  <a:gd name="T17" fmla="*/ 128 h 256"/>
                  <a:gd name="T18" fmla="*/ 128 w 255"/>
                  <a:gd name="T19" fmla="*/ 241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5" h="256">
                    <a:moveTo>
                      <a:pt x="128" y="0"/>
                    </a:moveTo>
                    <a:cubicBezTo>
                      <a:pt x="57" y="0"/>
                      <a:pt x="0" y="58"/>
                      <a:pt x="0" y="128"/>
                    </a:cubicBezTo>
                    <a:cubicBezTo>
                      <a:pt x="0" y="199"/>
                      <a:pt x="57" y="256"/>
                      <a:pt x="128" y="256"/>
                    </a:cubicBezTo>
                    <a:cubicBezTo>
                      <a:pt x="198" y="256"/>
                      <a:pt x="255" y="199"/>
                      <a:pt x="255" y="128"/>
                    </a:cubicBezTo>
                    <a:cubicBezTo>
                      <a:pt x="255" y="58"/>
                      <a:pt x="198" y="0"/>
                      <a:pt x="128" y="0"/>
                    </a:cubicBezTo>
                    <a:close/>
                    <a:moveTo>
                      <a:pt x="128" y="241"/>
                    </a:moveTo>
                    <a:cubicBezTo>
                      <a:pt x="65" y="241"/>
                      <a:pt x="15" y="190"/>
                      <a:pt x="15" y="128"/>
                    </a:cubicBezTo>
                    <a:cubicBezTo>
                      <a:pt x="15" y="66"/>
                      <a:pt x="65" y="16"/>
                      <a:pt x="128" y="16"/>
                    </a:cubicBezTo>
                    <a:cubicBezTo>
                      <a:pt x="190" y="16"/>
                      <a:pt x="240" y="66"/>
                      <a:pt x="240" y="128"/>
                    </a:cubicBezTo>
                    <a:cubicBezTo>
                      <a:pt x="240" y="190"/>
                      <a:pt x="190" y="241"/>
                      <a:pt x="128" y="2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Oval 47"/>
              <p:cNvSpPr>
                <a:spLocks noChangeArrowheads="1"/>
              </p:cNvSpPr>
              <p:nvPr/>
            </p:nvSpPr>
            <p:spPr bwMode="auto">
              <a:xfrm>
                <a:off x="5913438" y="5254625"/>
                <a:ext cx="269875" cy="2698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4870444" y="5210633"/>
              <a:ext cx="1269999" cy="2143126"/>
            </a:xfrm>
            <a:custGeom>
              <a:avLst/>
              <a:gdLst>
                <a:gd name="T0" fmla="*/ 0 w 854"/>
                <a:gd name="T1" fmla="*/ 1425 h 1443"/>
                <a:gd name="T2" fmla="*/ 301 w 854"/>
                <a:gd name="T3" fmla="*/ 795 h 1443"/>
                <a:gd name="T4" fmla="*/ 343 w 854"/>
                <a:gd name="T5" fmla="*/ 490 h 1443"/>
                <a:gd name="T6" fmla="*/ 448 w 854"/>
                <a:gd name="T7" fmla="*/ 223 h 1443"/>
                <a:gd name="T8" fmla="*/ 576 w 854"/>
                <a:gd name="T9" fmla="*/ 115 h 1443"/>
                <a:gd name="T10" fmla="*/ 802 w 854"/>
                <a:gd name="T11" fmla="*/ 35 h 1443"/>
                <a:gd name="T12" fmla="*/ 633 w 854"/>
                <a:gd name="T13" fmla="*/ 274 h 1443"/>
                <a:gd name="T14" fmla="*/ 607 w 854"/>
                <a:gd name="T15" fmla="*/ 441 h 1443"/>
                <a:gd name="T16" fmla="*/ 466 w 854"/>
                <a:gd name="T17" fmla="*/ 1031 h 1443"/>
                <a:gd name="T18" fmla="*/ 318 w 854"/>
                <a:gd name="T19" fmla="*/ 1443 h 1443"/>
                <a:gd name="T20" fmla="*/ 0 w 854"/>
                <a:gd name="T21" fmla="*/ 1425 h 1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4" h="1443">
                  <a:moveTo>
                    <a:pt x="0" y="1425"/>
                  </a:moveTo>
                  <a:cubicBezTo>
                    <a:pt x="0" y="1425"/>
                    <a:pt x="246" y="954"/>
                    <a:pt x="301" y="795"/>
                  </a:cubicBezTo>
                  <a:cubicBezTo>
                    <a:pt x="355" y="635"/>
                    <a:pt x="341" y="540"/>
                    <a:pt x="343" y="490"/>
                  </a:cubicBezTo>
                  <a:cubicBezTo>
                    <a:pt x="345" y="439"/>
                    <a:pt x="413" y="316"/>
                    <a:pt x="448" y="223"/>
                  </a:cubicBezTo>
                  <a:cubicBezTo>
                    <a:pt x="483" y="130"/>
                    <a:pt x="576" y="115"/>
                    <a:pt x="576" y="115"/>
                  </a:cubicBezTo>
                  <a:cubicBezTo>
                    <a:pt x="576" y="115"/>
                    <a:pt x="783" y="0"/>
                    <a:pt x="802" y="35"/>
                  </a:cubicBezTo>
                  <a:cubicBezTo>
                    <a:pt x="807" y="61"/>
                    <a:pt x="854" y="146"/>
                    <a:pt x="633" y="274"/>
                  </a:cubicBezTo>
                  <a:cubicBezTo>
                    <a:pt x="615" y="294"/>
                    <a:pt x="598" y="402"/>
                    <a:pt x="607" y="441"/>
                  </a:cubicBezTo>
                  <a:cubicBezTo>
                    <a:pt x="616" y="480"/>
                    <a:pt x="710" y="785"/>
                    <a:pt x="466" y="1031"/>
                  </a:cubicBezTo>
                  <a:cubicBezTo>
                    <a:pt x="444" y="1061"/>
                    <a:pt x="318" y="1443"/>
                    <a:pt x="318" y="1443"/>
                  </a:cubicBezTo>
                  <a:lnTo>
                    <a:pt x="0" y="1425"/>
                  </a:lnTo>
                  <a:close/>
                </a:path>
              </a:pathLst>
            </a:custGeom>
            <a:solidFill>
              <a:srgbClr val="E6B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5842000" y="5221743"/>
              <a:ext cx="228600" cy="158750"/>
            </a:xfrm>
            <a:custGeom>
              <a:avLst/>
              <a:gdLst>
                <a:gd name="T0" fmla="*/ 0 w 154"/>
                <a:gd name="T1" fmla="*/ 68 h 107"/>
                <a:gd name="T2" fmla="*/ 60 w 154"/>
                <a:gd name="T3" fmla="*/ 107 h 107"/>
                <a:gd name="T4" fmla="*/ 149 w 154"/>
                <a:gd name="T5" fmla="*/ 28 h 107"/>
                <a:gd name="T6" fmla="*/ 0 w 154"/>
                <a:gd name="T7" fmla="*/ 6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07">
                  <a:moveTo>
                    <a:pt x="0" y="68"/>
                  </a:moveTo>
                  <a:cubicBezTo>
                    <a:pt x="0" y="68"/>
                    <a:pt x="43" y="107"/>
                    <a:pt x="60" y="107"/>
                  </a:cubicBezTo>
                  <a:cubicBezTo>
                    <a:pt x="76" y="107"/>
                    <a:pt x="154" y="51"/>
                    <a:pt x="149" y="28"/>
                  </a:cubicBezTo>
                  <a:cubicBezTo>
                    <a:pt x="134" y="0"/>
                    <a:pt x="0" y="68"/>
                    <a:pt x="0" y="68"/>
                  </a:cubicBezTo>
                  <a:close/>
                </a:path>
              </a:pathLst>
            </a:custGeom>
            <a:solidFill>
              <a:srgbClr val="EDC7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" name="Freeform 50"/>
          <p:cNvSpPr>
            <a:spLocks/>
          </p:cNvSpPr>
          <p:nvPr/>
        </p:nvSpPr>
        <p:spPr bwMode="auto">
          <a:xfrm>
            <a:off x="9775299" y="1353257"/>
            <a:ext cx="990762" cy="990762"/>
          </a:xfrm>
          <a:custGeom>
            <a:avLst/>
            <a:gdLst>
              <a:gd name="T0" fmla="*/ 170 w 551"/>
              <a:gd name="T1" fmla="*/ 58 h 551"/>
              <a:gd name="T2" fmla="*/ 493 w 551"/>
              <a:gd name="T3" fmla="*/ 171 h 551"/>
              <a:gd name="T4" fmla="*/ 381 w 551"/>
              <a:gd name="T5" fmla="*/ 493 h 551"/>
              <a:gd name="T6" fmla="*/ 58 w 551"/>
              <a:gd name="T7" fmla="*/ 381 h 551"/>
              <a:gd name="T8" fmla="*/ 170 w 551"/>
              <a:gd name="T9" fmla="*/ 58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1" h="551">
                <a:moveTo>
                  <a:pt x="170" y="58"/>
                </a:moveTo>
                <a:cubicBezTo>
                  <a:pt x="290" y="0"/>
                  <a:pt x="435" y="50"/>
                  <a:pt x="493" y="171"/>
                </a:cubicBezTo>
                <a:cubicBezTo>
                  <a:pt x="551" y="291"/>
                  <a:pt x="501" y="435"/>
                  <a:pt x="381" y="493"/>
                </a:cubicBezTo>
                <a:cubicBezTo>
                  <a:pt x="260" y="551"/>
                  <a:pt x="116" y="501"/>
                  <a:pt x="58" y="381"/>
                </a:cubicBezTo>
                <a:cubicBezTo>
                  <a:pt x="0" y="261"/>
                  <a:pt x="50" y="117"/>
                  <a:pt x="170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1"/>
          <p:cNvSpPr>
            <a:spLocks/>
          </p:cNvSpPr>
          <p:nvPr/>
        </p:nvSpPr>
        <p:spPr bwMode="auto">
          <a:xfrm>
            <a:off x="6862536" y="2781798"/>
            <a:ext cx="1236532" cy="1234613"/>
          </a:xfrm>
          <a:custGeom>
            <a:avLst/>
            <a:gdLst>
              <a:gd name="T0" fmla="*/ 213 w 688"/>
              <a:gd name="T1" fmla="*/ 73 h 688"/>
              <a:gd name="T2" fmla="*/ 615 w 688"/>
              <a:gd name="T3" fmla="*/ 213 h 688"/>
              <a:gd name="T4" fmla="*/ 475 w 688"/>
              <a:gd name="T5" fmla="*/ 615 h 688"/>
              <a:gd name="T6" fmla="*/ 73 w 688"/>
              <a:gd name="T7" fmla="*/ 475 h 688"/>
              <a:gd name="T8" fmla="*/ 213 w 688"/>
              <a:gd name="T9" fmla="*/ 73 h 6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8" h="688">
                <a:moveTo>
                  <a:pt x="213" y="73"/>
                </a:moveTo>
                <a:cubicBezTo>
                  <a:pt x="362" y="0"/>
                  <a:pt x="543" y="63"/>
                  <a:pt x="615" y="213"/>
                </a:cubicBezTo>
                <a:cubicBezTo>
                  <a:pt x="688" y="362"/>
                  <a:pt x="625" y="543"/>
                  <a:pt x="475" y="615"/>
                </a:cubicBezTo>
                <a:cubicBezTo>
                  <a:pt x="325" y="688"/>
                  <a:pt x="145" y="625"/>
                  <a:pt x="73" y="475"/>
                </a:cubicBezTo>
                <a:cubicBezTo>
                  <a:pt x="0" y="325"/>
                  <a:pt x="63" y="145"/>
                  <a:pt x="213" y="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2"/>
          <p:cNvSpPr>
            <a:spLocks/>
          </p:cNvSpPr>
          <p:nvPr/>
        </p:nvSpPr>
        <p:spPr bwMode="auto">
          <a:xfrm>
            <a:off x="7092946" y="3595912"/>
            <a:ext cx="1382458" cy="1382458"/>
          </a:xfrm>
          <a:custGeom>
            <a:avLst/>
            <a:gdLst>
              <a:gd name="T0" fmla="*/ 237 w 768"/>
              <a:gd name="T1" fmla="*/ 81 h 769"/>
              <a:gd name="T2" fmla="*/ 687 w 768"/>
              <a:gd name="T3" fmla="*/ 238 h 769"/>
              <a:gd name="T4" fmla="*/ 531 w 768"/>
              <a:gd name="T5" fmla="*/ 688 h 769"/>
              <a:gd name="T6" fmla="*/ 81 w 768"/>
              <a:gd name="T7" fmla="*/ 532 h 769"/>
              <a:gd name="T8" fmla="*/ 237 w 768"/>
              <a:gd name="T9" fmla="*/ 81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8" h="769">
                <a:moveTo>
                  <a:pt x="237" y="81"/>
                </a:moveTo>
                <a:cubicBezTo>
                  <a:pt x="405" y="0"/>
                  <a:pt x="606" y="71"/>
                  <a:pt x="687" y="238"/>
                </a:cubicBezTo>
                <a:cubicBezTo>
                  <a:pt x="768" y="405"/>
                  <a:pt x="698" y="607"/>
                  <a:pt x="531" y="688"/>
                </a:cubicBezTo>
                <a:cubicBezTo>
                  <a:pt x="363" y="769"/>
                  <a:pt x="162" y="699"/>
                  <a:pt x="81" y="532"/>
                </a:cubicBezTo>
                <a:cubicBezTo>
                  <a:pt x="0" y="364"/>
                  <a:pt x="70" y="163"/>
                  <a:pt x="237" y="8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3"/>
          <p:cNvSpPr>
            <a:spLocks/>
          </p:cNvSpPr>
          <p:nvPr/>
        </p:nvSpPr>
        <p:spPr bwMode="auto">
          <a:xfrm>
            <a:off x="7845617" y="4423467"/>
            <a:ext cx="1152049" cy="1148208"/>
          </a:xfrm>
          <a:custGeom>
            <a:avLst/>
            <a:gdLst>
              <a:gd name="T0" fmla="*/ 198 w 640"/>
              <a:gd name="T1" fmla="*/ 67 h 639"/>
              <a:gd name="T2" fmla="*/ 572 w 640"/>
              <a:gd name="T3" fmla="*/ 198 h 639"/>
              <a:gd name="T4" fmla="*/ 442 w 640"/>
              <a:gd name="T5" fmla="*/ 572 h 639"/>
              <a:gd name="T6" fmla="*/ 68 w 640"/>
              <a:gd name="T7" fmla="*/ 442 h 639"/>
              <a:gd name="T8" fmla="*/ 198 w 640"/>
              <a:gd name="T9" fmla="*/ 67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0" h="639">
                <a:moveTo>
                  <a:pt x="198" y="67"/>
                </a:moveTo>
                <a:cubicBezTo>
                  <a:pt x="337" y="0"/>
                  <a:pt x="505" y="58"/>
                  <a:pt x="572" y="198"/>
                </a:cubicBezTo>
                <a:cubicBezTo>
                  <a:pt x="640" y="337"/>
                  <a:pt x="581" y="505"/>
                  <a:pt x="442" y="572"/>
                </a:cubicBezTo>
                <a:cubicBezTo>
                  <a:pt x="303" y="639"/>
                  <a:pt x="135" y="581"/>
                  <a:pt x="68" y="442"/>
                </a:cubicBezTo>
                <a:cubicBezTo>
                  <a:pt x="0" y="302"/>
                  <a:pt x="58" y="135"/>
                  <a:pt x="198" y="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54"/>
          <p:cNvSpPr>
            <a:spLocks/>
          </p:cNvSpPr>
          <p:nvPr/>
        </p:nvSpPr>
        <p:spPr bwMode="auto">
          <a:xfrm>
            <a:off x="9950437" y="3110544"/>
            <a:ext cx="1666630" cy="1666630"/>
          </a:xfrm>
          <a:custGeom>
            <a:avLst/>
            <a:gdLst>
              <a:gd name="T0" fmla="*/ 244 w 788"/>
              <a:gd name="T1" fmla="*/ 83 h 788"/>
              <a:gd name="T2" fmla="*/ 705 w 788"/>
              <a:gd name="T3" fmla="*/ 244 h 788"/>
              <a:gd name="T4" fmla="*/ 544 w 788"/>
              <a:gd name="T5" fmla="*/ 705 h 788"/>
              <a:gd name="T6" fmla="*/ 83 w 788"/>
              <a:gd name="T7" fmla="*/ 544 h 788"/>
              <a:gd name="T8" fmla="*/ 244 w 788"/>
              <a:gd name="T9" fmla="*/ 83 h 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" h="788">
                <a:moveTo>
                  <a:pt x="244" y="83"/>
                </a:moveTo>
                <a:cubicBezTo>
                  <a:pt x="415" y="0"/>
                  <a:pt x="622" y="72"/>
                  <a:pt x="705" y="244"/>
                </a:cubicBezTo>
                <a:cubicBezTo>
                  <a:pt x="788" y="415"/>
                  <a:pt x="716" y="622"/>
                  <a:pt x="544" y="705"/>
                </a:cubicBezTo>
                <a:cubicBezTo>
                  <a:pt x="373" y="788"/>
                  <a:pt x="166" y="716"/>
                  <a:pt x="83" y="544"/>
                </a:cubicBezTo>
                <a:cubicBezTo>
                  <a:pt x="0" y="373"/>
                  <a:pt x="72" y="166"/>
                  <a:pt x="244" y="8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5"/>
          <p:cNvSpPr>
            <a:spLocks/>
          </p:cNvSpPr>
          <p:nvPr/>
        </p:nvSpPr>
        <p:spPr bwMode="auto">
          <a:xfrm>
            <a:off x="9779276" y="1812784"/>
            <a:ext cx="1977409" cy="1975137"/>
          </a:xfrm>
          <a:custGeom>
            <a:avLst/>
            <a:gdLst>
              <a:gd name="T0" fmla="*/ 287 w 930"/>
              <a:gd name="T1" fmla="*/ 98 h 930"/>
              <a:gd name="T2" fmla="*/ 832 w 930"/>
              <a:gd name="T3" fmla="*/ 287 h 930"/>
              <a:gd name="T4" fmla="*/ 642 w 930"/>
              <a:gd name="T5" fmla="*/ 832 h 930"/>
              <a:gd name="T6" fmla="*/ 98 w 930"/>
              <a:gd name="T7" fmla="*/ 642 h 930"/>
              <a:gd name="T8" fmla="*/ 287 w 930"/>
              <a:gd name="T9" fmla="*/ 98 h 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0" h="930">
                <a:moveTo>
                  <a:pt x="287" y="98"/>
                </a:moveTo>
                <a:cubicBezTo>
                  <a:pt x="490" y="0"/>
                  <a:pt x="734" y="85"/>
                  <a:pt x="832" y="287"/>
                </a:cubicBezTo>
                <a:cubicBezTo>
                  <a:pt x="930" y="490"/>
                  <a:pt x="845" y="734"/>
                  <a:pt x="642" y="832"/>
                </a:cubicBezTo>
                <a:cubicBezTo>
                  <a:pt x="440" y="930"/>
                  <a:pt x="196" y="845"/>
                  <a:pt x="98" y="642"/>
                </a:cubicBezTo>
                <a:cubicBezTo>
                  <a:pt x="0" y="440"/>
                  <a:pt x="85" y="196"/>
                  <a:pt x="287" y="9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6"/>
          <p:cNvSpPr>
            <a:spLocks/>
          </p:cNvSpPr>
          <p:nvPr/>
        </p:nvSpPr>
        <p:spPr bwMode="auto">
          <a:xfrm>
            <a:off x="8022265" y="1130528"/>
            <a:ext cx="1555266" cy="1551425"/>
          </a:xfrm>
          <a:custGeom>
            <a:avLst/>
            <a:gdLst>
              <a:gd name="T0" fmla="*/ 268 w 865"/>
              <a:gd name="T1" fmla="*/ 91 h 864"/>
              <a:gd name="T2" fmla="*/ 774 w 865"/>
              <a:gd name="T3" fmla="*/ 267 h 864"/>
              <a:gd name="T4" fmla="*/ 598 w 865"/>
              <a:gd name="T5" fmla="*/ 773 h 864"/>
              <a:gd name="T6" fmla="*/ 92 w 865"/>
              <a:gd name="T7" fmla="*/ 597 h 864"/>
              <a:gd name="T8" fmla="*/ 268 w 865"/>
              <a:gd name="T9" fmla="*/ 91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65" h="864">
                <a:moveTo>
                  <a:pt x="268" y="91"/>
                </a:moveTo>
                <a:cubicBezTo>
                  <a:pt x="456" y="0"/>
                  <a:pt x="683" y="79"/>
                  <a:pt x="774" y="267"/>
                </a:cubicBezTo>
                <a:cubicBezTo>
                  <a:pt x="865" y="456"/>
                  <a:pt x="786" y="682"/>
                  <a:pt x="598" y="773"/>
                </a:cubicBezTo>
                <a:cubicBezTo>
                  <a:pt x="409" y="864"/>
                  <a:pt x="183" y="786"/>
                  <a:pt x="92" y="597"/>
                </a:cubicBezTo>
                <a:cubicBezTo>
                  <a:pt x="0" y="409"/>
                  <a:pt x="79" y="182"/>
                  <a:pt x="268" y="9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7"/>
          <p:cNvSpPr>
            <a:spLocks/>
          </p:cNvSpPr>
          <p:nvPr/>
        </p:nvSpPr>
        <p:spPr bwMode="auto">
          <a:xfrm>
            <a:off x="7065087" y="1569468"/>
            <a:ext cx="1695467" cy="1690910"/>
          </a:xfrm>
          <a:custGeom>
            <a:avLst/>
            <a:gdLst>
              <a:gd name="T0" fmla="*/ 246 w 794"/>
              <a:gd name="T1" fmla="*/ 84 h 794"/>
              <a:gd name="T2" fmla="*/ 711 w 794"/>
              <a:gd name="T3" fmla="*/ 246 h 794"/>
              <a:gd name="T4" fmla="*/ 549 w 794"/>
              <a:gd name="T5" fmla="*/ 710 h 794"/>
              <a:gd name="T6" fmla="*/ 84 w 794"/>
              <a:gd name="T7" fmla="*/ 549 h 794"/>
              <a:gd name="T8" fmla="*/ 246 w 794"/>
              <a:gd name="T9" fmla="*/ 84 h 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4" h="794">
                <a:moveTo>
                  <a:pt x="246" y="84"/>
                </a:moveTo>
                <a:cubicBezTo>
                  <a:pt x="419" y="0"/>
                  <a:pt x="627" y="73"/>
                  <a:pt x="711" y="246"/>
                </a:cubicBezTo>
                <a:cubicBezTo>
                  <a:pt x="794" y="419"/>
                  <a:pt x="722" y="627"/>
                  <a:pt x="549" y="710"/>
                </a:cubicBezTo>
                <a:cubicBezTo>
                  <a:pt x="376" y="794"/>
                  <a:pt x="168" y="722"/>
                  <a:pt x="84" y="549"/>
                </a:cubicBezTo>
                <a:cubicBezTo>
                  <a:pt x="0" y="376"/>
                  <a:pt x="73" y="168"/>
                  <a:pt x="246" y="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58"/>
          <p:cNvSpPr>
            <a:spLocks/>
          </p:cNvSpPr>
          <p:nvPr/>
        </p:nvSpPr>
        <p:spPr bwMode="auto">
          <a:xfrm>
            <a:off x="8273796" y="2223055"/>
            <a:ext cx="1380539" cy="1374778"/>
          </a:xfrm>
          <a:custGeom>
            <a:avLst/>
            <a:gdLst>
              <a:gd name="T0" fmla="*/ 237 w 767"/>
              <a:gd name="T1" fmla="*/ 81 h 766"/>
              <a:gd name="T2" fmla="*/ 686 w 767"/>
              <a:gd name="T3" fmla="*/ 237 h 766"/>
              <a:gd name="T4" fmla="*/ 530 w 767"/>
              <a:gd name="T5" fmla="*/ 685 h 766"/>
              <a:gd name="T6" fmla="*/ 81 w 767"/>
              <a:gd name="T7" fmla="*/ 529 h 766"/>
              <a:gd name="T8" fmla="*/ 237 w 767"/>
              <a:gd name="T9" fmla="*/ 81 h 7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7" h="766">
                <a:moveTo>
                  <a:pt x="237" y="81"/>
                </a:moveTo>
                <a:cubicBezTo>
                  <a:pt x="404" y="0"/>
                  <a:pt x="605" y="70"/>
                  <a:pt x="686" y="237"/>
                </a:cubicBezTo>
                <a:cubicBezTo>
                  <a:pt x="767" y="404"/>
                  <a:pt x="697" y="604"/>
                  <a:pt x="530" y="685"/>
                </a:cubicBezTo>
                <a:cubicBezTo>
                  <a:pt x="363" y="766"/>
                  <a:pt x="162" y="696"/>
                  <a:pt x="81" y="529"/>
                </a:cubicBezTo>
                <a:cubicBezTo>
                  <a:pt x="0" y="362"/>
                  <a:pt x="70" y="161"/>
                  <a:pt x="237" y="8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59"/>
          <p:cNvSpPr>
            <a:spLocks/>
          </p:cNvSpPr>
          <p:nvPr/>
        </p:nvSpPr>
        <p:spPr bwMode="auto">
          <a:xfrm>
            <a:off x="9230362" y="3953459"/>
            <a:ext cx="1653190" cy="1647429"/>
          </a:xfrm>
          <a:custGeom>
            <a:avLst/>
            <a:gdLst>
              <a:gd name="T0" fmla="*/ 284 w 919"/>
              <a:gd name="T1" fmla="*/ 96 h 918"/>
              <a:gd name="T2" fmla="*/ 822 w 919"/>
              <a:gd name="T3" fmla="*/ 283 h 918"/>
              <a:gd name="T4" fmla="*/ 635 w 919"/>
              <a:gd name="T5" fmla="*/ 821 h 918"/>
              <a:gd name="T6" fmla="*/ 97 w 919"/>
              <a:gd name="T7" fmla="*/ 634 h 918"/>
              <a:gd name="T8" fmla="*/ 284 w 919"/>
              <a:gd name="T9" fmla="*/ 96 h 9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9" h="918">
                <a:moveTo>
                  <a:pt x="284" y="96"/>
                </a:moveTo>
                <a:cubicBezTo>
                  <a:pt x="484" y="0"/>
                  <a:pt x="725" y="83"/>
                  <a:pt x="822" y="283"/>
                </a:cubicBezTo>
                <a:cubicBezTo>
                  <a:pt x="919" y="483"/>
                  <a:pt x="835" y="724"/>
                  <a:pt x="635" y="821"/>
                </a:cubicBezTo>
                <a:cubicBezTo>
                  <a:pt x="435" y="918"/>
                  <a:pt x="194" y="834"/>
                  <a:pt x="97" y="634"/>
                </a:cubicBezTo>
                <a:cubicBezTo>
                  <a:pt x="0" y="434"/>
                  <a:pt x="84" y="193"/>
                  <a:pt x="284" y="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60"/>
          <p:cNvSpPr>
            <a:spLocks/>
          </p:cNvSpPr>
          <p:nvPr/>
        </p:nvSpPr>
        <p:spPr bwMode="auto">
          <a:xfrm>
            <a:off x="8014585" y="3317501"/>
            <a:ext cx="1637830" cy="1635909"/>
          </a:xfrm>
          <a:custGeom>
            <a:avLst/>
            <a:gdLst>
              <a:gd name="T0" fmla="*/ 281 w 910"/>
              <a:gd name="T1" fmla="*/ 96 h 910"/>
              <a:gd name="T2" fmla="*/ 814 w 910"/>
              <a:gd name="T3" fmla="*/ 281 h 910"/>
              <a:gd name="T4" fmla="*/ 629 w 910"/>
              <a:gd name="T5" fmla="*/ 814 h 910"/>
              <a:gd name="T6" fmla="*/ 96 w 910"/>
              <a:gd name="T7" fmla="*/ 629 h 910"/>
              <a:gd name="T8" fmla="*/ 281 w 910"/>
              <a:gd name="T9" fmla="*/ 96 h 9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0" h="910">
                <a:moveTo>
                  <a:pt x="281" y="96"/>
                </a:moveTo>
                <a:cubicBezTo>
                  <a:pt x="479" y="0"/>
                  <a:pt x="718" y="83"/>
                  <a:pt x="814" y="281"/>
                </a:cubicBezTo>
                <a:cubicBezTo>
                  <a:pt x="910" y="479"/>
                  <a:pt x="827" y="718"/>
                  <a:pt x="629" y="814"/>
                </a:cubicBezTo>
                <a:cubicBezTo>
                  <a:pt x="430" y="910"/>
                  <a:pt x="192" y="827"/>
                  <a:pt x="96" y="629"/>
                </a:cubicBezTo>
                <a:cubicBezTo>
                  <a:pt x="0" y="430"/>
                  <a:pt x="83" y="192"/>
                  <a:pt x="2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1"/>
          <p:cNvSpPr>
            <a:spLocks/>
          </p:cNvSpPr>
          <p:nvPr/>
        </p:nvSpPr>
        <p:spPr bwMode="auto">
          <a:xfrm>
            <a:off x="9007267" y="2983407"/>
            <a:ext cx="1401659" cy="1397819"/>
          </a:xfrm>
          <a:custGeom>
            <a:avLst/>
            <a:gdLst>
              <a:gd name="T0" fmla="*/ 241 w 779"/>
              <a:gd name="T1" fmla="*/ 82 h 778"/>
              <a:gd name="T2" fmla="*/ 697 w 779"/>
              <a:gd name="T3" fmla="*/ 240 h 778"/>
              <a:gd name="T4" fmla="*/ 538 w 779"/>
              <a:gd name="T5" fmla="*/ 696 h 778"/>
              <a:gd name="T6" fmla="*/ 83 w 779"/>
              <a:gd name="T7" fmla="*/ 538 h 778"/>
              <a:gd name="T8" fmla="*/ 241 w 779"/>
              <a:gd name="T9" fmla="*/ 82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9" h="778">
                <a:moveTo>
                  <a:pt x="241" y="82"/>
                </a:moveTo>
                <a:cubicBezTo>
                  <a:pt x="411" y="0"/>
                  <a:pt x="615" y="71"/>
                  <a:pt x="697" y="240"/>
                </a:cubicBezTo>
                <a:cubicBezTo>
                  <a:pt x="779" y="410"/>
                  <a:pt x="708" y="614"/>
                  <a:pt x="538" y="696"/>
                </a:cubicBezTo>
                <a:cubicBezTo>
                  <a:pt x="369" y="778"/>
                  <a:pt x="165" y="707"/>
                  <a:pt x="83" y="538"/>
                </a:cubicBezTo>
                <a:cubicBezTo>
                  <a:pt x="0" y="368"/>
                  <a:pt x="71" y="164"/>
                  <a:pt x="241" y="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62"/>
          <p:cNvSpPr>
            <a:spLocks/>
          </p:cNvSpPr>
          <p:nvPr/>
        </p:nvSpPr>
        <p:spPr bwMode="auto">
          <a:xfrm>
            <a:off x="7724653" y="2860521"/>
            <a:ext cx="1042605" cy="1038764"/>
          </a:xfrm>
          <a:custGeom>
            <a:avLst/>
            <a:gdLst>
              <a:gd name="T0" fmla="*/ 179 w 579"/>
              <a:gd name="T1" fmla="*/ 61 h 579"/>
              <a:gd name="T2" fmla="*/ 518 w 579"/>
              <a:gd name="T3" fmla="*/ 179 h 579"/>
              <a:gd name="T4" fmla="*/ 400 w 579"/>
              <a:gd name="T5" fmla="*/ 518 h 579"/>
              <a:gd name="T6" fmla="*/ 61 w 579"/>
              <a:gd name="T7" fmla="*/ 400 h 579"/>
              <a:gd name="T8" fmla="*/ 179 w 579"/>
              <a:gd name="T9" fmla="*/ 61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9" h="579">
                <a:moveTo>
                  <a:pt x="179" y="61"/>
                </a:moveTo>
                <a:cubicBezTo>
                  <a:pt x="305" y="0"/>
                  <a:pt x="457" y="53"/>
                  <a:pt x="518" y="179"/>
                </a:cubicBezTo>
                <a:cubicBezTo>
                  <a:pt x="579" y="305"/>
                  <a:pt x="526" y="457"/>
                  <a:pt x="400" y="518"/>
                </a:cubicBezTo>
                <a:cubicBezTo>
                  <a:pt x="274" y="579"/>
                  <a:pt x="122" y="526"/>
                  <a:pt x="61" y="400"/>
                </a:cubicBezTo>
                <a:cubicBezTo>
                  <a:pt x="0" y="274"/>
                  <a:pt x="53" y="122"/>
                  <a:pt x="179" y="6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63"/>
          <p:cNvSpPr>
            <a:spLocks/>
          </p:cNvSpPr>
          <p:nvPr/>
        </p:nvSpPr>
        <p:spPr bwMode="auto">
          <a:xfrm>
            <a:off x="9149353" y="1149729"/>
            <a:ext cx="902438" cy="902438"/>
          </a:xfrm>
          <a:custGeom>
            <a:avLst/>
            <a:gdLst>
              <a:gd name="T0" fmla="*/ 155 w 501"/>
              <a:gd name="T1" fmla="*/ 53 h 502"/>
              <a:gd name="T2" fmla="*/ 448 w 501"/>
              <a:gd name="T3" fmla="*/ 155 h 502"/>
              <a:gd name="T4" fmla="*/ 346 w 501"/>
              <a:gd name="T5" fmla="*/ 449 h 502"/>
              <a:gd name="T6" fmla="*/ 53 w 501"/>
              <a:gd name="T7" fmla="*/ 347 h 502"/>
              <a:gd name="T8" fmla="*/ 155 w 501"/>
              <a:gd name="T9" fmla="*/ 53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1" h="502">
                <a:moveTo>
                  <a:pt x="155" y="53"/>
                </a:moveTo>
                <a:cubicBezTo>
                  <a:pt x="264" y="0"/>
                  <a:pt x="395" y="46"/>
                  <a:pt x="448" y="155"/>
                </a:cubicBezTo>
                <a:cubicBezTo>
                  <a:pt x="501" y="265"/>
                  <a:pt x="455" y="396"/>
                  <a:pt x="346" y="449"/>
                </a:cubicBezTo>
                <a:cubicBezTo>
                  <a:pt x="237" y="502"/>
                  <a:pt x="105" y="456"/>
                  <a:pt x="53" y="347"/>
                </a:cubicBezTo>
                <a:cubicBezTo>
                  <a:pt x="0" y="238"/>
                  <a:pt x="45" y="106"/>
                  <a:pt x="155" y="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64"/>
          <p:cNvSpPr>
            <a:spLocks/>
          </p:cNvSpPr>
          <p:nvPr/>
        </p:nvSpPr>
        <p:spPr bwMode="auto">
          <a:xfrm>
            <a:off x="9126312" y="1787196"/>
            <a:ext cx="1082926" cy="1082926"/>
          </a:xfrm>
          <a:custGeom>
            <a:avLst/>
            <a:gdLst>
              <a:gd name="T0" fmla="*/ 186 w 602"/>
              <a:gd name="T1" fmla="*/ 64 h 603"/>
              <a:gd name="T2" fmla="*/ 539 w 602"/>
              <a:gd name="T3" fmla="*/ 186 h 603"/>
              <a:gd name="T4" fmla="*/ 416 w 602"/>
              <a:gd name="T5" fmla="*/ 539 h 603"/>
              <a:gd name="T6" fmla="*/ 63 w 602"/>
              <a:gd name="T7" fmla="*/ 416 h 603"/>
              <a:gd name="T8" fmla="*/ 186 w 602"/>
              <a:gd name="T9" fmla="*/ 64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2" h="603">
                <a:moveTo>
                  <a:pt x="186" y="64"/>
                </a:moveTo>
                <a:cubicBezTo>
                  <a:pt x="317" y="0"/>
                  <a:pt x="475" y="55"/>
                  <a:pt x="539" y="186"/>
                </a:cubicBezTo>
                <a:cubicBezTo>
                  <a:pt x="602" y="318"/>
                  <a:pt x="547" y="476"/>
                  <a:pt x="416" y="539"/>
                </a:cubicBezTo>
                <a:cubicBezTo>
                  <a:pt x="285" y="603"/>
                  <a:pt x="127" y="548"/>
                  <a:pt x="63" y="416"/>
                </a:cubicBezTo>
                <a:cubicBezTo>
                  <a:pt x="0" y="285"/>
                  <a:pt x="55" y="127"/>
                  <a:pt x="186" y="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65"/>
          <p:cNvSpPr>
            <a:spLocks/>
          </p:cNvSpPr>
          <p:nvPr/>
        </p:nvSpPr>
        <p:spPr bwMode="auto">
          <a:xfrm>
            <a:off x="9400883" y="2566748"/>
            <a:ext cx="779553" cy="779553"/>
          </a:xfrm>
          <a:custGeom>
            <a:avLst/>
            <a:gdLst>
              <a:gd name="T0" fmla="*/ 134 w 434"/>
              <a:gd name="T1" fmla="*/ 46 h 434"/>
              <a:gd name="T2" fmla="*/ 389 w 434"/>
              <a:gd name="T3" fmla="*/ 135 h 434"/>
              <a:gd name="T4" fmla="*/ 300 w 434"/>
              <a:gd name="T5" fmla="*/ 389 h 434"/>
              <a:gd name="T6" fmla="*/ 46 w 434"/>
              <a:gd name="T7" fmla="*/ 300 h 434"/>
              <a:gd name="T8" fmla="*/ 134 w 434"/>
              <a:gd name="T9" fmla="*/ 46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4" h="434">
                <a:moveTo>
                  <a:pt x="134" y="46"/>
                </a:moveTo>
                <a:cubicBezTo>
                  <a:pt x="229" y="0"/>
                  <a:pt x="343" y="40"/>
                  <a:pt x="389" y="135"/>
                </a:cubicBezTo>
                <a:cubicBezTo>
                  <a:pt x="434" y="229"/>
                  <a:pt x="395" y="343"/>
                  <a:pt x="300" y="389"/>
                </a:cubicBezTo>
                <a:cubicBezTo>
                  <a:pt x="206" y="434"/>
                  <a:pt x="92" y="395"/>
                  <a:pt x="46" y="300"/>
                </a:cubicBezTo>
                <a:cubicBezTo>
                  <a:pt x="0" y="206"/>
                  <a:pt x="40" y="92"/>
                  <a:pt x="134" y="4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68"/>
          <p:cNvSpPr>
            <a:spLocks/>
          </p:cNvSpPr>
          <p:nvPr/>
        </p:nvSpPr>
        <p:spPr bwMode="auto">
          <a:xfrm>
            <a:off x="8113743" y="3206615"/>
            <a:ext cx="286093" cy="391696"/>
          </a:xfrm>
          <a:custGeom>
            <a:avLst/>
            <a:gdLst>
              <a:gd name="T0" fmla="*/ 118 w 141"/>
              <a:gd name="T1" fmla="*/ 145 h 193"/>
              <a:gd name="T2" fmla="*/ 81 w 141"/>
              <a:gd name="T3" fmla="*/ 145 h 193"/>
              <a:gd name="T4" fmla="*/ 50 w 141"/>
              <a:gd name="T5" fmla="*/ 122 h 193"/>
              <a:gd name="T6" fmla="*/ 51 w 141"/>
              <a:gd name="T7" fmla="*/ 98 h 193"/>
              <a:gd name="T8" fmla="*/ 113 w 141"/>
              <a:gd name="T9" fmla="*/ 98 h 193"/>
              <a:gd name="T10" fmla="*/ 140 w 141"/>
              <a:gd name="T11" fmla="*/ 77 h 193"/>
              <a:gd name="T12" fmla="*/ 121 w 141"/>
              <a:gd name="T13" fmla="*/ 49 h 193"/>
              <a:gd name="T14" fmla="*/ 52 w 141"/>
              <a:gd name="T15" fmla="*/ 49 h 193"/>
              <a:gd name="T16" fmla="*/ 26 w 141"/>
              <a:gd name="T17" fmla="*/ 0 h 193"/>
              <a:gd name="T18" fmla="*/ 5 w 141"/>
              <a:gd name="T19" fmla="*/ 14 h 193"/>
              <a:gd name="T20" fmla="*/ 1 w 141"/>
              <a:gd name="T21" fmla="*/ 57 h 193"/>
              <a:gd name="T22" fmla="*/ 1 w 141"/>
              <a:gd name="T23" fmla="*/ 65 h 193"/>
              <a:gd name="T24" fmla="*/ 2 w 141"/>
              <a:gd name="T25" fmla="*/ 92 h 193"/>
              <a:gd name="T26" fmla="*/ 2 w 141"/>
              <a:gd name="T27" fmla="*/ 121 h 193"/>
              <a:gd name="T28" fmla="*/ 61 w 141"/>
              <a:gd name="T29" fmla="*/ 192 h 193"/>
              <a:gd name="T30" fmla="*/ 115 w 141"/>
              <a:gd name="T31" fmla="*/ 193 h 193"/>
              <a:gd name="T32" fmla="*/ 141 w 141"/>
              <a:gd name="T33" fmla="*/ 171 h 193"/>
              <a:gd name="T34" fmla="*/ 118 w 141"/>
              <a:gd name="T35" fmla="*/ 145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1" h="193">
                <a:moveTo>
                  <a:pt x="118" y="145"/>
                </a:moveTo>
                <a:cubicBezTo>
                  <a:pt x="81" y="145"/>
                  <a:pt x="81" y="145"/>
                  <a:pt x="81" y="145"/>
                </a:cubicBezTo>
                <a:cubicBezTo>
                  <a:pt x="55" y="145"/>
                  <a:pt x="50" y="133"/>
                  <a:pt x="50" y="122"/>
                </a:cubicBezTo>
                <a:cubicBezTo>
                  <a:pt x="50" y="117"/>
                  <a:pt x="51" y="108"/>
                  <a:pt x="51" y="98"/>
                </a:cubicBezTo>
                <a:cubicBezTo>
                  <a:pt x="113" y="98"/>
                  <a:pt x="113" y="98"/>
                  <a:pt x="113" y="98"/>
                </a:cubicBezTo>
                <a:cubicBezTo>
                  <a:pt x="123" y="98"/>
                  <a:pt x="140" y="94"/>
                  <a:pt x="140" y="77"/>
                </a:cubicBezTo>
                <a:cubicBezTo>
                  <a:pt x="140" y="60"/>
                  <a:pt x="132" y="49"/>
                  <a:pt x="121" y="49"/>
                </a:cubicBezTo>
                <a:cubicBezTo>
                  <a:pt x="52" y="49"/>
                  <a:pt x="52" y="49"/>
                  <a:pt x="52" y="49"/>
                </a:cubicBezTo>
                <a:cubicBezTo>
                  <a:pt x="52" y="24"/>
                  <a:pt x="50" y="0"/>
                  <a:pt x="26" y="0"/>
                </a:cubicBezTo>
                <a:cubicBezTo>
                  <a:pt x="16" y="0"/>
                  <a:pt x="8" y="4"/>
                  <a:pt x="5" y="14"/>
                </a:cubicBezTo>
                <a:cubicBezTo>
                  <a:pt x="0" y="27"/>
                  <a:pt x="1" y="43"/>
                  <a:pt x="1" y="57"/>
                </a:cubicBezTo>
                <a:cubicBezTo>
                  <a:pt x="1" y="59"/>
                  <a:pt x="1" y="62"/>
                  <a:pt x="1" y="65"/>
                </a:cubicBezTo>
                <a:cubicBezTo>
                  <a:pt x="1" y="74"/>
                  <a:pt x="2" y="83"/>
                  <a:pt x="2" y="92"/>
                </a:cubicBezTo>
                <a:cubicBezTo>
                  <a:pt x="2" y="102"/>
                  <a:pt x="2" y="111"/>
                  <a:pt x="2" y="121"/>
                </a:cubicBezTo>
                <a:cubicBezTo>
                  <a:pt x="2" y="176"/>
                  <a:pt x="52" y="192"/>
                  <a:pt x="61" y="192"/>
                </a:cubicBezTo>
                <a:cubicBezTo>
                  <a:pt x="71" y="192"/>
                  <a:pt x="108" y="193"/>
                  <a:pt x="115" y="193"/>
                </a:cubicBezTo>
                <a:cubicBezTo>
                  <a:pt x="122" y="193"/>
                  <a:pt x="141" y="191"/>
                  <a:pt x="141" y="171"/>
                </a:cubicBezTo>
                <a:cubicBezTo>
                  <a:pt x="141" y="152"/>
                  <a:pt x="128" y="145"/>
                  <a:pt x="118" y="14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0" name="Freeform 69"/>
          <p:cNvSpPr>
            <a:spLocks/>
          </p:cNvSpPr>
          <p:nvPr/>
        </p:nvSpPr>
        <p:spPr bwMode="auto">
          <a:xfrm>
            <a:off x="7343602" y="3177661"/>
            <a:ext cx="224906" cy="477927"/>
          </a:xfrm>
          <a:custGeom>
            <a:avLst/>
            <a:gdLst>
              <a:gd name="T0" fmla="*/ 90 w 90"/>
              <a:gd name="T1" fmla="*/ 62 h 193"/>
              <a:gd name="T2" fmla="*/ 60 w 90"/>
              <a:gd name="T3" fmla="*/ 62 h 193"/>
              <a:gd name="T4" fmla="*/ 60 w 90"/>
              <a:gd name="T5" fmla="*/ 42 h 193"/>
              <a:gd name="T6" fmla="*/ 68 w 90"/>
              <a:gd name="T7" fmla="*/ 33 h 193"/>
              <a:gd name="T8" fmla="*/ 90 w 90"/>
              <a:gd name="T9" fmla="*/ 33 h 193"/>
              <a:gd name="T10" fmla="*/ 90 w 90"/>
              <a:gd name="T11" fmla="*/ 0 h 193"/>
              <a:gd name="T12" fmla="*/ 60 w 90"/>
              <a:gd name="T13" fmla="*/ 0 h 193"/>
              <a:gd name="T14" fmla="*/ 20 w 90"/>
              <a:gd name="T15" fmla="*/ 40 h 193"/>
              <a:gd name="T16" fmla="*/ 20 w 90"/>
              <a:gd name="T17" fmla="*/ 62 h 193"/>
              <a:gd name="T18" fmla="*/ 0 w 90"/>
              <a:gd name="T19" fmla="*/ 62 h 193"/>
              <a:gd name="T20" fmla="*/ 0 w 90"/>
              <a:gd name="T21" fmla="*/ 96 h 193"/>
              <a:gd name="T22" fmla="*/ 20 w 90"/>
              <a:gd name="T23" fmla="*/ 96 h 193"/>
              <a:gd name="T24" fmla="*/ 20 w 90"/>
              <a:gd name="T25" fmla="*/ 193 h 193"/>
              <a:gd name="T26" fmla="*/ 60 w 90"/>
              <a:gd name="T27" fmla="*/ 193 h 193"/>
              <a:gd name="T28" fmla="*/ 60 w 90"/>
              <a:gd name="T29" fmla="*/ 96 h 193"/>
              <a:gd name="T30" fmla="*/ 87 w 90"/>
              <a:gd name="T31" fmla="*/ 96 h 193"/>
              <a:gd name="T32" fmla="*/ 90 w 90"/>
              <a:gd name="T33" fmla="*/ 62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0" h="193">
                <a:moveTo>
                  <a:pt x="90" y="62"/>
                </a:moveTo>
                <a:cubicBezTo>
                  <a:pt x="60" y="62"/>
                  <a:pt x="60" y="62"/>
                  <a:pt x="60" y="62"/>
                </a:cubicBezTo>
                <a:cubicBezTo>
                  <a:pt x="60" y="42"/>
                  <a:pt x="60" y="42"/>
                  <a:pt x="60" y="42"/>
                </a:cubicBezTo>
                <a:cubicBezTo>
                  <a:pt x="60" y="35"/>
                  <a:pt x="65" y="33"/>
                  <a:pt x="68" y="33"/>
                </a:cubicBezTo>
                <a:cubicBezTo>
                  <a:pt x="72" y="33"/>
                  <a:pt x="90" y="33"/>
                  <a:pt x="90" y="33"/>
                </a:cubicBezTo>
                <a:cubicBezTo>
                  <a:pt x="90" y="0"/>
                  <a:pt x="90" y="0"/>
                  <a:pt x="90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27" y="0"/>
                  <a:pt x="20" y="24"/>
                  <a:pt x="20" y="40"/>
                </a:cubicBezTo>
                <a:cubicBezTo>
                  <a:pt x="20" y="62"/>
                  <a:pt x="20" y="62"/>
                  <a:pt x="20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96"/>
                  <a:pt x="0" y="96"/>
                  <a:pt x="0" y="96"/>
                </a:cubicBezTo>
                <a:cubicBezTo>
                  <a:pt x="20" y="96"/>
                  <a:pt x="20" y="96"/>
                  <a:pt x="20" y="96"/>
                </a:cubicBezTo>
                <a:cubicBezTo>
                  <a:pt x="20" y="140"/>
                  <a:pt x="20" y="193"/>
                  <a:pt x="20" y="193"/>
                </a:cubicBezTo>
                <a:cubicBezTo>
                  <a:pt x="60" y="193"/>
                  <a:pt x="60" y="193"/>
                  <a:pt x="60" y="193"/>
                </a:cubicBezTo>
                <a:cubicBezTo>
                  <a:pt x="60" y="193"/>
                  <a:pt x="60" y="139"/>
                  <a:pt x="60" y="96"/>
                </a:cubicBezTo>
                <a:cubicBezTo>
                  <a:pt x="87" y="96"/>
                  <a:pt x="87" y="96"/>
                  <a:pt x="87" y="96"/>
                </a:cubicBezTo>
                <a:lnTo>
                  <a:pt x="90" y="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1" name="Freeform 70"/>
          <p:cNvSpPr>
            <a:spLocks noEditPoints="1"/>
          </p:cNvSpPr>
          <p:nvPr/>
        </p:nvSpPr>
        <p:spPr bwMode="auto">
          <a:xfrm>
            <a:off x="9398003" y="1391659"/>
            <a:ext cx="401298" cy="403217"/>
          </a:xfrm>
          <a:custGeom>
            <a:avLst/>
            <a:gdLst>
              <a:gd name="T0" fmla="*/ 190 w 198"/>
              <a:gd name="T1" fmla="*/ 61 h 198"/>
              <a:gd name="T2" fmla="*/ 169 w 198"/>
              <a:gd name="T3" fmla="*/ 29 h 198"/>
              <a:gd name="T4" fmla="*/ 138 w 198"/>
              <a:gd name="T5" fmla="*/ 8 h 198"/>
              <a:gd name="T6" fmla="*/ 99 w 198"/>
              <a:gd name="T7" fmla="*/ 0 h 198"/>
              <a:gd name="T8" fmla="*/ 61 w 198"/>
              <a:gd name="T9" fmla="*/ 8 h 198"/>
              <a:gd name="T10" fmla="*/ 29 w 198"/>
              <a:gd name="T11" fmla="*/ 29 h 198"/>
              <a:gd name="T12" fmla="*/ 8 w 198"/>
              <a:gd name="T13" fmla="*/ 61 h 198"/>
              <a:gd name="T14" fmla="*/ 0 w 198"/>
              <a:gd name="T15" fmla="*/ 99 h 198"/>
              <a:gd name="T16" fmla="*/ 8 w 198"/>
              <a:gd name="T17" fmla="*/ 138 h 198"/>
              <a:gd name="T18" fmla="*/ 29 w 198"/>
              <a:gd name="T19" fmla="*/ 169 h 198"/>
              <a:gd name="T20" fmla="*/ 61 w 198"/>
              <a:gd name="T21" fmla="*/ 190 h 198"/>
              <a:gd name="T22" fmla="*/ 99 w 198"/>
              <a:gd name="T23" fmla="*/ 198 h 198"/>
              <a:gd name="T24" fmla="*/ 138 w 198"/>
              <a:gd name="T25" fmla="*/ 190 h 198"/>
              <a:gd name="T26" fmla="*/ 169 w 198"/>
              <a:gd name="T27" fmla="*/ 169 h 198"/>
              <a:gd name="T28" fmla="*/ 190 w 198"/>
              <a:gd name="T29" fmla="*/ 138 h 198"/>
              <a:gd name="T30" fmla="*/ 198 w 198"/>
              <a:gd name="T31" fmla="*/ 99 h 198"/>
              <a:gd name="T32" fmla="*/ 184 w 198"/>
              <a:gd name="T33" fmla="*/ 98 h 198"/>
              <a:gd name="T34" fmla="*/ 123 w 198"/>
              <a:gd name="T35" fmla="*/ 91 h 198"/>
              <a:gd name="T36" fmla="*/ 164 w 198"/>
              <a:gd name="T37" fmla="*/ 45 h 198"/>
              <a:gd name="T38" fmla="*/ 155 w 198"/>
              <a:gd name="T39" fmla="*/ 36 h 198"/>
              <a:gd name="T40" fmla="*/ 79 w 198"/>
              <a:gd name="T41" fmla="*/ 17 h 198"/>
              <a:gd name="T42" fmla="*/ 155 w 198"/>
              <a:gd name="T43" fmla="*/ 36 h 198"/>
              <a:gd name="T44" fmla="*/ 79 w 198"/>
              <a:gd name="T45" fmla="*/ 17 h 198"/>
              <a:gd name="T46" fmla="*/ 79 w 198"/>
              <a:gd name="T47" fmla="*/ 17 h 198"/>
              <a:gd name="T48" fmla="*/ 94 w 198"/>
              <a:gd name="T49" fmla="*/ 71 h 198"/>
              <a:gd name="T50" fmla="*/ 63 w 198"/>
              <a:gd name="T51" fmla="*/ 23 h 198"/>
              <a:gd name="T52" fmla="*/ 15 w 198"/>
              <a:gd name="T53" fmla="*/ 96 h 198"/>
              <a:gd name="T54" fmla="*/ 108 w 198"/>
              <a:gd name="T55" fmla="*/ 99 h 198"/>
              <a:gd name="T56" fmla="*/ 36 w 198"/>
              <a:gd name="T57" fmla="*/ 156 h 198"/>
              <a:gd name="T58" fmla="*/ 15 w 198"/>
              <a:gd name="T59" fmla="*/ 99 h 198"/>
              <a:gd name="T60" fmla="*/ 45 w 198"/>
              <a:gd name="T61" fmla="*/ 164 h 198"/>
              <a:gd name="T62" fmla="*/ 114 w 198"/>
              <a:gd name="T63" fmla="*/ 113 h 198"/>
              <a:gd name="T64" fmla="*/ 132 w 198"/>
              <a:gd name="T65" fmla="*/ 177 h 198"/>
              <a:gd name="T66" fmla="*/ 146 w 198"/>
              <a:gd name="T67" fmla="*/ 169 h 198"/>
              <a:gd name="T68" fmla="*/ 183 w 198"/>
              <a:gd name="T69" fmla="*/ 113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8" h="198">
                <a:moveTo>
                  <a:pt x="196" y="79"/>
                </a:moveTo>
                <a:cubicBezTo>
                  <a:pt x="195" y="73"/>
                  <a:pt x="193" y="67"/>
                  <a:pt x="190" y="61"/>
                </a:cubicBezTo>
                <a:cubicBezTo>
                  <a:pt x="188" y="55"/>
                  <a:pt x="185" y="49"/>
                  <a:pt x="181" y="44"/>
                </a:cubicBezTo>
                <a:cubicBezTo>
                  <a:pt x="178" y="39"/>
                  <a:pt x="174" y="34"/>
                  <a:pt x="169" y="29"/>
                </a:cubicBezTo>
                <a:cubicBezTo>
                  <a:pt x="165" y="25"/>
                  <a:pt x="160" y="21"/>
                  <a:pt x="154" y="17"/>
                </a:cubicBezTo>
                <a:cubicBezTo>
                  <a:pt x="149" y="14"/>
                  <a:pt x="144" y="10"/>
                  <a:pt x="138" y="8"/>
                </a:cubicBezTo>
                <a:cubicBezTo>
                  <a:pt x="132" y="5"/>
                  <a:pt x="125" y="4"/>
                  <a:pt x="119" y="2"/>
                </a:cubicBezTo>
                <a:cubicBezTo>
                  <a:pt x="113" y="1"/>
                  <a:pt x="106" y="0"/>
                  <a:pt x="99" y="0"/>
                </a:cubicBezTo>
                <a:cubicBezTo>
                  <a:pt x="92" y="0"/>
                  <a:pt x="86" y="1"/>
                  <a:pt x="79" y="2"/>
                </a:cubicBezTo>
                <a:cubicBezTo>
                  <a:pt x="73" y="4"/>
                  <a:pt x="67" y="5"/>
                  <a:pt x="61" y="8"/>
                </a:cubicBezTo>
                <a:cubicBezTo>
                  <a:pt x="55" y="10"/>
                  <a:pt x="49" y="14"/>
                  <a:pt x="44" y="17"/>
                </a:cubicBezTo>
                <a:cubicBezTo>
                  <a:pt x="39" y="21"/>
                  <a:pt x="34" y="25"/>
                  <a:pt x="29" y="29"/>
                </a:cubicBezTo>
                <a:cubicBezTo>
                  <a:pt x="25" y="34"/>
                  <a:pt x="21" y="39"/>
                  <a:pt x="17" y="44"/>
                </a:cubicBezTo>
                <a:cubicBezTo>
                  <a:pt x="14" y="49"/>
                  <a:pt x="11" y="55"/>
                  <a:pt x="8" y="61"/>
                </a:cubicBezTo>
                <a:cubicBezTo>
                  <a:pt x="6" y="67"/>
                  <a:pt x="4" y="73"/>
                  <a:pt x="2" y="79"/>
                </a:cubicBezTo>
                <a:cubicBezTo>
                  <a:pt x="1" y="86"/>
                  <a:pt x="0" y="92"/>
                  <a:pt x="0" y="99"/>
                </a:cubicBezTo>
                <a:cubicBezTo>
                  <a:pt x="0" y="106"/>
                  <a:pt x="1" y="113"/>
                  <a:pt x="2" y="119"/>
                </a:cubicBezTo>
                <a:cubicBezTo>
                  <a:pt x="4" y="125"/>
                  <a:pt x="6" y="132"/>
                  <a:pt x="8" y="138"/>
                </a:cubicBezTo>
                <a:cubicBezTo>
                  <a:pt x="11" y="143"/>
                  <a:pt x="14" y="149"/>
                  <a:pt x="17" y="154"/>
                </a:cubicBezTo>
                <a:cubicBezTo>
                  <a:pt x="21" y="160"/>
                  <a:pt x="25" y="165"/>
                  <a:pt x="29" y="169"/>
                </a:cubicBezTo>
                <a:cubicBezTo>
                  <a:pt x="34" y="174"/>
                  <a:pt x="39" y="178"/>
                  <a:pt x="44" y="181"/>
                </a:cubicBezTo>
                <a:cubicBezTo>
                  <a:pt x="49" y="185"/>
                  <a:pt x="55" y="188"/>
                  <a:pt x="61" y="190"/>
                </a:cubicBezTo>
                <a:cubicBezTo>
                  <a:pt x="67" y="193"/>
                  <a:pt x="73" y="195"/>
                  <a:pt x="79" y="196"/>
                </a:cubicBezTo>
                <a:cubicBezTo>
                  <a:pt x="86" y="197"/>
                  <a:pt x="92" y="198"/>
                  <a:pt x="99" y="198"/>
                </a:cubicBezTo>
                <a:cubicBezTo>
                  <a:pt x="106" y="198"/>
                  <a:pt x="113" y="197"/>
                  <a:pt x="119" y="196"/>
                </a:cubicBezTo>
                <a:cubicBezTo>
                  <a:pt x="125" y="195"/>
                  <a:pt x="132" y="193"/>
                  <a:pt x="138" y="190"/>
                </a:cubicBezTo>
                <a:cubicBezTo>
                  <a:pt x="144" y="188"/>
                  <a:pt x="149" y="185"/>
                  <a:pt x="154" y="181"/>
                </a:cubicBezTo>
                <a:cubicBezTo>
                  <a:pt x="160" y="178"/>
                  <a:pt x="165" y="174"/>
                  <a:pt x="169" y="169"/>
                </a:cubicBezTo>
                <a:cubicBezTo>
                  <a:pt x="174" y="165"/>
                  <a:pt x="178" y="160"/>
                  <a:pt x="181" y="154"/>
                </a:cubicBezTo>
                <a:cubicBezTo>
                  <a:pt x="185" y="149"/>
                  <a:pt x="188" y="143"/>
                  <a:pt x="190" y="138"/>
                </a:cubicBezTo>
                <a:cubicBezTo>
                  <a:pt x="193" y="132"/>
                  <a:pt x="195" y="125"/>
                  <a:pt x="196" y="119"/>
                </a:cubicBezTo>
                <a:cubicBezTo>
                  <a:pt x="197" y="113"/>
                  <a:pt x="198" y="106"/>
                  <a:pt x="198" y="99"/>
                </a:cubicBezTo>
                <a:cubicBezTo>
                  <a:pt x="198" y="92"/>
                  <a:pt x="197" y="86"/>
                  <a:pt x="196" y="79"/>
                </a:cubicBezTo>
                <a:close/>
                <a:moveTo>
                  <a:pt x="184" y="98"/>
                </a:moveTo>
                <a:cubicBezTo>
                  <a:pt x="182" y="98"/>
                  <a:pt x="154" y="92"/>
                  <a:pt x="125" y="96"/>
                </a:cubicBezTo>
                <a:cubicBezTo>
                  <a:pt x="124" y="94"/>
                  <a:pt x="124" y="93"/>
                  <a:pt x="123" y="91"/>
                </a:cubicBezTo>
                <a:cubicBezTo>
                  <a:pt x="121" y="87"/>
                  <a:pt x="119" y="83"/>
                  <a:pt x="117" y="79"/>
                </a:cubicBezTo>
                <a:cubicBezTo>
                  <a:pt x="151" y="65"/>
                  <a:pt x="164" y="46"/>
                  <a:pt x="164" y="45"/>
                </a:cubicBezTo>
                <a:cubicBezTo>
                  <a:pt x="176" y="60"/>
                  <a:pt x="183" y="78"/>
                  <a:pt x="184" y="98"/>
                </a:cubicBezTo>
                <a:close/>
                <a:moveTo>
                  <a:pt x="155" y="36"/>
                </a:moveTo>
                <a:cubicBezTo>
                  <a:pt x="155" y="36"/>
                  <a:pt x="143" y="54"/>
                  <a:pt x="111" y="66"/>
                </a:cubicBezTo>
                <a:cubicBezTo>
                  <a:pt x="96" y="40"/>
                  <a:pt x="81" y="19"/>
                  <a:pt x="79" y="17"/>
                </a:cubicBezTo>
                <a:cubicBezTo>
                  <a:pt x="86" y="16"/>
                  <a:pt x="92" y="15"/>
                  <a:pt x="99" y="15"/>
                </a:cubicBezTo>
                <a:cubicBezTo>
                  <a:pt x="121" y="15"/>
                  <a:pt x="140" y="23"/>
                  <a:pt x="155" y="36"/>
                </a:cubicBezTo>
                <a:close/>
                <a:moveTo>
                  <a:pt x="79" y="17"/>
                </a:moveTo>
                <a:cubicBezTo>
                  <a:pt x="79" y="17"/>
                  <a:pt x="79" y="17"/>
                  <a:pt x="79" y="17"/>
                </a:cubicBezTo>
                <a:cubicBezTo>
                  <a:pt x="79" y="17"/>
                  <a:pt x="79" y="17"/>
                  <a:pt x="79" y="17"/>
                </a:cubicBezTo>
                <a:cubicBezTo>
                  <a:pt x="79" y="17"/>
                  <a:pt x="79" y="17"/>
                  <a:pt x="79" y="17"/>
                </a:cubicBezTo>
                <a:close/>
                <a:moveTo>
                  <a:pt x="63" y="23"/>
                </a:moveTo>
                <a:cubicBezTo>
                  <a:pt x="64" y="24"/>
                  <a:pt x="80" y="45"/>
                  <a:pt x="94" y="71"/>
                </a:cubicBezTo>
                <a:cubicBezTo>
                  <a:pt x="54" y="82"/>
                  <a:pt x="19" y="82"/>
                  <a:pt x="17" y="82"/>
                </a:cubicBezTo>
                <a:cubicBezTo>
                  <a:pt x="22" y="56"/>
                  <a:pt x="40" y="34"/>
                  <a:pt x="63" y="23"/>
                </a:cubicBezTo>
                <a:close/>
                <a:moveTo>
                  <a:pt x="15" y="99"/>
                </a:moveTo>
                <a:cubicBezTo>
                  <a:pt x="15" y="98"/>
                  <a:pt x="15" y="97"/>
                  <a:pt x="15" y="96"/>
                </a:cubicBezTo>
                <a:cubicBezTo>
                  <a:pt x="16" y="96"/>
                  <a:pt x="58" y="97"/>
                  <a:pt x="101" y="84"/>
                </a:cubicBezTo>
                <a:cubicBezTo>
                  <a:pt x="104" y="89"/>
                  <a:pt x="106" y="94"/>
                  <a:pt x="108" y="99"/>
                </a:cubicBezTo>
                <a:cubicBezTo>
                  <a:pt x="107" y="99"/>
                  <a:pt x="106" y="99"/>
                  <a:pt x="105" y="100"/>
                </a:cubicBezTo>
                <a:cubicBezTo>
                  <a:pt x="59" y="115"/>
                  <a:pt x="36" y="156"/>
                  <a:pt x="36" y="156"/>
                </a:cubicBezTo>
                <a:cubicBezTo>
                  <a:pt x="36" y="156"/>
                  <a:pt x="36" y="156"/>
                  <a:pt x="36" y="156"/>
                </a:cubicBezTo>
                <a:cubicBezTo>
                  <a:pt x="23" y="141"/>
                  <a:pt x="15" y="121"/>
                  <a:pt x="15" y="99"/>
                </a:cubicBezTo>
                <a:close/>
                <a:moveTo>
                  <a:pt x="99" y="184"/>
                </a:moveTo>
                <a:cubicBezTo>
                  <a:pt x="79" y="184"/>
                  <a:pt x="60" y="176"/>
                  <a:pt x="45" y="164"/>
                </a:cubicBezTo>
                <a:cubicBezTo>
                  <a:pt x="46" y="165"/>
                  <a:pt x="47" y="166"/>
                  <a:pt x="47" y="166"/>
                </a:cubicBezTo>
                <a:cubicBezTo>
                  <a:pt x="47" y="166"/>
                  <a:pt x="63" y="130"/>
                  <a:pt x="114" y="113"/>
                </a:cubicBezTo>
                <a:cubicBezTo>
                  <a:pt x="114" y="113"/>
                  <a:pt x="114" y="113"/>
                  <a:pt x="114" y="113"/>
                </a:cubicBezTo>
                <a:cubicBezTo>
                  <a:pt x="126" y="144"/>
                  <a:pt x="131" y="169"/>
                  <a:pt x="132" y="177"/>
                </a:cubicBezTo>
                <a:cubicBezTo>
                  <a:pt x="122" y="181"/>
                  <a:pt x="111" y="184"/>
                  <a:pt x="99" y="184"/>
                </a:cubicBezTo>
                <a:close/>
                <a:moveTo>
                  <a:pt x="146" y="169"/>
                </a:moveTo>
                <a:cubicBezTo>
                  <a:pt x="145" y="164"/>
                  <a:pt x="141" y="139"/>
                  <a:pt x="130" y="109"/>
                </a:cubicBezTo>
                <a:cubicBezTo>
                  <a:pt x="157" y="104"/>
                  <a:pt x="181" y="112"/>
                  <a:pt x="183" y="113"/>
                </a:cubicBezTo>
                <a:cubicBezTo>
                  <a:pt x="179" y="136"/>
                  <a:pt x="165" y="156"/>
                  <a:pt x="146" y="16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72" name="Group 71"/>
          <p:cNvGrpSpPr/>
          <p:nvPr/>
        </p:nvGrpSpPr>
        <p:grpSpPr>
          <a:xfrm>
            <a:off x="9593714" y="2887403"/>
            <a:ext cx="395538" cy="174727"/>
            <a:chOff x="7631113" y="1011238"/>
            <a:chExt cx="327026" cy="144462"/>
          </a:xfrm>
          <a:solidFill>
            <a:schemeClr val="bg2"/>
          </a:solidFill>
        </p:grpSpPr>
        <p:sp>
          <p:nvSpPr>
            <p:cNvPr id="73" name="Oval 72"/>
            <p:cNvSpPr>
              <a:spLocks noChangeArrowheads="1"/>
            </p:cNvSpPr>
            <p:nvPr/>
          </p:nvSpPr>
          <p:spPr bwMode="auto">
            <a:xfrm>
              <a:off x="7631113" y="1011238"/>
              <a:ext cx="146050" cy="1444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>
              <a:off x="7813676" y="1011238"/>
              <a:ext cx="144463" cy="1444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5" name="Freeform 74"/>
          <p:cNvSpPr>
            <a:spLocks noEditPoints="1"/>
          </p:cNvSpPr>
          <p:nvPr/>
        </p:nvSpPr>
        <p:spPr bwMode="auto">
          <a:xfrm>
            <a:off x="9436268" y="3383334"/>
            <a:ext cx="604001" cy="615672"/>
          </a:xfrm>
          <a:custGeom>
            <a:avLst/>
            <a:gdLst>
              <a:gd name="T0" fmla="*/ 190 w 196"/>
              <a:gd name="T1" fmla="*/ 120 h 199"/>
              <a:gd name="T2" fmla="*/ 193 w 196"/>
              <a:gd name="T3" fmla="*/ 100 h 199"/>
              <a:gd name="T4" fmla="*/ 99 w 196"/>
              <a:gd name="T5" fmla="*/ 7 h 199"/>
              <a:gd name="T6" fmla="*/ 83 w 196"/>
              <a:gd name="T7" fmla="*/ 8 h 199"/>
              <a:gd name="T8" fmla="*/ 54 w 196"/>
              <a:gd name="T9" fmla="*/ 0 h 199"/>
              <a:gd name="T10" fmla="*/ 0 w 196"/>
              <a:gd name="T11" fmla="*/ 54 h 199"/>
              <a:gd name="T12" fmla="*/ 7 w 196"/>
              <a:gd name="T13" fmla="*/ 81 h 199"/>
              <a:gd name="T14" fmla="*/ 5 w 196"/>
              <a:gd name="T15" fmla="*/ 100 h 199"/>
              <a:gd name="T16" fmla="*/ 99 w 196"/>
              <a:gd name="T17" fmla="*/ 194 h 199"/>
              <a:gd name="T18" fmla="*/ 116 w 196"/>
              <a:gd name="T19" fmla="*/ 192 h 199"/>
              <a:gd name="T20" fmla="*/ 142 w 196"/>
              <a:gd name="T21" fmla="*/ 199 h 199"/>
              <a:gd name="T22" fmla="*/ 196 w 196"/>
              <a:gd name="T23" fmla="*/ 145 h 199"/>
              <a:gd name="T24" fmla="*/ 190 w 196"/>
              <a:gd name="T25" fmla="*/ 120 h 199"/>
              <a:gd name="T26" fmla="*/ 147 w 196"/>
              <a:gd name="T27" fmla="*/ 145 h 199"/>
              <a:gd name="T28" fmla="*/ 128 w 196"/>
              <a:gd name="T29" fmla="*/ 159 h 199"/>
              <a:gd name="T30" fmla="*/ 99 w 196"/>
              <a:gd name="T31" fmla="*/ 165 h 199"/>
              <a:gd name="T32" fmla="*/ 65 w 196"/>
              <a:gd name="T33" fmla="*/ 158 h 199"/>
              <a:gd name="T34" fmla="*/ 50 w 196"/>
              <a:gd name="T35" fmla="*/ 144 h 199"/>
              <a:gd name="T36" fmla="*/ 44 w 196"/>
              <a:gd name="T37" fmla="*/ 127 h 199"/>
              <a:gd name="T38" fmla="*/ 47 w 196"/>
              <a:gd name="T39" fmla="*/ 118 h 199"/>
              <a:gd name="T40" fmla="*/ 57 w 196"/>
              <a:gd name="T41" fmla="*/ 114 h 199"/>
              <a:gd name="T42" fmla="*/ 66 w 196"/>
              <a:gd name="T43" fmla="*/ 117 h 199"/>
              <a:gd name="T44" fmla="*/ 71 w 196"/>
              <a:gd name="T45" fmla="*/ 125 h 199"/>
              <a:gd name="T46" fmla="*/ 76 w 196"/>
              <a:gd name="T47" fmla="*/ 135 h 199"/>
              <a:gd name="T48" fmla="*/ 84 w 196"/>
              <a:gd name="T49" fmla="*/ 141 h 199"/>
              <a:gd name="T50" fmla="*/ 98 w 196"/>
              <a:gd name="T51" fmla="*/ 143 h 199"/>
              <a:gd name="T52" fmla="*/ 117 w 196"/>
              <a:gd name="T53" fmla="*/ 139 h 199"/>
              <a:gd name="T54" fmla="*/ 124 w 196"/>
              <a:gd name="T55" fmla="*/ 127 h 199"/>
              <a:gd name="T56" fmla="*/ 120 w 196"/>
              <a:gd name="T57" fmla="*/ 118 h 199"/>
              <a:gd name="T58" fmla="*/ 110 w 196"/>
              <a:gd name="T59" fmla="*/ 112 h 199"/>
              <a:gd name="T60" fmla="*/ 93 w 196"/>
              <a:gd name="T61" fmla="*/ 108 h 199"/>
              <a:gd name="T62" fmla="*/ 68 w 196"/>
              <a:gd name="T63" fmla="*/ 101 h 199"/>
              <a:gd name="T64" fmla="*/ 52 w 196"/>
              <a:gd name="T65" fmla="*/ 89 h 199"/>
              <a:gd name="T66" fmla="*/ 46 w 196"/>
              <a:gd name="T67" fmla="*/ 70 h 199"/>
              <a:gd name="T68" fmla="*/ 53 w 196"/>
              <a:gd name="T69" fmla="*/ 51 h 199"/>
              <a:gd name="T70" fmla="*/ 71 w 196"/>
              <a:gd name="T71" fmla="*/ 39 h 199"/>
              <a:gd name="T72" fmla="*/ 98 w 196"/>
              <a:gd name="T73" fmla="*/ 34 h 199"/>
              <a:gd name="T74" fmla="*/ 120 w 196"/>
              <a:gd name="T75" fmla="*/ 37 h 199"/>
              <a:gd name="T76" fmla="*/ 136 w 196"/>
              <a:gd name="T77" fmla="*/ 45 h 199"/>
              <a:gd name="T78" fmla="*/ 145 w 196"/>
              <a:gd name="T79" fmla="*/ 55 h 199"/>
              <a:gd name="T80" fmla="*/ 148 w 196"/>
              <a:gd name="T81" fmla="*/ 66 h 199"/>
              <a:gd name="T82" fmla="*/ 144 w 196"/>
              <a:gd name="T83" fmla="*/ 75 h 199"/>
              <a:gd name="T84" fmla="*/ 134 w 196"/>
              <a:gd name="T85" fmla="*/ 79 h 199"/>
              <a:gd name="T86" fmla="*/ 126 w 196"/>
              <a:gd name="T87" fmla="*/ 76 h 199"/>
              <a:gd name="T88" fmla="*/ 120 w 196"/>
              <a:gd name="T89" fmla="*/ 69 h 199"/>
              <a:gd name="T90" fmla="*/ 112 w 196"/>
              <a:gd name="T91" fmla="*/ 59 h 199"/>
              <a:gd name="T92" fmla="*/ 96 w 196"/>
              <a:gd name="T93" fmla="*/ 55 h 199"/>
              <a:gd name="T94" fmla="*/ 80 w 196"/>
              <a:gd name="T95" fmla="*/ 59 h 199"/>
              <a:gd name="T96" fmla="*/ 74 w 196"/>
              <a:gd name="T97" fmla="*/ 68 h 199"/>
              <a:gd name="T98" fmla="*/ 76 w 196"/>
              <a:gd name="T99" fmla="*/ 73 h 199"/>
              <a:gd name="T100" fmla="*/ 82 w 196"/>
              <a:gd name="T101" fmla="*/ 78 h 199"/>
              <a:gd name="T102" fmla="*/ 89 w 196"/>
              <a:gd name="T103" fmla="*/ 81 h 199"/>
              <a:gd name="T104" fmla="*/ 102 w 196"/>
              <a:gd name="T105" fmla="*/ 84 h 199"/>
              <a:gd name="T106" fmla="*/ 123 w 196"/>
              <a:gd name="T107" fmla="*/ 89 h 199"/>
              <a:gd name="T108" fmla="*/ 139 w 196"/>
              <a:gd name="T109" fmla="*/ 96 h 199"/>
              <a:gd name="T110" fmla="*/ 150 w 196"/>
              <a:gd name="T111" fmla="*/ 108 h 199"/>
              <a:gd name="T112" fmla="*/ 153 w 196"/>
              <a:gd name="T113" fmla="*/ 124 h 199"/>
              <a:gd name="T114" fmla="*/ 147 w 196"/>
              <a:gd name="T115" fmla="*/ 145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6" h="199">
                <a:moveTo>
                  <a:pt x="190" y="120"/>
                </a:moveTo>
                <a:cubicBezTo>
                  <a:pt x="192" y="114"/>
                  <a:pt x="193" y="107"/>
                  <a:pt x="193" y="100"/>
                </a:cubicBezTo>
                <a:cubicBezTo>
                  <a:pt x="193" y="49"/>
                  <a:pt x="151" y="7"/>
                  <a:pt x="99" y="7"/>
                </a:cubicBezTo>
                <a:cubicBezTo>
                  <a:pt x="93" y="7"/>
                  <a:pt x="88" y="7"/>
                  <a:pt x="83" y="8"/>
                </a:cubicBezTo>
                <a:cubicBezTo>
                  <a:pt x="74" y="3"/>
                  <a:pt x="65" y="0"/>
                  <a:pt x="54" y="0"/>
                </a:cubicBezTo>
                <a:cubicBezTo>
                  <a:pt x="24" y="0"/>
                  <a:pt x="0" y="24"/>
                  <a:pt x="0" y="54"/>
                </a:cubicBezTo>
                <a:cubicBezTo>
                  <a:pt x="0" y="64"/>
                  <a:pt x="2" y="73"/>
                  <a:pt x="7" y="81"/>
                </a:cubicBezTo>
                <a:cubicBezTo>
                  <a:pt x="6" y="87"/>
                  <a:pt x="5" y="94"/>
                  <a:pt x="5" y="100"/>
                </a:cubicBezTo>
                <a:cubicBezTo>
                  <a:pt x="5" y="152"/>
                  <a:pt x="47" y="194"/>
                  <a:pt x="99" y="194"/>
                </a:cubicBezTo>
                <a:cubicBezTo>
                  <a:pt x="105" y="194"/>
                  <a:pt x="110" y="193"/>
                  <a:pt x="116" y="192"/>
                </a:cubicBezTo>
                <a:cubicBezTo>
                  <a:pt x="124" y="197"/>
                  <a:pt x="132" y="199"/>
                  <a:pt x="142" y="199"/>
                </a:cubicBezTo>
                <a:cubicBezTo>
                  <a:pt x="172" y="199"/>
                  <a:pt x="196" y="175"/>
                  <a:pt x="196" y="145"/>
                </a:cubicBezTo>
                <a:cubicBezTo>
                  <a:pt x="196" y="136"/>
                  <a:pt x="194" y="128"/>
                  <a:pt x="190" y="120"/>
                </a:cubicBezTo>
                <a:close/>
                <a:moveTo>
                  <a:pt x="147" y="145"/>
                </a:moveTo>
                <a:cubicBezTo>
                  <a:pt x="143" y="151"/>
                  <a:pt x="136" y="156"/>
                  <a:pt x="128" y="159"/>
                </a:cubicBezTo>
                <a:cubicBezTo>
                  <a:pt x="120" y="163"/>
                  <a:pt x="110" y="165"/>
                  <a:pt x="99" y="165"/>
                </a:cubicBezTo>
                <a:cubicBezTo>
                  <a:pt x="85" y="165"/>
                  <a:pt x="74" y="162"/>
                  <a:pt x="65" y="158"/>
                </a:cubicBezTo>
                <a:cubicBezTo>
                  <a:pt x="59" y="154"/>
                  <a:pt x="54" y="150"/>
                  <a:pt x="50" y="144"/>
                </a:cubicBezTo>
                <a:cubicBezTo>
                  <a:pt x="46" y="138"/>
                  <a:pt x="44" y="132"/>
                  <a:pt x="44" y="127"/>
                </a:cubicBezTo>
                <a:cubicBezTo>
                  <a:pt x="44" y="124"/>
                  <a:pt x="45" y="121"/>
                  <a:pt x="47" y="118"/>
                </a:cubicBezTo>
                <a:cubicBezTo>
                  <a:pt x="50" y="116"/>
                  <a:pt x="53" y="114"/>
                  <a:pt x="57" y="114"/>
                </a:cubicBezTo>
                <a:cubicBezTo>
                  <a:pt x="60" y="114"/>
                  <a:pt x="63" y="115"/>
                  <a:pt x="66" y="117"/>
                </a:cubicBezTo>
                <a:cubicBezTo>
                  <a:pt x="68" y="119"/>
                  <a:pt x="70" y="122"/>
                  <a:pt x="71" y="125"/>
                </a:cubicBezTo>
                <a:cubicBezTo>
                  <a:pt x="73" y="129"/>
                  <a:pt x="74" y="132"/>
                  <a:pt x="76" y="135"/>
                </a:cubicBezTo>
                <a:cubicBezTo>
                  <a:pt x="78" y="137"/>
                  <a:pt x="81" y="139"/>
                  <a:pt x="84" y="141"/>
                </a:cubicBezTo>
                <a:cubicBezTo>
                  <a:pt x="88" y="143"/>
                  <a:pt x="92" y="143"/>
                  <a:pt x="98" y="143"/>
                </a:cubicBezTo>
                <a:cubicBezTo>
                  <a:pt x="106" y="143"/>
                  <a:pt x="112" y="142"/>
                  <a:pt x="117" y="139"/>
                </a:cubicBezTo>
                <a:cubicBezTo>
                  <a:pt x="121" y="135"/>
                  <a:pt x="124" y="132"/>
                  <a:pt x="124" y="127"/>
                </a:cubicBezTo>
                <a:cubicBezTo>
                  <a:pt x="124" y="123"/>
                  <a:pt x="123" y="120"/>
                  <a:pt x="120" y="118"/>
                </a:cubicBezTo>
                <a:cubicBezTo>
                  <a:pt x="118" y="116"/>
                  <a:pt x="114" y="114"/>
                  <a:pt x="110" y="112"/>
                </a:cubicBezTo>
                <a:cubicBezTo>
                  <a:pt x="106" y="111"/>
                  <a:pt x="100" y="110"/>
                  <a:pt x="93" y="108"/>
                </a:cubicBezTo>
                <a:cubicBezTo>
                  <a:pt x="83" y="106"/>
                  <a:pt x="75" y="104"/>
                  <a:pt x="68" y="101"/>
                </a:cubicBezTo>
                <a:cubicBezTo>
                  <a:pt x="62" y="98"/>
                  <a:pt x="56" y="94"/>
                  <a:pt x="52" y="89"/>
                </a:cubicBezTo>
                <a:cubicBezTo>
                  <a:pt x="48" y="84"/>
                  <a:pt x="46" y="78"/>
                  <a:pt x="46" y="70"/>
                </a:cubicBezTo>
                <a:cubicBezTo>
                  <a:pt x="46" y="63"/>
                  <a:pt x="48" y="57"/>
                  <a:pt x="53" y="51"/>
                </a:cubicBezTo>
                <a:cubicBezTo>
                  <a:pt x="57" y="46"/>
                  <a:pt x="63" y="42"/>
                  <a:pt x="71" y="39"/>
                </a:cubicBezTo>
                <a:cubicBezTo>
                  <a:pt x="78" y="36"/>
                  <a:pt x="88" y="34"/>
                  <a:pt x="98" y="34"/>
                </a:cubicBezTo>
                <a:cubicBezTo>
                  <a:pt x="107" y="34"/>
                  <a:pt x="114" y="35"/>
                  <a:pt x="120" y="37"/>
                </a:cubicBezTo>
                <a:cubicBezTo>
                  <a:pt x="126" y="39"/>
                  <a:pt x="131" y="42"/>
                  <a:pt x="136" y="45"/>
                </a:cubicBezTo>
                <a:cubicBezTo>
                  <a:pt x="140" y="48"/>
                  <a:pt x="143" y="52"/>
                  <a:pt x="145" y="55"/>
                </a:cubicBezTo>
                <a:cubicBezTo>
                  <a:pt x="147" y="59"/>
                  <a:pt x="148" y="62"/>
                  <a:pt x="148" y="66"/>
                </a:cubicBezTo>
                <a:cubicBezTo>
                  <a:pt x="148" y="69"/>
                  <a:pt x="146" y="72"/>
                  <a:pt x="144" y="75"/>
                </a:cubicBezTo>
                <a:cubicBezTo>
                  <a:pt x="141" y="78"/>
                  <a:pt x="138" y="79"/>
                  <a:pt x="134" y="79"/>
                </a:cubicBezTo>
                <a:cubicBezTo>
                  <a:pt x="131" y="79"/>
                  <a:pt x="128" y="78"/>
                  <a:pt x="126" y="76"/>
                </a:cubicBezTo>
                <a:cubicBezTo>
                  <a:pt x="124" y="75"/>
                  <a:pt x="122" y="72"/>
                  <a:pt x="120" y="69"/>
                </a:cubicBezTo>
                <a:cubicBezTo>
                  <a:pt x="118" y="65"/>
                  <a:pt x="115" y="61"/>
                  <a:pt x="112" y="59"/>
                </a:cubicBezTo>
                <a:cubicBezTo>
                  <a:pt x="109" y="56"/>
                  <a:pt x="104" y="55"/>
                  <a:pt x="96" y="55"/>
                </a:cubicBezTo>
                <a:cubicBezTo>
                  <a:pt x="90" y="55"/>
                  <a:pt x="84" y="56"/>
                  <a:pt x="80" y="59"/>
                </a:cubicBezTo>
                <a:cubicBezTo>
                  <a:pt x="76" y="62"/>
                  <a:pt x="74" y="64"/>
                  <a:pt x="74" y="68"/>
                </a:cubicBezTo>
                <a:cubicBezTo>
                  <a:pt x="74" y="70"/>
                  <a:pt x="75" y="72"/>
                  <a:pt x="76" y="73"/>
                </a:cubicBezTo>
                <a:cubicBezTo>
                  <a:pt x="78" y="75"/>
                  <a:pt x="79" y="76"/>
                  <a:pt x="82" y="78"/>
                </a:cubicBezTo>
                <a:cubicBezTo>
                  <a:pt x="84" y="79"/>
                  <a:pt x="87" y="80"/>
                  <a:pt x="89" y="81"/>
                </a:cubicBezTo>
                <a:cubicBezTo>
                  <a:pt x="92" y="81"/>
                  <a:pt x="96" y="82"/>
                  <a:pt x="102" y="84"/>
                </a:cubicBezTo>
                <a:cubicBezTo>
                  <a:pt x="110" y="85"/>
                  <a:pt x="117" y="87"/>
                  <a:pt x="123" y="89"/>
                </a:cubicBezTo>
                <a:cubicBezTo>
                  <a:pt x="129" y="91"/>
                  <a:pt x="135" y="94"/>
                  <a:pt x="139" y="96"/>
                </a:cubicBezTo>
                <a:cubicBezTo>
                  <a:pt x="144" y="99"/>
                  <a:pt x="147" y="103"/>
                  <a:pt x="150" y="108"/>
                </a:cubicBezTo>
                <a:cubicBezTo>
                  <a:pt x="152" y="112"/>
                  <a:pt x="153" y="118"/>
                  <a:pt x="153" y="124"/>
                </a:cubicBezTo>
                <a:cubicBezTo>
                  <a:pt x="153" y="132"/>
                  <a:pt x="151" y="139"/>
                  <a:pt x="147" y="145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75"/>
          <p:cNvSpPr>
            <a:spLocks noEditPoints="1"/>
          </p:cNvSpPr>
          <p:nvPr/>
        </p:nvSpPr>
        <p:spPr bwMode="auto">
          <a:xfrm>
            <a:off x="7504940" y="4027196"/>
            <a:ext cx="498124" cy="500507"/>
          </a:xfrm>
          <a:custGeom>
            <a:avLst/>
            <a:gdLst>
              <a:gd name="T0" fmla="*/ 183 w 198"/>
              <a:gd name="T1" fmla="*/ 0 h 199"/>
              <a:gd name="T2" fmla="*/ 15 w 198"/>
              <a:gd name="T3" fmla="*/ 0 h 199"/>
              <a:gd name="T4" fmla="*/ 0 w 198"/>
              <a:gd name="T5" fmla="*/ 14 h 199"/>
              <a:gd name="T6" fmla="*/ 0 w 198"/>
              <a:gd name="T7" fmla="*/ 185 h 199"/>
              <a:gd name="T8" fmla="*/ 15 w 198"/>
              <a:gd name="T9" fmla="*/ 199 h 199"/>
              <a:gd name="T10" fmla="*/ 183 w 198"/>
              <a:gd name="T11" fmla="*/ 199 h 199"/>
              <a:gd name="T12" fmla="*/ 198 w 198"/>
              <a:gd name="T13" fmla="*/ 185 h 199"/>
              <a:gd name="T14" fmla="*/ 198 w 198"/>
              <a:gd name="T15" fmla="*/ 14 h 199"/>
              <a:gd name="T16" fmla="*/ 183 w 198"/>
              <a:gd name="T17" fmla="*/ 0 h 199"/>
              <a:gd name="T18" fmla="*/ 60 w 198"/>
              <a:gd name="T19" fmla="*/ 166 h 199"/>
              <a:gd name="T20" fmla="*/ 30 w 198"/>
              <a:gd name="T21" fmla="*/ 166 h 199"/>
              <a:gd name="T22" fmla="*/ 30 w 198"/>
              <a:gd name="T23" fmla="*/ 77 h 199"/>
              <a:gd name="T24" fmla="*/ 60 w 198"/>
              <a:gd name="T25" fmla="*/ 77 h 199"/>
              <a:gd name="T26" fmla="*/ 60 w 198"/>
              <a:gd name="T27" fmla="*/ 166 h 199"/>
              <a:gd name="T28" fmla="*/ 45 w 198"/>
              <a:gd name="T29" fmla="*/ 64 h 199"/>
              <a:gd name="T30" fmla="*/ 45 w 198"/>
              <a:gd name="T31" fmla="*/ 64 h 199"/>
              <a:gd name="T32" fmla="*/ 29 w 198"/>
              <a:gd name="T33" fmla="*/ 49 h 199"/>
              <a:gd name="T34" fmla="*/ 45 w 198"/>
              <a:gd name="T35" fmla="*/ 33 h 199"/>
              <a:gd name="T36" fmla="*/ 62 w 198"/>
              <a:gd name="T37" fmla="*/ 49 h 199"/>
              <a:gd name="T38" fmla="*/ 45 w 198"/>
              <a:gd name="T39" fmla="*/ 64 h 199"/>
              <a:gd name="T40" fmla="*/ 168 w 198"/>
              <a:gd name="T41" fmla="*/ 166 h 199"/>
              <a:gd name="T42" fmla="*/ 138 w 198"/>
              <a:gd name="T43" fmla="*/ 166 h 199"/>
              <a:gd name="T44" fmla="*/ 138 w 198"/>
              <a:gd name="T45" fmla="*/ 118 h 199"/>
              <a:gd name="T46" fmla="*/ 123 w 198"/>
              <a:gd name="T47" fmla="*/ 98 h 199"/>
              <a:gd name="T48" fmla="*/ 108 w 198"/>
              <a:gd name="T49" fmla="*/ 109 h 199"/>
              <a:gd name="T50" fmla="*/ 107 w 198"/>
              <a:gd name="T51" fmla="*/ 116 h 199"/>
              <a:gd name="T52" fmla="*/ 107 w 198"/>
              <a:gd name="T53" fmla="*/ 166 h 199"/>
              <a:gd name="T54" fmla="*/ 77 w 198"/>
              <a:gd name="T55" fmla="*/ 166 h 199"/>
              <a:gd name="T56" fmla="*/ 77 w 198"/>
              <a:gd name="T57" fmla="*/ 77 h 199"/>
              <a:gd name="T58" fmla="*/ 107 w 198"/>
              <a:gd name="T59" fmla="*/ 77 h 199"/>
              <a:gd name="T60" fmla="*/ 107 w 198"/>
              <a:gd name="T61" fmla="*/ 89 h 199"/>
              <a:gd name="T62" fmla="*/ 134 w 198"/>
              <a:gd name="T63" fmla="*/ 74 h 199"/>
              <a:gd name="T64" fmla="*/ 168 w 198"/>
              <a:gd name="T65" fmla="*/ 115 h 199"/>
              <a:gd name="T66" fmla="*/ 168 w 198"/>
              <a:gd name="T67" fmla="*/ 166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98" h="199">
                <a:moveTo>
                  <a:pt x="183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192"/>
                  <a:pt x="7" y="199"/>
                  <a:pt x="15" y="199"/>
                </a:cubicBezTo>
                <a:cubicBezTo>
                  <a:pt x="183" y="199"/>
                  <a:pt x="183" y="199"/>
                  <a:pt x="183" y="199"/>
                </a:cubicBezTo>
                <a:cubicBezTo>
                  <a:pt x="191" y="199"/>
                  <a:pt x="198" y="192"/>
                  <a:pt x="198" y="185"/>
                </a:cubicBezTo>
                <a:cubicBezTo>
                  <a:pt x="198" y="14"/>
                  <a:pt x="198" y="14"/>
                  <a:pt x="198" y="14"/>
                </a:cubicBezTo>
                <a:cubicBezTo>
                  <a:pt x="198" y="6"/>
                  <a:pt x="191" y="0"/>
                  <a:pt x="183" y="0"/>
                </a:cubicBezTo>
                <a:close/>
                <a:moveTo>
                  <a:pt x="60" y="166"/>
                </a:moveTo>
                <a:cubicBezTo>
                  <a:pt x="30" y="166"/>
                  <a:pt x="30" y="166"/>
                  <a:pt x="30" y="166"/>
                </a:cubicBezTo>
                <a:cubicBezTo>
                  <a:pt x="30" y="77"/>
                  <a:pt x="30" y="77"/>
                  <a:pt x="30" y="77"/>
                </a:cubicBezTo>
                <a:cubicBezTo>
                  <a:pt x="60" y="77"/>
                  <a:pt x="60" y="77"/>
                  <a:pt x="60" y="77"/>
                </a:cubicBezTo>
                <a:lnTo>
                  <a:pt x="60" y="166"/>
                </a:lnTo>
                <a:close/>
                <a:moveTo>
                  <a:pt x="45" y="64"/>
                </a:moveTo>
                <a:cubicBezTo>
                  <a:pt x="45" y="64"/>
                  <a:pt x="45" y="64"/>
                  <a:pt x="45" y="64"/>
                </a:cubicBezTo>
                <a:cubicBezTo>
                  <a:pt x="35" y="64"/>
                  <a:pt x="29" y="57"/>
                  <a:pt x="29" y="49"/>
                </a:cubicBezTo>
                <a:cubicBezTo>
                  <a:pt x="29" y="40"/>
                  <a:pt x="35" y="33"/>
                  <a:pt x="45" y="33"/>
                </a:cubicBezTo>
                <a:cubicBezTo>
                  <a:pt x="56" y="33"/>
                  <a:pt x="62" y="40"/>
                  <a:pt x="62" y="49"/>
                </a:cubicBezTo>
                <a:cubicBezTo>
                  <a:pt x="62" y="57"/>
                  <a:pt x="56" y="64"/>
                  <a:pt x="45" y="64"/>
                </a:cubicBezTo>
                <a:close/>
                <a:moveTo>
                  <a:pt x="168" y="166"/>
                </a:moveTo>
                <a:cubicBezTo>
                  <a:pt x="138" y="166"/>
                  <a:pt x="138" y="166"/>
                  <a:pt x="138" y="166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38" y="106"/>
                  <a:pt x="134" y="98"/>
                  <a:pt x="123" y="98"/>
                </a:cubicBezTo>
                <a:cubicBezTo>
                  <a:pt x="115" y="98"/>
                  <a:pt x="110" y="104"/>
                  <a:pt x="108" y="109"/>
                </a:cubicBezTo>
                <a:cubicBezTo>
                  <a:pt x="107" y="111"/>
                  <a:pt x="107" y="114"/>
                  <a:pt x="107" y="116"/>
                </a:cubicBezTo>
                <a:cubicBezTo>
                  <a:pt x="107" y="166"/>
                  <a:pt x="107" y="166"/>
                  <a:pt x="107" y="166"/>
                </a:cubicBezTo>
                <a:cubicBezTo>
                  <a:pt x="77" y="166"/>
                  <a:pt x="77" y="166"/>
                  <a:pt x="77" y="166"/>
                </a:cubicBezTo>
                <a:cubicBezTo>
                  <a:pt x="77" y="166"/>
                  <a:pt x="77" y="85"/>
                  <a:pt x="77" y="77"/>
                </a:cubicBezTo>
                <a:cubicBezTo>
                  <a:pt x="107" y="77"/>
                  <a:pt x="107" y="77"/>
                  <a:pt x="107" y="77"/>
                </a:cubicBezTo>
                <a:cubicBezTo>
                  <a:pt x="107" y="89"/>
                  <a:pt x="107" y="89"/>
                  <a:pt x="107" y="89"/>
                </a:cubicBezTo>
                <a:cubicBezTo>
                  <a:pt x="111" y="83"/>
                  <a:pt x="118" y="74"/>
                  <a:pt x="134" y="74"/>
                </a:cubicBezTo>
                <a:cubicBezTo>
                  <a:pt x="153" y="74"/>
                  <a:pt x="168" y="87"/>
                  <a:pt x="168" y="115"/>
                </a:cubicBezTo>
                <a:lnTo>
                  <a:pt x="168" y="16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7" name="Freeform 76"/>
          <p:cNvSpPr>
            <a:spLocks/>
          </p:cNvSpPr>
          <p:nvPr/>
        </p:nvSpPr>
        <p:spPr bwMode="auto">
          <a:xfrm>
            <a:off x="8203577" y="4836284"/>
            <a:ext cx="422418" cy="408977"/>
          </a:xfrm>
          <a:custGeom>
            <a:avLst/>
            <a:gdLst>
              <a:gd name="T0" fmla="*/ 0 w 208"/>
              <a:gd name="T1" fmla="*/ 68 h 202"/>
              <a:gd name="T2" fmla="*/ 8 w 208"/>
              <a:gd name="T3" fmla="*/ 79 h 202"/>
              <a:gd name="T4" fmla="*/ 30 w 208"/>
              <a:gd name="T5" fmla="*/ 72 h 202"/>
              <a:gd name="T6" fmla="*/ 64 w 208"/>
              <a:gd name="T7" fmla="*/ 172 h 202"/>
              <a:gd name="T8" fmla="*/ 105 w 208"/>
              <a:gd name="T9" fmla="*/ 190 h 202"/>
              <a:gd name="T10" fmla="*/ 197 w 208"/>
              <a:gd name="T11" fmla="*/ 63 h 202"/>
              <a:gd name="T12" fmla="*/ 113 w 208"/>
              <a:gd name="T13" fmla="*/ 68 h 202"/>
              <a:gd name="T14" fmla="*/ 137 w 208"/>
              <a:gd name="T15" fmla="*/ 95 h 202"/>
              <a:gd name="T16" fmla="*/ 109 w 208"/>
              <a:gd name="T17" fmla="*/ 130 h 202"/>
              <a:gd name="T18" fmla="*/ 93 w 208"/>
              <a:gd name="T19" fmla="*/ 91 h 202"/>
              <a:gd name="T20" fmla="*/ 59 w 208"/>
              <a:gd name="T21" fmla="*/ 23 h 202"/>
              <a:gd name="T22" fmla="*/ 0 w 208"/>
              <a:gd name="T23" fmla="*/ 68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08" h="202">
                <a:moveTo>
                  <a:pt x="0" y="68"/>
                </a:moveTo>
                <a:cubicBezTo>
                  <a:pt x="8" y="79"/>
                  <a:pt x="8" y="79"/>
                  <a:pt x="8" y="79"/>
                </a:cubicBezTo>
                <a:cubicBezTo>
                  <a:pt x="8" y="79"/>
                  <a:pt x="24" y="66"/>
                  <a:pt x="30" y="72"/>
                </a:cubicBezTo>
                <a:cubicBezTo>
                  <a:pt x="36" y="79"/>
                  <a:pt x="57" y="157"/>
                  <a:pt x="64" y="172"/>
                </a:cubicBezTo>
                <a:cubicBezTo>
                  <a:pt x="70" y="185"/>
                  <a:pt x="87" y="202"/>
                  <a:pt x="105" y="190"/>
                </a:cubicBezTo>
                <a:cubicBezTo>
                  <a:pt x="124" y="178"/>
                  <a:pt x="186" y="125"/>
                  <a:pt x="197" y="63"/>
                </a:cubicBezTo>
                <a:cubicBezTo>
                  <a:pt x="208" y="0"/>
                  <a:pt x="122" y="13"/>
                  <a:pt x="113" y="68"/>
                </a:cubicBezTo>
                <a:cubicBezTo>
                  <a:pt x="136" y="54"/>
                  <a:pt x="148" y="73"/>
                  <a:pt x="137" y="95"/>
                </a:cubicBezTo>
                <a:cubicBezTo>
                  <a:pt x="125" y="116"/>
                  <a:pt x="114" y="130"/>
                  <a:pt x="109" y="130"/>
                </a:cubicBezTo>
                <a:cubicBezTo>
                  <a:pt x="103" y="130"/>
                  <a:pt x="99" y="116"/>
                  <a:pt x="93" y="91"/>
                </a:cubicBezTo>
                <a:cubicBezTo>
                  <a:pt x="86" y="65"/>
                  <a:pt x="86" y="17"/>
                  <a:pt x="59" y="23"/>
                </a:cubicBezTo>
                <a:cubicBezTo>
                  <a:pt x="34" y="28"/>
                  <a:pt x="0" y="68"/>
                  <a:pt x="0" y="6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8" name="Freeform 77"/>
          <p:cNvSpPr>
            <a:spLocks/>
          </p:cNvSpPr>
          <p:nvPr/>
        </p:nvSpPr>
        <p:spPr bwMode="auto">
          <a:xfrm>
            <a:off x="8682944" y="1565568"/>
            <a:ext cx="306905" cy="487298"/>
          </a:xfrm>
          <a:custGeom>
            <a:avLst/>
            <a:gdLst>
              <a:gd name="T0" fmla="*/ 71 w 124"/>
              <a:gd name="T1" fmla="*/ 0 h 197"/>
              <a:gd name="T2" fmla="*/ 71 w 124"/>
              <a:gd name="T3" fmla="*/ 45 h 197"/>
              <a:gd name="T4" fmla="*/ 116 w 124"/>
              <a:gd name="T5" fmla="*/ 45 h 197"/>
              <a:gd name="T6" fmla="*/ 116 w 124"/>
              <a:gd name="T7" fmla="*/ 80 h 197"/>
              <a:gd name="T8" fmla="*/ 71 w 124"/>
              <a:gd name="T9" fmla="*/ 80 h 197"/>
              <a:gd name="T10" fmla="*/ 71 w 124"/>
              <a:gd name="T11" fmla="*/ 131 h 197"/>
              <a:gd name="T12" fmla="*/ 72 w 124"/>
              <a:gd name="T13" fmla="*/ 152 h 197"/>
              <a:gd name="T14" fmla="*/ 79 w 124"/>
              <a:gd name="T15" fmla="*/ 161 h 197"/>
              <a:gd name="T16" fmla="*/ 94 w 124"/>
              <a:gd name="T17" fmla="*/ 165 h 197"/>
              <a:gd name="T18" fmla="*/ 124 w 124"/>
              <a:gd name="T19" fmla="*/ 155 h 197"/>
              <a:gd name="T20" fmla="*/ 124 w 124"/>
              <a:gd name="T21" fmla="*/ 186 h 197"/>
              <a:gd name="T22" fmla="*/ 101 w 124"/>
              <a:gd name="T23" fmla="*/ 194 h 197"/>
              <a:gd name="T24" fmla="*/ 79 w 124"/>
              <a:gd name="T25" fmla="*/ 197 h 197"/>
              <a:gd name="T26" fmla="*/ 58 w 124"/>
              <a:gd name="T27" fmla="*/ 193 h 197"/>
              <a:gd name="T28" fmla="*/ 40 w 124"/>
              <a:gd name="T29" fmla="*/ 184 h 197"/>
              <a:gd name="T30" fmla="*/ 30 w 124"/>
              <a:gd name="T31" fmla="*/ 170 h 197"/>
              <a:gd name="T32" fmla="*/ 27 w 124"/>
              <a:gd name="T33" fmla="*/ 149 h 197"/>
              <a:gd name="T34" fmla="*/ 27 w 124"/>
              <a:gd name="T35" fmla="*/ 80 h 197"/>
              <a:gd name="T36" fmla="*/ 0 w 124"/>
              <a:gd name="T37" fmla="*/ 80 h 197"/>
              <a:gd name="T38" fmla="*/ 0 w 124"/>
              <a:gd name="T39" fmla="*/ 53 h 197"/>
              <a:gd name="T40" fmla="*/ 23 w 124"/>
              <a:gd name="T41" fmla="*/ 42 h 197"/>
              <a:gd name="T42" fmla="*/ 36 w 124"/>
              <a:gd name="T43" fmla="*/ 25 h 197"/>
              <a:gd name="T44" fmla="*/ 43 w 124"/>
              <a:gd name="T45" fmla="*/ 0 h 197"/>
              <a:gd name="T46" fmla="*/ 71 w 124"/>
              <a:gd name="T47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4" h="197">
                <a:moveTo>
                  <a:pt x="71" y="0"/>
                </a:moveTo>
                <a:cubicBezTo>
                  <a:pt x="71" y="45"/>
                  <a:pt x="71" y="45"/>
                  <a:pt x="71" y="45"/>
                </a:cubicBezTo>
                <a:cubicBezTo>
                  <a:pt x="116" y="45"/>
                  <a:pt x="116" y="45"/>
                  <a:pt x="116" y="45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71" y="80"/>
                  <a:pt x="71" y="80"/>
                  <a:pt x="71" y="80"/>
                </a:cubicBezTo>
                <a:cubicBezTo>
                  <a:pt x="71" y="131"/>
                  <a:pt x="71" y="131"/>
                  <a:pt x="71" y="131"/>
                </a:cubicBezTo>
                <a:cubicBezTo>
                  <a:pt x="71" y="142"/>
                  <a:pt x="71" y="149"/>
                  <a:pt x="72" y="152"/>
                </a:cubicBezTo>
                <a:cubicBezTo>
                  <a:pt x="73" y="155"/>
                  <a:pt x="76" y="159"/>
                  <a:pt x="79" y="161"/>
                </a:cubicBezTo>
                <a:cubicBezTo>
                  <a:pt x="84" y="163"/>
                  <a:pt x="89" y="165"/>
                  <a:pt x="94" y="165"/>
                </a:cubicBezTo>
                <a:cubicBezTo>
                  <a:pt x="104" y="165"/>
                  <a:pt x="114" y="161"/>
                  <a:pt x="124" y="155"/>
                </a:cubicBezTo>
                <a:cubicBezTo>
                  <a:pt x="124" y="186"/>
                  <a:pt x="124" y="186"/>
                  <a:pt x="124" y="186"/>
                </a:cubicBezTo>
                <a:cubicBezTo>
                  <a:pt x="116" y="190"/>
                  <a:pt x="108" y="193"/>
                  <a:pt x="101" y="194"/>
                </a:cubicBezTo>
                <a:cubicBezTo>
                  <a:pt x="94" y="196"/>
                  <a:pt x="87" y="197"/>
                  <a:pt x="79" y="197"/>
                </a:cubicBezTo>
                <a:cubicBezTo>
                  <a:pt x="70" y="197"/>
                  <a:pt x="65" y="195"/>
                  <a:pt x="58" y="193"/>
                </a:cubicBezTo>
                <a:cubicBezTo>
                  <a:pt x="51" y="191"/>
                  <a:pt x="45" y="188"/>
                  <a:pt x="40" y="184"/>
                </a:cubicBezTo>
                <a:cubicBezTo>
                  <a:pt x="35" y="179"/>
                  <a:pt x="32" y="175"/>
                  <a:pt x="30" y="170"/>
                </a:cubicBezTo>
                <a:cubicBezTo>
                  <a:pt x="28" y="165"/>
                  <a:pt x="27" y="158"/>
                  <a:pt x="27" y="149"/>
                </a:cubicBezTo>
                <a:cubicBezTo>
                  <a:pt x="27" y="80"/>
                  <a:pt x="27" y="80"/>
                  <a:pt x="27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53"/>
                  <a:pt x="0" y="53"/>
                  <a:pt x="0" y="53"/>
                </a:cubicBezTo>
                <a:cubicBezTo>
                  <a:pt x="8" y="50"/>
                  <a:pt x="17" y="46"/>
                  <a:pt x="23" y="42"/>
                </a:cubicBezTo>
                <a:cubicBezTo>
                  <a:pt x="28" y="37"/>
                  <a:pt x="33" y="31"/>
                  <a:pt x="36" y="25"/>
                </a:cubicBezTo>
                <a:cubicBezTo>
                  <a:pt x="39" y="18"/>
                  <a:pt x="42" y="10"/>
                  <a:pt x="43" y="0"/>
                </a:cubicBezTo>
                <a:lnTo>
                  <a:pt x="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9" name="Freeform 78"/>
          <p:cNvSpPr>
            <a:spLocks/>
          </p:cNvSpPr>
          <p:nvPr/>
        </p:nvSpPr>
        <p:spPr bwMode="auto">
          <a:xfrm>
            <a:off x="9470894" y="2104010"/>
            <a:ext cx="487298" cy="398273"/>
          </a:xfrm>
          <a:custGeom>
            <a:avLst/>
            <a:gdLst>
              <a:gd name="T0" fmla="*/ 197 w 197"/>
              <a:gd name="T1" fmla="*/ 19 h 160"/>
              <a:gd name="T2" fmla="*/ 174 w 197"/>
              <a:gd name="T3" fmla="*/ 26 h 160"/>
              <a:gd name="T4" fmla="*/ 192 w 197"/>
              <a:gd name="T5" fmla="*/ 3 h 160"/>
              <a:gd name="T6" fmla="*/ 166 w 197"/>
              <a:gd name="T7" fmla="*/ 13 h 160"/>
              <a:gd name="T8" fmla="*/ 137 w 197"/>
              <a:gd name="T9" fmla="*/ 0 h 160"/>
              <a:gd name="T10" fmla="*/ 96 w 197"/>
              <a:gd name="T11" fmla="*/ 41 h 160"/>
              <a:gd name="T12" fmla="*/ 97 w 197"/>
              <a:gd name="T13" fmla="*/ 50 h 160"/>
              <a:gd name="T14" fmla="*/ 14 w 197"/>
              <a:gd name="T15" fmla="*/ 8 h 160"/>
              <a:gd name="T16" fmla="*/ 8 w 197"/>
              <a:gd name="T17" fmla="*/ 28 h 160"/>
              <a:gd name="T18" fmla="*/ 26 w 197"/>
              <a:gd name="T19" fmla="*/ 62 h 160"/>
              <a:gd name="T20" fmla="*/ 8 w 197"/>
              <a:gd name="T21" fmla="*/ 57 h 160"/>
              <a:gd name="T22" fmla="*/ 8 w 197"/>
              <a:gd name="T23" fmla="*/ 57 h 160"/>
              <a:gd name="T24" fmla="*/ 41 w 197"/>
              <a:gd name="T25" fmla="*/ 97 h 160"/>
              <a:gd name="T26" fmla="*/ 30 w 197"/>
              <a:gd name="T27" fmla="*/ 98 h 160"/>
              <a:gd name="T28" fmla="*/ 22 w 197"/>
              <a:gd name="T29" fmla="*/ 97 h 160"/>
              <a:gd name="T30" fmla="*/ 60 w 197"/>
              <a:gd name="T31" fmla="*/ 125 h 160"/>
              <a:gd name="T32" fmla="*/ 10 w 197"/>
              <a:gd name="T33" fmla="*/ 143 h 160"/>
              <a:gd name="T34" fmla="*/ 0 w 197"/>
              <a:gd name="T35" fmla="*/ 142 h 160"/>
              <a:gd name="T36" fmla="*/ 62 w 197"/>
              <a:gd name="T37" fmla="*/ 160 h 160"/>
              <a:gd name="T38" fmla="*/ 177 w 197"/>
              <a:gd name="T39" fmla="*/ 45 h 160"/>
              <a:gd name="T40" fmla="*/ 177 w 197"/>
              <a:gd name="T41" fmla="*/ 40 h 160"/>
              <a:gd name="T42" fmla="*/ 197 w 197"/>
              <a:gd name="T43" fmla="*/ 19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7" h="160">
                <a:moveTo>
                  <a:pt x="197" y="19"/>
                </a:moveTo>
                <a:cubicBezTo>
                  <a:pt x="190" y="22"/>
                  <a:pt x="182" y="25"/>
                  <a:pt x="174" y="26"/>
                </a:cubicBezTo>
                <a:cubicBezTo>
                  <a:pt x="182" y="21"/>
                  <a:pt x="189" y="13"/>
                  <a:pt x="192" y="3"/>
                </a:cubicBezTo>
                <a:cubicBezTo>
                  <a:pt x="184" y="8"/>
                  <a:pt x="175" y="11"/>
                  <a:pt x="166" y="13"/>
                </a:cubicBezTo>
                <a:cubicBezTo>
                  <a:pt x="159" y="5"/>
                  <a:pt x="148" y="0"/>
                  <a:pt x="137" y="0"/>
                </a:cubicBezTo>
                <a:cubicBezTo>
                  <a:pt x="114" y="0"/>
                  <a:pt x="96" y="18"/>
                  <a:pt x="96" y="41"/>
                </a:cubicBezTo>
                <a:cubicBezTo>
                  <a:pt x="96" y="44"/>
                  <a:pt x="97" y="47"/>
                  <a:pt x="97" y="50"/>
                </a:cubicBezTo>
                <a:cubicBezTo>
                  <a:pt x="64" y="48"/>
                  <a:pt x="34" y="32"/>
                  <a:pt x="14" y="8"/>
                </a:cubicBezTo>
                <a:cubicBezTo>
                  <a:pt x="10" y="14"/>
                  <a:pt x="8" y="21"/>
                  <a:pt x="8" y="28"/>
                </a:cubicBezTo>
                <a:cubicBezTo>
                  <a:pt x="8" y="42"/>
                  <a:pt x="16" y="54"/>
                  <a:pt x="26" y="62"/>
                </a:cubicBezTo>
                <a:cubicBezTo>
                  <a:pt x="20" y="61"/>
                  <a:pt x="14" y="60"/>
                  <a:pt x="8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8" y="77"/>
                  <a:pt x="22" y="93"/>
                  <a:pt x="41" y="97"/>
                </a:cubicBezTo>
                <a:cubicBezTo>
                  <a:pt x="37" y="98"/>
                  <a:pt x="34" y="98"/>
                  <a:pt x="30" y="98"/>
                </a:cubicBezTo>
                <a:cubicBezTo>
                  <a:pt x="27" y="98"/>
                  <a:pt x="25" y="98"/>
                  <a:pt x="22" y="97"/>
                </a:cubicBezTo>
                <a:cubicBezTo>
                  <a:pt x="27" y="113"/>
                  <a:pt x="42" y="125"/>
                  <a:pt x="60" y="125"/>
                </a:cubicBezTo>
                <a:cubicBezTo>
                  <a:pt x="46" y="136"/>
                  <a:pt x="29" y="143"/>
                  <a:pt x="10" y="143"/>
                </a:cubicBezTo>
                <a:cubicBezTo>
                  <a:pt x="7" y="143"/>
                  <a:pt x="3" y="143"/>
                  <a:pt x="0" y="142"/>
                </a:cubicBezTo>
                <a:cubicBezTo>
                  <a:pt x="18" y="154"/>
                  <a:pt x="39" y="160"/>
                  <a:pt x="62" y="160"/>
                </a:cubicBezTo>
                <a:cubicBezTo>
                  <a:pt x="137" y="160"/>
                  <a:pt x="177" y="99"/>
                  <a:pt x="177" y="45"/>
                </a:cubicBezTo>
                <a:cubicBezTo>
                  <a:pt x="177" y="44"/>
                  <a:pt x="177" y="42"/>
                  <a:pt x="177" y="40"/>
                </a:cubicBezTo>
                <a:cubicBezTo>
                  <a:pt x="185" y="34"/>
                  <a:pt x="192" y="27"/>
                  <a:pt x="197" y="1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80" name="Group 79"/>
          <p:cNvGrpSpPr/>
          <p:nvPr/>
        </p:nvGrpSpPr>
        <p:grpSpPr>
          <a:xfrm>
            <a:off x="8680241" y="2772270"/>
            <a:ext cx="556458" cy="314170"/>
            <a:chOff x="10310813" y="989013"/>
            <a:chExt cx="331788" cy="187324"/>
          </a:xfrm>
          <a:solidFill>
            <a:schemeClr val="bg2"/>
          </a:solidFill>
        </p:grpSpPr>
        <p:sp>
          <p:nvSpPr>
            <p:cNvPr id="81" name="Freeform 80"/>
            <p:cNvSpPr>
              <a:spLocks noEditPoints="1"/>
            </p:cNvSpPr>
            <p:nvPr/>
          </p:nvSpPr>
          <p:spPr bwMode="auto">
            <a:xfrm>
              <a:off x="10310813" y="989013"/>
              <a:ext cx="80963" cy="144462"/>
            </a:xfrm>
            <a:custGeom>
              <a:avLst/>
              <a:gdLst>
                <a:gd name="T0" fmla="*/ 31 w 51"/>
                <a:gd name="T1" fmla="*/ 0 h 91"/>
                <a:gd name="T2" fmla="*/ 31 w 51"/>
                <a:gd name="T3" fmla="*/ 27 h 91"/>
                <a:gd name="T4" fmla="*/ 0 w 51"/>
                <a:gd name="T5" fmla="*/ 27 h 91"/>
                <a:gd name="T6" fmla="*/ 0 w 51"/>
                <a:gd name="T7" fmla="*/ 91 h 91"/>
                <a:gd name="T8" fmla="*/ 51 w 51"/>
                <a:gd name="T9" fmla="*/ 91 h 91"/>
                <a:gd name="T10" fmla="*/ 51 w 51"/>
                <a:gd name="T11" fmla="*/ 0 h 91"/>
                <a:gd name="T12" fmla="*/ 31 w 51"/>
                <a:gd name="T13" fmla="*/ 0 h 91"/>
                <a:gd name="T14" fmla="*/ 31 w 51"/>
                <a:gd name="T15" fmla="*/ 74 h 91"/>
                <a:gd name="T16" fmla="*/ 21 w 51"/>
                <a:gd name="T17" fmla="*/ 74 h 91"/>
                <a:gd name="T18" fmla="*/ 21 w 51"/>
                <a:gd name="T19" fmla="*/ 45 h 91"/>
                <a:gd name="T20" fmla="*/ 31 w 51"/>
                <a:gd name="T21" fmla="*/ 45 h 91"/>
                <a:gd name="T22" fmla="*/ 31 w 51"/>
                <a:gd name="T23" fmla="*/ 7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91">
                  <a:moveTo>
                    <a:pt x="31" y="0"/>
                  </a:moveTo>
                  <a:lnTo>
                    <a:pt x="31" y="27"/>
                  </a:lnTo>
                  <a:lnTo>
                    <a:pt x="0" y="27"/>
                  </a:lnTo>
                  <a:lnTo>
                    <a:pt x="0" y="91"/>
                  </a:lnTo>
                  <a:lnTo>
                    <a:pt x="51" y="91"/>
                  </a:lnTo>
                  <a:lnTo>
                    <a:pt x="51" y="0"/>
                  </a:lnTo>
                  <a:lnTo>
                    <a:pt x="31" y="0"/>
                  </a:lnTo>
                  <a:close/>
                  <a:moveTo>
                    <a:pt x="31" y="74"/>
                  </a:moveTo>
                  <a:lnTo>
                    <a:pt x="21" y="74"/>
                  </a:lnTo>
                  <a:lnTo>
                    <a:pt x="21" y="45"/>
                  </a:lnTo>
                  <a:lnTo>
                    <a:pt x="31" y="45"/>
                  </a:lnTo>
                  <a:lnTo>
                    <a:pt x="31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2" name="Freeform 81"/>
            <p:cNvSpPr>
              <a:spLocks noEditPoints="1"/>
            </p:cNvSpPr>
            <p:nvPr/>
          </p:nvSpPr>
          <p:spPr bwMode="auto">
            <a:xfrm>
              <a:off x="10460038" y="1031875"/>
              <a:ext cx="84138" cy="144462"/>
            </a:xfrm>
            <a:custGeom>
              <a:avLst/>
              <a:gdLst>
                <a:gd name="T0" fmla="*/ 1 w 53"/>
                <a:gd name="T1" fmla="*/ 0 h 91"/>
                <a:gd name="T2" fmla="*/ 1 w 53"/>
                <a:gd name="T3" fmla="*/ 64 h 91"/>
                <a:gd name="T4" fmla="*/ 32 w 53"/>
                <a:gd name="T5" fmla="*/ 64 h 91"/>
                <a:gd name="T6" fmla="*/ 32 w 53"/>
                <a:gd name="T7" fmla="*/ 74 h 91"/>
                <a:gd name="T8" fmla="*/ 0 w 53"/>
                <a:gd name="T9" fmla="*/ 74 h 91"/>
                <a:gd name="T10" fmla="*/ 0 w 53"/>
                <a:gd name="T11" fmla="*/ 91 h 91"/>
                <a:gd name="T12" fmla="*/ 43 w 53"/>
                <a:gd name="T13" fmla="*/ 91 h 91"/>
                <a:gd name="T14" fmla="*/ 53 w 53"/>
                <a:gd name="T15" fmla="*/ 91 h 91"/>
                <a:gd name="T16" fmla="*/ 53 w 53"/>
                <a:gd name="T17" fmla="*/ 0 h 91"/>
                <a:gd name="T18" fmla="*/ 1 w 53"/>
                <a:gd name="T19" fmla="*/ 0 h 91"/>
                <a:gd name="T20" fmla="*/ 32 w 53"/>
                <a:gd name="T21" fmla="*/ 47 h 91"/>
                <a:gd name="T22" fmla="*/ 21 w 53"/>
                <a:gd name="T23" fmla="*/ 47 h 91"/>
                <a:gd name="T24" fmla="*/ 21 w 53"/>
                <a:gd name="T25" fmla="*/ 17 h 91"/>
                <a:gd name="T26" fmla="*/ 32 w 53"/>
                <a:gd name="T27" fmla="*/ 17 h 91"/>
                <a:gd name="T28" fmla="*/ 32 w 53"/>
                <a:gd name="T29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91">
                  <a:moveTo>
                    <a:pt x="1" y="0"/>
                  </a:moveTo>
                  <a:lnTo>
                    <a:pt x="1" y="64"/>
                  </a:lnTo>
                  <a:lnTo>
                    <a:pt x="32" y="64"/>
                  </a:lnTo>
                  <a:lnTo>
                    <a:pt x="32" y="74"/>
                  </a:lnTo>
                  <a:lnTo>
                    <a:pt x="0" y="74"/>
                  </a:lnTo>
                  <a:lnTo>
                    <a:pt x="0" y="91"/>
                  </a:lnTo>
                  <a:lnTo>
                    <a:pt x="43" y="91"/>
                  </a:lnTo>
                  <a:lnTo>
                    <a:pt x="53" y="91"/>
                  </a:lnTo>
                  <a:lnTo>
                    <a:pt x="53" y="0"/>
                  </a:lnTo>
                  <a:lnTo>
                    <a:pt x="1" y="0"/>
                  </a:lnTo>
                  <a:close/>
                  <a:moveTo>
                    <a:pt x="32" y="47"/>
                  </a:moveTo>
                  <a:lnTo>
                    <a:pt x="21" y="47"/>
                  </a:lnTo>
                  <a:lnTo>
                    <a:pt x="21" y="17"/>
                  </a:lnTo>
                  <a:lnTo>
                    <a:pt x="32" y="17"/>
                  </a:lnTo>
                  <a:lnTo>
                    <a:pt x="32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82"/>
            <p:cNvSpPr>
              <a:spLocks noEditPoints="1"/>
            </p:cNvSpPr>
            <p:nvPr/>
          </p:nvSpPr>
          <p:spPr bwMode="auto">
            <a:xfrm>
              <a:off x="10560051" y="1031875"/>
              <a:ext cx="82550" cy="144462"/>
            </a:xfrm>
            <a:custGeom>
              <a:avLst/>
              <a:gdLst>
                <a:gd name="T0" fmla="*/ 0 w 52"/>
                <a:gd name="T1" fmla="*/ 0 h 91"/>
                <a:gd name="T2" fmla="*/ 0 w 52"/>
                <a:gd name="T3" fmla="*/ 64 h 91"/>
                <a:gd name="T4" fmla="*/ 32 w 52"/>
                <a:gd name="T5" fmla="*/ 64 h 91"/>
                <a:gd name="T6" fmla="*/ 32 w 52"/>
                <a:gd name="T7" fmla="*/ 74 h 91"/>
                <a:gd name="T8" fmla="*/ 0 w 52"/>
                <a:gd name="T9" fmla="*/ 74 h 91"/>
                <a:gd name="T10" fmla="*/ 0 w 52"/>
                <a:gd name="T11" fmla="*/ 91 h 91"/>
                <a:gd name="T12" fmla="*/ 43 w 52"/>
                <a:gd name="T13" fmla="*/ 91 h 91"/>
                <a:gd name="T14" fmla="*/ 52 w 52"/>
                <a:gd name="T15" fmla="*/ 91 h 91"/>
                <a:gd name="T16" fmla="*/ 52 w 52"/>
                <a:gd name="T17" fmla="*/ 0 h 91"/>
                <a:gd name="T18" fmla="*/ 0 w 52"/>
                <a:gd name="T19" fmla="*/ 0 h 91"/>
                <a:gd name="T20" fmla="*/ 32 w 52"/>
                <a:gd name="T21" fmla="*/ 47 h 91"/>
                <a:gd name="T22" fmla="*/ 21 w 52"/>
                <a:gd name="T23" fmla="*/ 47 h 91"/>
                <a:gd name="T24" fmla="*/ 21 w 52"/>
                <a:gd name="T25" fmla="*/ 17 h 91"/>
                <a:gd name="T26" fmla="*/ 32 w 52"/>
                <a:gd name="T27" fmla="*/ 17 h 91"/>
                <a:gd name="T28" fmla="*/ 32 w 52"/>
                <a:gd name="T29" fmla="*/ 4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91">
                  <a:moveTo>
                    <a:pt x="0" y="0"/>
                  </a:moveTo>
                  <a:lnTo>
                    <a:pt x="0" y="64"/>
                  </a:lnTo>
                  <a:lnTo>
                    <a:pt x="32" y="64"/>
                  </a:lnTo>
                  <a:lnTo>
                    <a:pt x="32" y="74"/>
                  </a:lnTo>
                  <a:lnTo>
                    <a:pt x="0" y="74"/>
                  </a:lnTo>
                  <a:lnTo>
                    <a:pt x="0" y="91"/>
                  </a:lnTo>
                  <a:lnTo>
                    <a:pt x="43" y="91"/>
                  </a:lnTo>
                  <a:lnTo>
                    <a:pt x="52" y="91"/>
                  </a:lnTo>
                  <a:lnTo>
                    <a:pt x="52" y="0"/>
                  </a:lnTo>
                  <a:lnTo>
                    <a:pt x="0" y="0"/>
                  </a:lnTo>
                  <a:close/>
                  <a:moveTo>
                    <a:pt x="32" y="47"/>
                  </a:moveTo>
                  <a:lnTo>
                    <a:pt x="21" y="47"/>
                  </a:lnTo>
                  <a:lnTo>
                    <a:pt x="21" y="17"/>
                  </a:lnTo>
                  <a:lnTo>
                    <a:pt x="32" y="17"/>
                  </a:lnTo>
                  <a:lnTo>
                    <a:pt x="32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Rectangle 83"/>
            <p:cNvSpPr>
              <a:spLocks noChangeArrowheads="1"/>
            </p:cNvSpPr>
            <p:nvPr/>
          </p:nvSpPr>
          <p:spPr bwMode="auto">
            <a:xfrm>
              <a:off x="10409238" y="1031875"/>
              <a:ext cx="33338" cy="1016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10409238" y="990600"/>
              <a:ext cx="33338" cy="269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732880" y="4397748"/>
            <a:ext cx="710586" cy="696854"/>
            <a:chOff x="10313988" y="1581150"/>
            <a:chExt cx="328613" cy="322263"/>
          </a:xfrm>
          <a:solidFill>
            <a:schemeClr val="bg2"/>
          </a:solidFill>
        </p:grpSpPr>
        <p:sp>
          <p:nvSpPr>
            <p:cNvPr id="87" name="Freeform 86"/>
            <p:cNvSpPr>
              <a:spLocks noEditPoints="1"/>
            </p:cNvSpPr>
            <p:nvPr/>
          </p:nvSpPr>
          <p:spPr bwMode="auto">
            <a:xfrm>
              <a:off x="10313988" y="1735138"/>
              <a:ext cx="328613" cy="168275"/>
            </a:xfrm>
            <a:custGeom>
              <a:avLst/>
              <a:gdLst>
                <a:gd name="T0" fmla="*/ 36 w 196"/>
                <a:gd name="T1" fmla="*/ 0 h 100"/>
                <a:gd name="T2" fmla="*/ 0 w 196"/>
                <a:gd name="T3" fmla="*/ 64 h 100"/>
                <a:gd name="T4" fmla="*/ 160 w 196"/>
                <a:gd name="T5" fmla="*/ 100 h 100"/>
                <a:gd name="T6" fmla="*/ 196 w 196"/>
                <a:gd name="T7" fmla="*/ 36 h 100"/>
                <a:gd name="T8" fmla="*/ 62 w 196"/>
                <a:gd name="T9" fmla="*/ 22 h 100"/>
                <a:gd name="T10" fmla="*/ 50 w 196"/>
                <a:gd name="T11" fmla="*/ 80 h 100"/>
                <a:gd name="T12" fmla="*/ 39 w 196"/>
                <a:gd name="T13" fmla="*/ 22 h 100"/>
                <a:gd name="T14" fmla="*/ 27 w 196"/>
                <a:gd name="T15" fmla="*/ 12 h 100"/>
                <a:gd name="T16" fmla="*/ 62 w 196"/>
                <a:gd name="T17" fmla="*/ 22 h 100"/>
                <a:gd name="T18" fmla="*/ 85 w 196"/>
                <a:gd name="T19" fmla="*/ 80 h 100"/>
                <a:gd name="T20" fmla="*/ 79 w 196"/>
                <a:gd name="T21" fmla="*/ 79 h 100"/>
                <a:gd name="T22" fmla="*/ 68 w 196"/>
                <a:gd name="T23" fmla="*/ 78 h 100"/>
                <a:gd name="T24" fmla="*/ 66 w 196"/>
                <a:gd name="T25" fmla="*/ 30 h 100"/>
                <a:gd name="T26" fmla="*/ 76 w 196"/>
                <a:gd name="T27" fmla="*/ 68 h 100"/>
                <a:gd name="T28" fmla="*/ 79 w 196"/>
                <a:gd name="T29" fmla="*/ 71 h 100"/>
                <a:gd name="T30" fmla="*/ 85 w 196"/>
                <a:gd name="T31" fmla="*/ 68 h 100"/>
                <a:gd name="T32" fmla="*/ 95 w 196"/>
                <a:gd name="T33" fmla="*/ 30 h 100"/>
                <a:gd name="T34" fmla="*/ 131 w 196"/>
                <a:gd name="T35" fmla="*/ 69 h 100"/>
                <a:gd name="T36" fmla="*/ 121 w 196"/>
                <a:gd name="T37" fmla="*/ 80 h 100"/>
                <a:gd name="T38" fmla="*/ 112 w 196"/>
                <a:gd name="T39" fmla="*/ 76 h 100"/>
                <a:gd name="T40" fmla="*/ 102 w 196"/>
                <a:gd name="T41" fmla="*/ 80 h 100"/>
                <a:gd name="T42" fmla="*/ 112 w 196"/>
                <a:gd name="T43" fmla="*/ 12 h 100"/>
                <a:gd name="T44" fmla="*/ 116 w 196"/>
                <a:gd name="T45" fmla="*/ 31 h 100"/>
                <a:gd name="T46" fmla="*/ 128 w 196"/>
                <a:gd name="T47" fmla="*/ 33 h 100"/>
                <a:gd name="T48" fmla="*/ 131 w 196"/>
                <a:gd name="T49" fmla="*/ 69 h 100"/>
                <a:gd name="T50" fmla="*/ 146 w 196"/>
                <a:gd name="T51" fmla="*/ 56 h 100"/>
                <a:gd name="T52" fmla="*/ 147 w 196"/>
                <a:gd name="T53" fmla="*/ 71 h 100"/>
                <a:gd name="T54" fmla="*/ 154 w 196"/>
                <a:gd name="T55" fmla="*/ 71 h 100"/>
                <a:gd name="T56" fmla="*/ 155 w 196"/>
                <a:gd name="T57" fmla="*/ 63 h 100"/>
                <a:gd name="T58" fmla="*/ 165 w 196"/>
                <a:gd name="T59" fmla="*/ 66 h 100"/>
                <a:gd name="T60" fmla="*/ 150 w 196"/>
                <a:gd name="T61" fmla="*/ 81 h 100"/>
                <a:gd name="T62" fmla="*/ 136 w 196"/>
                <a:gd name="T63" fmla="*/ 66 h 100"/>
                <a:gd name="T64" fmla="*/ 140 w 196"/>
                <a:gd name="T65" fmla="*/ 33 h 100"/>
                <a:gd name="T66" fmla="*/ 161 w 196"/>
                <a:gd name="T67" fmla="*/ 33 h 100"/>
                <a:gd name="T68" fmla="*/ 165 w 196"/>
                <a:gd name="T69" fmla="*/ 5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6" h="100">
                  <a:moveTo>
                    <a:pt x="16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84"/>
                    <a:pt x="16" y="100"/>
                    <a:pt x="36" y="10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80" y="100"/>
                    <a:pt x="196" y="84"/>
                    <a:pt x="196" y="64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6" y="16"/>
                    <a:pt x="180" y="0"/>
                    <a:pt x="160" y="0"/>
                  </a:cubicBezTo>
                  <a:close/>
                  <a:moveTo>
                    <a:pt x="62" y="22"/>
                  </a:moveTo>
                  <a:cubicBezTo>
                    <a:pt x="50" y="22"/>
                    <a:pt x="50" y="22"/>
                    <a:pt x="50" y="2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39" y="80"/>
                    <a:pt x="39" y="80"/>
                    <a:pt x="39" y="80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62" y="12"/>
                    <a:pt x="62" y="12"/>
                    <a:pt x="62" y="12"/>
                  </a:cubicBezTo>
                  <a:lnTo>
                    <a:pt x="62" y="22"/>
                  </a:lnTo>
                  <a:close/>
                  <a:moveTo>
                    <a:pt x="95" y="80"/>
                  </a:moveTo>
                  <a:cubicBezTo>
                    <a:pt x="85" y="80"/>
                    <a:pt x="85" y="80"/>
                    <a:pt x="85" y="80"/>
                  </a:cubicBezTo>
                  <a:cubicBezTo>
                    <a:pt x="85" y="74"/>
                    <a:pt x="85" y="74"/>
                    <a:pt x="85" y="74"/>
                  </a:cubicBezTo>
                  <a:cubicBezTo>
                    <a:pt x="83" y="76"/>
                    <a:pt x="81" y="78"/>
                    <a:pt x="79" y="79"/>
                  </a:cubicBezTo>
                  <a:cubicBezTo>
                    <a:pt x="77" y="80"/>
                    <a:pt x="75" y="80"/>
                    <a:pt x="73" y="80"/>
                  </a:cubicBezTo>
                  <a:cubicBezTo>
                    <a:pt x="71" y="80"/>
                    <a:pt x="69" y="80"/>
                    <a:pt x="68" y="78"/>
                  </a:cubicBezTo>
                  <a:cubicBezTo>
                    <a:pt x="67" y="77"/>
                    <a:pt x="66" y="74"/>
                    <a:pt x="66" y="71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9"/>
                    <a:pt x="76" y="70"/>
                    <a:pt x="77" y="71"/>
                  </a:cubicBezTo>
                  <a:cubicBezTo>
                    <a:pt x="77" y="71"/>
                    <a:pt x="78" y="71"/>
                    <a:pt x="79" y="71"/>
                  </a:cubicBezTo>
                  <a:cubicBezTo>
                    <a:pt x="79" y="71"/>
                    <a:pt x="80" y="71"/>
                    <a:pt x="82" y="70"/>
                  </a:cubicBezTo>
                  <a:cubicBezTo>
                    <a:pt x="83" y="70"/>
                    <a:pt x="84" y="69"/>
                    <a:pt x="85" y="68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95" y="30"/>
                    <a:pt x="95" y="30"/>
                    <a:pt x="95" y="30"/>
                  </a:cubicBezTo>
                  <a:lnTo>
                    <a:pt x="95" y="80"/>
                  </a:lnTo>
                  <a:close/>
                  <a:moveTo>
                    <a:pt x="131" y="69"/>
                  </a:moveTo>
                  <a:cubicBezTo>
                    <a:pt x="131" y="73"/>
                    <a:pt x="130" y="76"/>
                    <a:pt x="128" y="77"/>
                  </a:cubicBezTo>
                  <a:cubicBezTo>
                    <a:pt x="127" y="79"/>
                    <a:pt x="124" y="80"/>
                    <a:pt x="121" y="80"/>
                  </a:cubicBezTo>
                  <a:cubicBezTo>
                    <a:pt x="119" y="80"/>
                    <a:pt x="118" y="80"/>
                    <a:pt x="116" y="79"/>
                  </a:cubicBezTo>
                  <a:cubicBezTo>
                    <a:pt x="115" y="78"/>
                    <a:pt x="113" y="77"/>
                    <a:pt x="112" y="76"/>
                  </a:cubicBezTo>
                  <a:cubicBezTo>
                    <a:pt x="112" y="80"/>
                    <a:pt x="112" y="80"/>
                    <a:pt x="112" y="80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3" y="32"/>
                    <a:pt x="115" y="31"/>
                    <a:pt x="116" y="31"/>
                  </a:cubicBezTo>
                  <a:cubicBezTo>
                    <a:pt x="118" y="30"/>
                    <a:pt x="119" y="29"/>
                    <a:pt x="121" y="29"/>
                  </a:cubicBezTo>
                  <a:cubicBezTo>
                    <a:pt x="124" y="29"/>
                    <a:pt x="126" y="30"/>
                    <a:pt x="128" y="33"/>
                  </a:cubicBezTo>
                  <a:cubicBezTo>
                    <a:pt x="130" y="35"/>
                    <a:pt x="131" y="38"/>
                    <a:pt x="131" y="42"/>
                  </a:cubicBezTo>
                  <a:lnTo>
                    <a:pt x="131" y="69"/>
                  </a:lnTo>
                  <a:close/>
                  <a:moveTo>
                    <a:pt x="165" y="56"/>
                  </a:moveTo>
                  <a:cubicBezTo>
                    <a:pt x="146" y="56"/>
                    <a:pt x="146" y="56"/>
                    <a:pt x="146" y="56"/>
                  </a:cubicBezTo>
                  <a:cubicBezTo>
                    <a:pt x="146" y="65"/>
                    <a:pt x="146" y="65"/>
                    <a:pt x="146" y="65"/>
                  </a:cubicBezTo>
                  <a:cubicBezTo>
                    <a:pt x="146" y="68"/>
                    <a:pt x="146" y="70"/>
                    <a:pt x="147" y="71"/>
                  </a:cubicBezTo>
                  <a:cubicBezTo>
                    <a:pt x="148" y="72"/>
                    <a:pt x="149" y="72"/>
                    <a:pt x="150" y="72"/>
                  </a:cubicBezTo>
                  <a:cubicBezTo>
                    <a:pt x="152" y="72"/>
                    <a:pt x="153" y="72"/>
                    <a:pt x="154" y="71"/>
                  </a:cubicBezTo>
                  <a:cubicBezTo>
                    <a:pt x="154" y="70"/>
                    <a:pt x="155" y="68"/>
                    <a:pt x="155" y="65"/>
                  </a:cubicBezTo>
                  <a:cubicBezTo>
                    <a:pt x="155" y="63"/>
                    <a:pt x="155" y="63"/>
                    <a:pt x="155" y="63"/>
                  </a:cubicBezTo>
                  <a:cubicBezTo>
                    <a:pt x="165" y="63"/>
                    <a:pt x="165" y="63"/>
                    <a:pt x="165" y="63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71"/>
                    <a:pt x="164" y="75"/>
                    <a:pt x="161" y="77"/>
                  </a:cubicBezTo>
                  <a:cubicBezTo>
                    <a:pt x="159" y="80"/>
                    <a:pt x="155" y="81"/>
                    <a:pt x="150" y="81"/>
                  </a:cubicBezTo>
                  <a:cubicBezTo>
                    <a:pt x="146" y="81"/>
                    <a:pt x="142" y="80"/>
                    <a:pt x="140" y="77"/>
                  </a:cubicBezTo>
                  <a:cubicBezTo>
                    <a:pt x="137" y="74"/>
                    <a:pt x="136" y="70"/>
                    <a:pt x="136" y="66"/>
                  </a:cubicBezTo>
                  <a:cubicBezTo>
                    <a:pt x="136" y="43"/>
                    <a:pt x="136" y="43"/>
                    <a:pt x="136" y="43"/>
                  </a:cubicBezTo>
                  <a:cubicBezTo>
                    <a:pt x="136" y="39"/>
                    <a:pt x="137" y="36"/>
                    <a:pt x="140" y="33"/>
                  </a:cubicBezTo>
                  <a:cubicBezTo>
                    <a:pt x="143" y="30"/>
                    <a:pt x="146" y="29"/>
                    <a:pt x="151" y="29"/>
                  </a:cubicBezTo>
                  <a:cubicBezTo>
                    <a:pt x="155" y="29"/>
                    <a:pt x="159" y="30"/>
                    <a:pt x="161" y="33"/>
                  </a:cubicBezTo>
                  <a:cubicBezTo>
                    <a:pt x="164" y="35"/>
                    <a:pt x="165" y="39"/>
                    <a:pt x="165" y="43"/>
                  </a:cubicBezTo>
                  <a:lnTo>
                    <a:pt x="165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7"/>
            <p:cNvSpPr>
              <a:spLocks/>
            </p:cNvSpPr>
            <p:nvPr/>
          </p:nvSpPr>
          <p:spPr bwMode="auto">
            <a:xfrm>
              <a:off x="10558463" y="1798638"/>
              <a:ext cx="15875" cy="17462"/>
            </a:xfrm>
            <a:custGeom>
              <a:avLst/>
              <a:gdLst>
                <a:gd name="T0" fmla="*/ 4 w 9"/>
                <a:gd name="T1" fmla="*/ 0 h 11"/>
                <a:gd name="T2" fmla="*/ 1 w 9"/>
                <a:gd name="T3" fmla="*/ 2 h 11"/>
                <a:gd name="T4" fmla="*/ 0 w 9"/>
                <a:gd name="T5" fmla="*/ 6 h 11"/>
                <a:gd name="T6" fmla="*/ 0 w 9"/>
                <a:gd name="T7" fmla="*/ 11 h 11"/>
                <a:gd name="T8" fmla="*/ 9 w 9"/>
                <a:gd name="T9" fmla="*/ 11 h 11"/>
                <a:gd name="T10" fmla="*/ 9 w 9"/>
                <a:gd name="T11" fmla="*/ 6 h 11"/>
                <a:gd name="T12" fmla="*/ 8 w 9"/>
                <a:gd name="T13" fmla="*/ 2 h 11"/>
                <a:gd name="T14" fmla="*/ 4 w 9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1">
                  <a:moveTo>
                    <a:pt x="4" y="0"/>
                  </a:move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8" y="3"/>
                    <a:pt x="8" y="2"/>
                  </a:cubicBezTo>
                  <a:cubicBezTo>
                    <a:pt x="7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10501313" y="1798638"/>
              <a:ext cx="14288" cy="58737"/>
            </a:xfrm>
            <a:custGeom>
              <a:avLst/>
              <a:gdLst>
                <a:gd name="T0" fmla="*/ 4 w 8"/>
                <a:gd name="T1" fmla="*/ 0 h 35"/>
                <a:gd name="T2" fmla="*/ 2 w 8"/>
                <a:gd name="T3" fmla="*/ 1 h 35"/>
                <a:gd name="T4" fmla="*/ 0 w 8"/>
                <a:gd name="T5" fmla="*/ 2 h 35"/>
                <a:gd name="T6" fmla="*/ 0 w 8"/>
                <a:gd name="T7" fmla="*/ 33 h 35"/>
                <a:gd name="T8" fmla="*/ 2 w 8"/>
                <a:gd name="T9" fmla="*/ 35 h 35"/>
                <a:gd name="T10" fmla="*/ 5 w 8"/>
                <a:gd name="T11" fmla="*/ 35 h 35"/>
                <a:gd name="T12" fmla="*/ 7 w 8"/>
                <a:gd name="T13" fmla="*/ 34 h 35"/>
                <a:gd name="T14" fmla="*/ 8 w 8"/>
                <a:gd name="T15" fmla="*/ 31 h 35"/>
                <a:gd name="T16" fmla="*/ 8 w 8"/>
                <a:gd name="T17" fmla="*/ 5 h 35"/>
                <a:gd name="T18" fmla="*/ 7 w 8"/>
                <a:gd name="T19" fmla="*/ 2 h 35"/>
                <a:gd name="T20" fmla="*/ 4 w 8"/>
                <a:gd name="T2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35">
                  <a:moveTo>
                    <a:pt x="4" y="0"/>
                  </a:moveTo>
                  <a:cubicBezTo>
                    <a:pt x="3" y="0"/>
                    <a:pt x="3" y="0"/>
                    <a:pt x="2" y="1"/>
                  </a:cubicBezTo>
                  <a:cubicBezTo>
                    <a:pt x="1" y="1"/>
                    <a:pt x="1" y="2"/>
                    <a:pt x="0" y="2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" y="34"/>
                    <a:pt x="2" y="35"/>
                    <a:pt x="2" y="35"/>
                  </a:cubicBezTo>
                  <a:cubicBezTo>
                    <a:pt x="3" y="35"/>
                    <a:pt x="4" y="35"/>
                    <a:pt x="5" y="35"/>
                  </a:cubicBezTo>
                  <a:cubicBezTo>
                    <a:pt x="6" y="35"/>
                    <a:pt x="7" y="35"/>
                    <a:pt x="7" y="34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2"/>
                    <a:pt x="7" y="2"/>
                  </a:cubicBezTo>
                  <a:cubicBezTo>
                    <a:pt x="7" y="1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10375901" y="1581150"/>
              <a:ext cx="69850" cy="123825"/>
            </a:xfrm>
            <a:custGeom>
              <a:avLst/>
              <a:gdLst>
                <a:gd name="T0" fmla="*/ 16 w 44"/>
                <a:gd name="T1" fmla="*/ 78 h 78"/>
                <a:gd name="T2" fmla="*/ 30 w 44"/>
                <a:gd name="T3" fmla="*/ 78 h 78"/>
                <a:gd name="T4" fmla="*/ 30 w 44"/>
                <a:gd name="T5" fmla="*/ 47 h 78"/>
                <a:gd name="T6" fmla="*/ 44 w 44"/>
                <a:gd name="T7" fmla="*/ 0 h 78"/>
                <a:gd name="T8" fmla="*/ 31 w 44"/>
                <a:gd name="T9" fmla="*/ 0 h 78"/>
                <a:gd name="T10" fmla="*/ 23 w 44"/>
                <a:gd name="T11" fmla="*/ 32 h 78"/>
                <a:gd name="T12" fmla="*/ 22 w 44"/>
                <a:gd name="T13" fmla="*/ 32 h 78"/>
                <a:gd name="T14" fmla="*/ 14 w 44"/>
                <a:gd name="T15" fmla="*/ 0 h 78"/>
                <a:gd name="T16" fmla="*/ 0 w 44"/>
                <a:gd name="T17" fmla="*/ 0 h 78"/>
                <a:gd name="T18" fmla="*/ 16 w 44"/>
                <a:gd name="T19" fmla="*/ 48 h 78"/>
                <a:gd name="T20" fmla="*/ 16 w 44"/>
                <a:gd name="T21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78">
                  <a:moveTo>
                    <a:pt x="16" y="78"/>
                  </a:moveTo>
                  <a:lnTo>
                    <a:pt x="30" y="78"/>
                  </a:lnTo>
                  <a:lnTo>
                    <a:pt x="30" y="47"/>
                  </a:lnTo>
                  <a:lnTo>
                    <a:pt x="44" y="0"/>
                  </a:lnTo>
                  <a:lnTo>
                    <a:pt x="31" y="0"/>
                  </a:lnTo>
                  <a:lnTo>
                    <a:pt x="23" y="32"/>
                  </a:lnTo>
                  <a:lnTo>
                    <a:pt x="22" y="32"/>
                  </a:lnTo>
                  <a:lnTo>
                    <a:pt x="14" y="0"/>
                  </a:lnTo>
                  <a:lnTo>
                    <a:pt x="0" y="0"/>
                  </a:lnTo>
                  <a:lnTo>
                    <a:pt x="16" y="48"/>
                  </a:lnTo>
                  <a:lnTo>
                    <a:pt x="16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90"/>
            <p:cNvSpPr>
              <a:spLocks noEditPoints="1"/>
            </p:cNvSpPr>
            <p:nvPr/>
          </p:nvSpPr>
          <p:spPr bwMode="auto">
            <a:xfrm>
              <a:off x="10447338" y="1611313"/>
              <a:ext cx="55563" cy="98425"/>
            </a:xfrm>
            <a:custGeom>
              <a:avLst/>
              <a:gdLst>
                <a:gd name="T0" fmla="*/ 16 w 33"/>
                <a:gd name="T1" fmla="*/ 58 h 58"/>
                <a:gd name="T2" fmla="*/ 28 w 33"/>
                <a:gd name="T3" fmla="*/ 54 h 58"/>
                <a:gd name="T4" fmla="*/ 33 w 33"/>
                <a:gd name="T5" fmla="*/ 43 h 58"/>
                <a:gd name="T6" fmla="*/ 33 w 33"/>
                <a:gd name="T7" fmla="*/ 15 h 58"/>
                <a:gd name="T8" fmla="*/ 28 w 33"/>
                <a:gd name="T9" fmla="*/ 4 h 58"/>
                <a:gd name="T10" fmla="*/ 17 w 33"/>
                <a:gd name="T11" fmla="*/ 0 h 58"/>
                <a:gd name="T12" fmla="*/ 5 w 33"/>
                <a:gd name="T13" fmla="*/ 4 h 58"/>
                <a:gd name="T14" fmla="*/ 0 w 33"/>
                <a:gd name="T15" fmla="*/ 14 h 58"/>
                <a:gd name="T16" fmla="*/ 0 w 33"/>
                <a:gd name="T17" fmla="*/ 43 h 58"/>
                <a:gd name="T18" fmla="*/ 4 w 33"/>
                <a:gd name="T19" fmla="*/ 54 h 58"/>
                <a:gd name="T20" fmla="*/ 16 w 33"/>
                <a:gd name="T21" fmla="*/ 58 h 58"/>
                <a:gd name="T22" fmla="*/ 12 w 33"/>
                <a:gd name="T23" fmla="*/ 14 h 58"/>
                <a:gd name="T24" fmla="*/ 13 w 33"/>
                <a:gd name="T25" fmla="*/ 11 h 58"/>
                <a:gd name="T26" fmla="*/ 16 w 33"/>
                <a:gd name="T27" fmla="*/ 10 h 58"/>
                <a:gd name="T28" fmla="*/ 20 w 33"/>
                <a:gd name="T29" fmla="*/ 11 h 58"/>
                <a:gd name="T30" fmla="*/ 21 w 33"/>
                <a:gd name="T31" fmla="*/ 14 h 58"/>
                <a:gd name="T32" fmla="*/ 21 w 33"/>
                <a:gd name="T33" fmla="*/ 44 h 58"/>
                <a:gd name="T34" fmla="*/ 20 w 33"/>
                <a:gd name="T35" fmla="*/ 47 h 58"/>
                <a:gd name="T36" fmla="*/ 16 w 33"/>
                <a:gd name="T37" fmla="*/ 48 h 58"/>
                <a:gd name="T38" fmla="*/ 13 w 33"/>
                <a:gd name="T39" fmla="*/ 47 h 58"/>
                <a:gd name="T40" fmla="*/ 12 w 33"/>
                <a:gd name="T41" fmla="*/ 44 h 58"/>
                <a:gd name="T42" fmla="*/ 12 w 33"/>
                <a:gd name="T43" fmla="*/ 1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58">
                  <a:moveTo>
                    <a:pt x="16" y="58"/>
                  </a:moveTo>
                  <a:cubicBezTo>
                    <a:pt x="21" y="58"/>
                    <a:pt x="25" y="56"/>
                    <a:pt x="28" y="54"/>
                  </a:cubicBezTo>
                  <a:cubicBezTo>
                    <a:pt x="31" y="51"/>
                    <a:pt x="33" y="47"/>
                    <a:pt x="33" y="43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0"/>
                    <a:pt x="31" y="7"/>
                    <a:pt x="28" y="4"/>
                  </a:cubicBezTo>
                  <a:cubicBezTo>
                    <a:pt x="25" y="2"/>
                    <a:pt x="21" y="0"/>
                    <a:pt x="17" y="0"/>
                  </a:cubicBezTo>
                  <a:cubicBezTo>
                    <a:pt x="12" y="0"/>
                    <a:pt x="8" y="2"/>
                    <a:pt x="5" y="4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7"/>
                    <a:pt x="2" y="51"/>
                    <a:pt x="4" y="54"/>
                  </a:cubicBezTo>
                  <a:cubicBezTo>
                    <a:pt x="7" y="56"/>
                    <a:pt x="11" y="58"/>
                    <a:pt x="16" y="58"/>
                  </a:cubicBezTo>
                  <a:close/>
                  <a:moveTo>
                    <a:pt x="12" y="14"/>
                  </a:moveTo>
                  <a:cubicBezTo>
                    <a:pt x="12" y="13"/>
                    <a:pt x="12" y="12"/>
                    <a:pt x="13" y="11"/>
                  </a:cubicBezTo>
                  <a:cubicBezTo>
                    <a:pt x="14" y="10"/>
                    <a:pt x="15" y="10"/>
                    <a:pt x="16" y="10"/>
                  </a:cubicBezTo>
                  <a:cubicBezTo>
                    <a:pt x="18" y="10"/>
                    <a:pt x="19" y="10"/>
                    <a:pt x="20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5"/>
                    <a:pt x="21" y="46"/>
                    <a:pt x="20" y="47"/>
                  </a:cubicBezTo>
                  <a:cubicBezTo>
                    <a:pt x="19" y="48"/>
                    <a:pt x="18" y="48"/>
                    <a:pt x="16" y="48"/>
                  </a:cubicBezTo>
                  <a:cubicBezTo>
                    <a:pt x="15" y="48"/>
                    <a:pt x="14" y="48"/>
                    <a:pt x="13" y="47"/>
                  </a:cubicBezTo>
                  <a:cubicBezTo>
                    <a:pt x="12" y="46"/>
                    <a:pt x="12" y="45"/>
                    <a:pt x="12" y="44"/>
                  </a:cubicBez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10518776" y="1614488"/>
              <a:ext cx="52388" cy="92075"/>
            </a:xfrm>
            <a:custGeom>
              <a:avLst/>
              <a:gdLst>
                <a:gd name="T0" fmla="*/ 7 w 31"/>
                <a:gd name="T1" fmla="*/ 55 h 55"/>
                <a:gd name="T2" fmla="*/ 14 w 31"/>
                <a:gd name="T3" fmla="*/ 53 h 55"/>
                <a:gd name="T4" fmla="*/ 20 w 31"/>
                <a:gd name="T5" fmla="*/ 48 h 55"/>
                <a:gd name="T6" fmla="*/ 20 w 31"/>
                <a:gd name="T7" fmla="*/ 54 h 55"/>
                <a:gd name="T8" fmla="*/ 31 w 31"/>
                <a:gd name="T9" fmla="*/ 54 h 55"/>
                <a:gd name="T10" fmla="*/ 31 w 31"/>
                <a:gd name="T11" fmla="*/ 0 h 55"/>
                <a:gd name="T12" fmla="*/ 20 w 31"/>
                <a:gd name="T13" fmla="*/ 0 h 55"/>
                <a:gd name="T14" fmla="*/ 20 w 31"/>
                <a:gd name="T15" fmla="*/ 41 h 55"/>
                <a:gd name="T16" fmla="*/ 17 w 31"/>
                <a:gd name="T17" fmla="*/ 44 h 55"/>
                <a:gd name="T18" fmla="*/ 14 w 31"/>
                <a:gd name="T19" fmla="*/ 45 h 55"/>
                <a:gd name="T20" fmla="*/ 11 w 31"/>
                <a:gd name="T21" fmla="*/ 44 h 55"/>
                <a:gd name="T22" fmla="*/ 11 w 31"/>
                <a:gd name="T23" fmla="*/ 42 h 55"/>
                <a:gd name="T24" fmla="*/ 11 w 31"/>
                <a:gd name="T25" fmla="*/ 0 h 55"/>
                <a:gd name="T26" fmla="*/ 0 w 31"/>
                <a:gd name="T27" fmla="*/ 0 h 55"/>
                <a:gd name="T28" fmla="*/ 0 w 31"/>
                <a:gd name="T29" fmla="*/ 45 h 55"/>
                <a:gd name="T30" fmla="*/ 2 w 31"/>
                <a:gd name="T31" fmla="*/ 53 h 55"/>
                <a:gd name="T32" fmla="*/ 7 w 31"/>
                <a:gd name="T3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55">
                  <a:moveTo>
                    <a:pt x="7" y="55"/>
                  </a:moveTo>
                  <a:cubicBezTo>
                    <a:pt x="9" y="55"/>
                    <a:pt x="12" y="55"/>
                    <a:pt x="14" y="53"/>
                  </a:cubicBezTo>
                  <a:cubicBezTo>
                    <a:pt x="16" y="52"/>
                    <a:pt x="18" y="51"/>
                    <a:pt x="20" y="48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2"/>
                    <a:pt x="18" y="43"/>
                    <a:pt x="17" y="44"/>
                  </a:cubicBezTo>
                  <a:cubicBezTo>
                    <a:pt x="16" y="45"/>
                    <a:pt x="15" y="45"/>
                    <a:pt x="14" y="45"/>
                  </a:cubicBezTo>
                  <a:cubicBezTo>
                    <a:pt x="13" y="45"/>
                    <a:pt x="12" y="45"/>
                    <a:pt x="11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9"/>
                    <a:pt x="0" y="51"/>
                    <a:pt x="2" y="53"/>
                  </a:cubicBezTo>
                  <a:cubicBezTo>
                    <a:pt x="3" y="54"/>
                    <a:pt x="5" y="55"/>
                    <a:pt x="7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3" name="Freeform 92"/>
          <p:cNvSpPr>
            <a:spLocks noEditPoints="1"/>
          </p:cNvSpPr>
          <p:nvPr/>
        </p:nvSpPr>
        <p:spPr bwMode="auto">
          <a:xfrm>
            <a:off x="8421258" y="3931145"/>
            <a:ext cx="789537" cy="398201"/>
          </a:xfrm>
          <a:custGeom>
            <a:avLst/>
            <a:gdLst>
              <a:gd name="T0" fmla="*/ 92 w 218"/>
              <a:gd name="T1" fmla="*/ 32 h 109"/>
              <a:gd name="T2" fmla="*/ 174 w 218"/>
              <a:gd name="T3" fmla="*/ 46 h 109"/>
              <a:gd name="T4" fmla="*/ 143 w 218"/>
              <a:gd name="T5" fmla="*/ 54 h 109"/>
              <a:gd name="T6" fmla="*/ 135 w 218"/>
              <a:gd name="T7" fmla="*/ 38 h 109"/>
              <a:gd name="T8" fmla="*/ 107 w 218"/>
              <a:gd name="T9" fmla="*/ 37 h 109"/>
              <a:gd name="T10" fmla="*/ 128 w 218"/>
              <a:gd name="T11" fmla="*/ 80 h 109"/>
              <a:gd name="T12" fmla="*/ 218 w 218"/>
              <a:gd name="T13" fmla="*/ 54 h 109"/>
              <a:gd name="T14" fmla="*/ 87 w 218"/>
              <a:gd name="T15" fmla="*/ 19 h 109"/>
              <a:gd name="T16" fmla="*/ 86 w 218"/>
              <a:gd name="T17" fmla="*/ 19 h 109"/>
              <a:gd name="T18" fmla="*/ 76 w 218"/>
              <a:gd name="T19" fmla="*/ 0 h 109"/>
              <a:gd name="T20" fmla="*/ 48 w 218"/>
              <a:gd name="T21" fmla="*/ 3 h 109"/>
              <a:gd name="T22" fmla="*/ 59 w 218"/>
              <a:gd name="T23" fmla="*/ 27 h 109"/>
              <a:gd name="T24" fmla="*/ 26 w 218"/>
              <a:gd name="T25" fmla="*/ 109 h 109"/>
              <a:gd name="T26" fmla="*/ 117 w 218"/>
              <a:gd name="T27" fmla="*/ 83 h 109"/>
              <a:gd name="T28" fmla="*/ 92 w 218"/>
              <a:gd name="T29" fmla="*/ 32 h 109"/>
              <a:gd name="T30" fmla="*/ 51 w 218"/>
              <a:gd name="T31" fmla="*/ 79 h 109"/>
              <a:gd name="T32" fmla="*/ 67 w 218"/>
              <a:gd name="T33" fmla="*/ 43 h 109"/>
              <a:gd name="T34" fmla="*/ 81 w 218"/>
              <a:gd name="T35" fmla="*/ 71 h 109"/>
              <a:gd name="T36" fmla="*/ 51 w 218"/>
              <a:gd name="T37" fmla="*/ 7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18" h="109">
                <a:moveTo>
                  <a:pt x="92" y="32"/>
                </a:moveTo>
                <a:cubicBezTo>
                  <a:pt x="137" y="20"/>
                  <a:pt x="174" y="46"/>
                  <a:pt x="174" y="46"/>
                </a:cubicBezTo>
                <a:cubicBezTo>
                  <a:pt x="143" y="54"/>
                  <a:pt x="143" y="54"/>
                  <a:pt x="143" y="54"/>
                </a:cubicBezTo>
                <a:cubicBezTo>
                  <a:pt x="135" y="38"/>
                  <a:pt x="135" y="38"/>
                  <a:pt x="135" y="38"/>
                </a:cubicBezTo>
                <a:cubicBezTo>
                  <a:pt x="126" y="36"/>
                  <a:pt x="117" y="36"/>
                  <a:pt x="107" y="37"/>
                </a:cubicBezTo>
                <a:cubicBezTo>
                  <a:pt x="128" y="80"/>
                  <a:pt x="128" y="80"/>
                  <a:pt x="128" y="80"/>
                </a:cubicBezTo>
                <a:cubicBezTo>
                  <a:pt x="218" y="54"/>
                  <a:pt x="218" y="54"/>
                  <a:pt x="218" y="54"/>
                </a:cubicBezTo>
                <a:cubicBezTo>
                  <a:pt x="218" y="54"/>
                  <a:pt x="185" y="2"/>
                  <a:pt x="87" y="19"/>
                </a:cubicBezTo>
                <a:cubicBezTo>
                  <a:pt x="87" y="19"/>
                  <a:pt x="86" y="19"/>
                  <a:pt x="86" y="19"/>
                </a:cubicBezTo>
                <a:cubicBezTo>
                  <a:pt x="76" y="0"/>
                  <a:pt x="76" y="0"/>
                  <a:pt x="76" y="0"/>
                </a:cubicBezTo>
                <a:cubicBezTo>
                  <a:pt x="48" y="3"/>
                  <a:pt x="48" y="3"/>
                  <a:pt x="48" y="3"/>
                </a:cubicBezTo>
                <a:cubicBezTo>
                  <a:pt x="59" y="27"/>
                  <a:pt x="59" y="27"/>
                  <a:pt x="59" y="27"/>
                </a:cubicBezTo>
                <a:cubicBezTo>
                  <a:pt x="0" y="51"/>
                  <a:pt x="26" y="109"/>
                  <a:pt x="26" y="109"/>
                </a:cubicBezTo>
                <a:cubicBezTo>
                  <a:pt x="117" y="83"/>
                  <a:pt x="117" y="83"/>
                  <a:pt x="117" y="83"/>
                </a:cubicBezTo>
                <a:lnTo>
                  <a:pt x="92" y="32"/>
                </a:lnTo>
                <a:close/>
                <a:moveTo>
                  <a:pt x="51" y="79"/>
                </a:moveTo>
                <a:cubicBezTo>
                  <a:pt x="51" y="79"/>
                  <a:pt x="42" y="60"/>
                  <a:pt x="67" y="43"/>
                </a:cubicBezTo>
                <a:cubicBezTo>
                  <a:pt x="81" y="71"/>
                  <a:pt x="81" y="71"/>
                  <a:pt x="81" y="71"/>
                </a:cubicBezTo>
                <a:lnTo>
                  <a:pt x="51" y="7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94" name="Group 93"/>
          <p:cNvGrpSpPr/>
          <p:nvPr/>
        </p:nvGrpSpPr>
        <p:grpSpPr>
          <a:xfrm>
            <a:off x="7550117" y="2042274"/>
            <a:ext cx="714017" cy="710584"/>
            <a:chOff x="5616576" y="2249488"/>
            <a:chExt cx="330200" cy="328612"/>
          </a:xfrm>
          <a:solidFill>
            <a:schemeClr val="bg2"/>
          </a:solidFill>
        </p:grpSpPr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5724526" y="2249488"/>
              <a:ext cx="125413" cy="123825"/>
            </a:xfrm>
            <a:custGeom>
              <a:avLst/>
              <a:gdLst>
                <a:gd name="T0" fmla="*/ 75 w 75"/>
                <a:gd name="T1" fmla="*/ 9 h 74"/>
                <a:gd name="T2" fmla="*/ 34 w 75"/>
                <a:gd name="T3" fmla="*/ 0 h 74"/>
                <a:gd name="T4" fmla="*/ 0 w 75"/>
                <a:gd name="T5" fmla="*/ 6 h 74"/>
                <a:gd name="T6" fmla="*/ 75 w 75"/>
                <a:gd name="T7" fmla="*/ 74 h 74"/>
                <a:gd name="T8" fmla="*/ 75 w 75"/>
                <a:gd name="T9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74">
                  <a:moveTo>
                    <a:pt x="75" y="9"/>
                  </a:moveTo>
                  <a:cubicBezTo>
                    <a:pt x="62" y="3"/>
                    <a:pt x="48" y="0"/>
                    <a:pt x="34" y="0"/>
                  </a:cubicBezTo>
                  <a:cubicBezTo>
                    <a:pt x="22" y="0"/>
                    <a:pt x="11" y="2"/>
                    <a:pt x="0" y="6"/>
                  </a:cubicBezTo>
                  <a:cubicBezTo>
                    <a:pt x="2" y="9"/>
                    <a:pt x="71" y="71"/>
                    <a:pt x="75" y="74"/>
                  </a:cubicBezTo>
                  <a:cubicBezTo>
                    <a:pt x="75" y="70"/>
                    <a:pt x="75" y="10"/>
                    <a:pt x="7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6" name="Freeform 95"/>
            <p:cNvSpPr>
              <a:spLocks/>
            </p:cNvSpPr>
            <p:nvPr/>
          </p:nvSpPr>
          <p:spPr bwMode="auto">
            <a:xfrm>
              <a:off x="5629276" y="2414588"/>
              <a:ext cx="66675" cy="139700"/>
            </a:xfrm>
            <a:custGeom>
              <a:avLst/>
              <a:gdLst>
                <a:gd name="T0" fmla="*/ 40 w 40"/>
                <a:gd name="T1" fmla="*/ 84 h 84"/>
                <a:gd name="T2" fmla="*/ 40 w 40"/>
                <a:gd name="T3" fmla="*/ 0 h 84"/>
                <a:gd name="T4" fmla="*/ 0 w 40"/>
                <a:gd name="T5" fmla="*/ 37 h 84"/>
                <a:gd name="T6" fmla="*/ 40 w 40"/>
                <a:gd name="T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84">
                  <a:moveTo>
                    <a:pt x="40" y="84"/>
                  </a:moveTo>
                  <a:cubicBezTo>
                    <a:pt x="40" y="81"/>
                    <a:pt x="40" y="4"/>
                    <a:pt x="40" y="0"/>
                  </a:cubicBezTo>
                  <a:cubicBezTo>
                    <a:pt x="37" y="3"/>
                    <a:pt x="1" y="36"/>
                    <a:pt x="0" y="37"/>
                  </a:cubicBezTo>
                  <a:cubicBezTo>
                    <a:pt x="8" y="56"/>
                    <a:pt x="22" y="73"/>
                    <a:pt x="4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5616576" y="2268538"/>
              <a:ext cx="152400" cy="188912"/>
            </a:xfrm>
            <a:custGeom>
              <a:avLst/>
              <a:gdLst>
                <a:gd name="T0" fmla="*/ 0 w 91"/>
                <a:gd name="T1" fmla="*/ 87 h 113"/>
                <a:gd name="T2" fmla="*/ 3 w 91"/>
                <a:gd name="T3" fmla="*/ 113 h 113"/>
                <a:gd name="T4" fmla="*/ 91 w 91"/>
                <a:gd name="T5" fmla="*/ 33 h 113"/>
                <a:gd name="T6" fmla="*/ 53 w 91"/>
                <a:gd name="T7" fmla="*/ 0 h 113"/>
                <a:gd name="T8" fmla="*/ 0 w 91"/>
                <a:gd name="T9" fmla="*/ 8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13">
                  <a:moveTo>
                    <a:pt x="0" y="87"/>
                  </a:moveTo>
                  <a:cubicBezTo>
                    <a:pt x="0" y="96"/>
                    <a:pt x="1" y="104"/>
                    <a:pt x="3" y="113"/>
                  </a:cubicBezTo>
                  <a:cubicBezTo>
                    <a:pt x="6" y="110"/>
                    <a:pt x="89" y="35"/>
                    <a:pt x="91" y="33"/>
                  </a:cubicBezTo>
                  <a:cubicBezTo>
                    <a:pt x="89" y="32"/>
                    <a:pt x="54" y="1"/>
                    <a:pt x="53" y="0"/>
                  </a:cubicBezTo>
                  <a:cubicBezTo>
                    <a:pt x="20" y="17"/>
                    <a:pt x="0" y="5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5713413" y="2486025"/>
              <a:ext cx="217488" cy="92075"/>
            </a:xfrm>
            <a:custGeom>
              <a:avLst/>
              <a:gdLst>
                <a:gd name="T0" fmla="*/ 0 w 129"/>
                <a:gd name="T1" fmla="*/ 0 h 55"/>
                <a:gd name="T2" fmla="*/ 0 w 129"/>
                <a:gd name="T3" fmla="*/ 47 h 55"/>
                <a:gd name="T4" fmla="*/ 31 w 129"/>
                <a:gd name="T5" fmla="*/ 55 h 55"/>
                <a:gd name="T6" fmla="*/ 49 w 129"/>
                <a:gd name="T7" fmla="*/ 55 h 55"/>
                <a:gd name="T8" fmla="*/ 129 w 129"/>
                <a:gd name="T9" fmla="*/ 0 h 55"/>
                <a:gd name="T10" fmla="*/ 0 w 129"/>
                <a:gd name="T1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5">
                  <a:moveTo>
                    <a:pt x="0" y="0"/>
                  </a:moveTo>
                  <a:cubicBezTo>
                    <a:pt x="0" y="2"/>
                    <a:pt x="0" y="46"/>
                    <a:pt x="0" y="47"/>
                  </a:cubicBezTo>
                  <a:cubicBezTo>
                    <a:pt x="10" y="52"/>
                    <a:pt x="20" y="54"/>
                    <a:pt x="31" y="55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83" y="52"/>
                    <a:pt x="114" y="31"/>
                    <a:pt x="129" y="0"/>
                  </a:cubicBezTo>
                  <a:cubicBezTo>
                    <a:pt x="125" y="0"/>
                    <a:pt x="2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5867401" y="2273300"/>
              <a:ext cx="79375" cy="196850"/>
            </a:xfrm>
            <a:custGeom>
              <a:avLst/>
              <a:gdLst>
                <a:gd name="T0" fmla="*/ 0 w 48"/>
                <a:gd name="T1" fmla="*/ 0 h 117"/>
                <a:gd name="T2" fmla="*/ 0 w 48"/>
                <a:gd name="T3" fmla="*/ 117 h 117"/>
                <a:gd name="T4" fmla="*/ 42 w 48"/>
                <a:gd name="T5" fmla="*/ 117 h 117"/>
                <a:gd name="T6" fmla="*/ 48 w 48"/>
                <a:gd name="T7" fmla="*/ 84 h 117"/>
                <a:gd name="T8" fmla="*/ 0 w 48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17">
                  <a:moveTo>
                    <a:pt x="0" y="0"/>
                  </a:moveTo>
                  <a:cubicBezTo>
                    <a:pt x="0" y="4"/>
                    <a:pt x="0" y="115"/>
                    <a:pt x="0" y="117"/>
                  </a:cubicBezTo>
                  <a:cubicBezTo>
                    <a:pt x="2" y="117"/>
                    <a:pt x="41" y="117"/>
                    <a:pt x="42" y="117"/>
                  </a:cubicBezTo>
                  <a:cubicBezTo>
                    <a:pt x="46" y="106"/>
                    <a:pt x="48" y="95"/>
                    <a:pt x="48" y="84"/>
                  </a:cubicBezTo>
                  <a:cubicBezTo>
                    <a:pt x="48" y="50"/>
                    <a:pt x="29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10632479" y="3794308"/>
            <a:ext cx="610502" cy="381565"/>
            <a:chOff x="9639301" y="2981325"/>
            <a:chExt cx="342900" cy="214313"/>
          </a:xfrm>
          <a:solidFill>
            <a:schemeClr val="bg2"/>
          </a:solidFill>
        </p:grpSpPr>
        <p:sp>
          <p:nvSpPr>
            <p:cNvPr id="101" name="Freeform 100"/>
            <p:cNvSpPr>
              <a:spLocks noEditPoints="1"/>
            </p:cNvSpPr>
            <p:nvPr/>
          </p:nvSpPr>
          <p:spPr bwMode="auto">
            <a:xfrm>
              <a:off x="9639301" y="2981325"/>
              <a:ext cx="176213" cy="207962"/>
            </a:xfrm>
            <a:custGeom>
              <a:avLst/>
              <a:gdLst>
                <a:gd name="T0" fmla="*/ 80 w 105"/>
                <a:gd name="T1" fmla="*/ 56 h 124"/>
                <a:gd name="T2" fmla="*/ 99 w 105"/>
                <a:gd name="T3" fmla="*/ 33 h 124"/>
                <a:gd name="T4" fmla="*/ 64 w 105"/>
                <a:gd name="T5" fmla="*/ 0 h 124"/>
                <a:gd name="T6" fmla="*/ 28 w 105"/>
                <a:gd name="T7" fmla="*/ 0 h 124"/>
                <a:gd name="T8" fmla="*/ 27 w 105"/>
                <a:gd name="T9" fmla="*/ 0 h 124"/>
                <a:gd name="T10" fmla="*/ 0 w 105"/>
                <a:gd name="T11" fmla="*/ 0 h 124"/>
                <a:gd name="T12" fmla="*/ 0 w 105"/>
                <a:gd name="T13" fmla="*/ 123 h 124"/>
                <a:gd name="T14" fmla="*/ 27 w 105"/>
                <a:gd name="T15" fmla="*/ 123 h 124"/>
                <a:gd name="T16" fmla="*/ 28 w 105"/>
                <a:gd name="T17" fmla="*/ 123 h 124"/>
                <a:gd name="T18" fmla="*/ 64 w 105"/>
                <a:gd name="T19" fmla="*/ 123 h 124"/>
                <a:gd name="T20" fmla="*/ 103 w 105"/>
                <a:gd name="T21" fmla="*/ 87 h 124"/>
                <a:gd name="T22" fmla="*/ 80 w 105"/>
                <a:gd name="T23" fmla="*/ 56 h 124"/>
                <a:gd name="T24" fmla="*/ 28 w 105"/>
                <a:gd name="T25" fmla="*/ 22 h 124"/>
                <a:gd name="T26" fmla="*/ 59 w 105"/>
                <a:gd name="T27" fmla="*/ 22 h 124"/>
                <a:gd name="T28" fmla="*/ 64 w 105"/>
                <a:gd name="T29" fmla="*/ 22 h 124"/>
                <a:gd name="T30" fmla="*/ 73 w 105"/>
                <a:gd name="T31" fmla="*/ 34 h 124"/>
                <a:gd name="T32" fmla="*/ 62 w 105"/>
                <a:gd name="T33" fmla="*/ 49 h 124"/>
                <a:gd name="T34" fmla="*/ 28 w 105"/>
                <a:gd name="T35" fmla="*/ 49 h 124"/>
                <a:gd name="T36" fmla="*/ 28 w 105"/>
                <a:gd name="T37" fmla="*/ 22 h 124"/>
                <a:gd name="T38" fmla="*/ 62 w 105"/>
                <a:gd name="T39" fmla="*/ 101 h 124"/>
                <a:gd name="T40" fmla="*/ 60 w 105"/>
                <a:gd name="T41" fmla="*/ 101 h 124"/>
                <a:gd name="T42" fmla="*/ 28 w 105"/>
                <a:gd name="T43" fmla="*/ 101 h 124"/>
                <a:gd name="T44" fmla="*/ 28 w 105"/>
                <a:gd name="T45" fmla="*/ 68 h 124"/>
                <a:gd name="T46" fmla="*/ 64 w 105"/>
                <a:gd name="T47" fmla="*/ 68 h 124"/>
                <a:gd name="T48" fmla="*/ 77 w 105"/>
                <a:gd name="T49" fmla="*/ 85 h 124"/>
                <a:gd name="T50" fmla="*/ 62 w 105"/>
                <a:gd name="T51" fmla="*/ 10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5" h="124">
                  <a:moveTo>
                    <a:pt x="80" y="56"/>
                  </a:moveTo>
                  <a:cubicBezTo>
                    <a:pt x="80" y="56"/>
                    <a:pt x="99" y="55"/>
                    <a:pt x="99" y="33"/>
                  </a:cubicBezTo>
                  <a:cubicBezTo>
                    <a:pt x="99" y="10"/>
                    <a:pt x="83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4" y="123"/>
                    <a:pt x="103" y="124"/>
                    <a:pt x="103" y="87"/>
                  </a:cubicBezTo>
                  <a:cubicBezTo>
                    <a:pt x="103" y="87"/>
                    <a:pt x="105" y="56"/>
                    <a:pt x="80" y="56"/>
                  </a:cubicBezTo>
                  <a:close/>
                  <a:moveTo>
                    <a:pt x="28" y="22"/>
                  </a:moveTo>
                  <a:cubicBezTo>
                    <a:pt x="59" y="22"/>
                    <a:pt x="59" y="22"/>
                    <a:pt x="59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22"/>
                    <a:pt x="73" y="22"/>
                    <a:pt x="73" y="34"/>
                  </a:cubicBezTo>
                  <a:cubicBezTo>
                    <a:pt x="73" y="47"/>
                    <a:pt x="67" y="49"/>
                    <a:pt x="62" y="49"/>
                  </a:cubicBezTo>
                  <a:cubicBezTo>
                    <a:pt x="28" y="49"/>
                    <a:pt x="28" y="49"/>
                    <a:pt x="28" y="49"/>
                  </a:cubicBezTo>
                  <a:lnTo>
                    <a:pt x="28" y="22"/>
                  </a:lnTo>
                  <a:close/>
                  <a:moveTo>
                    <a:pt x="62" y="101"/>
                  </a:moveTo>
                  <a:cubicBezTo>
                    <a:pt x="61" y="101"/>
                    <a:pt x="60" y="101"/>
                    <a:pt x="60" y="101"/>
                  </a:cubicBezTo>
                  <a:cubicBezTo>
                    <a:pt x="28" y="101"/>
                    <a:pt x="28" y="101"/>
                    <a:pt x="28" y="101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4" y="68"/>
                    <a:pt x="77" y="68"/>
                    <a:pt x="77" y="85"/>
                  </a:cubicBezTo>
                  <a:cubicBezTo>
                    <a:pt x="77" y="99"/>
                    <a:pt x="67" y="101"/>
                    <a:pt x="6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2" name="Freeform 101"/>
            <p:cNvSpPr>
              <a:spLocks noEditPoints="1"/>
            </p:cNvSpPr>
            <p:nvPr/>
          </p:nvSpPr>
          <p:spPr bwMode="auto">
            <a:xfrm>
              <a:off x="9815513" y="3033713"/>
              <a:ext cx="166688" cy="161925"/>
            </a:xfrm>
            <a:custGeom>
              <a:avLst/>
              <a:gdLst>
                <a:gd name="T0" fmla="*/ 50 w 100"/>
                <a:gd name="T1" fmla="*/ 0 h 97"/>
                <a:gd name="T2" fmla="*/ 3 w 100"/>
                <a:gd name="T3" fmla="*/ 47 h 97"/>
                <a:gd name="T4" fmla="*/ 50 w 100"/>
                <a:gd name="T5" fmla="*/ 95 h 97"/>
                <a:gd name="T6" fmla="*/ 92 w 100"/>
                <a:gd name="T7" fmla="*/ 62 h 97"/>
                <a:gd name="T8" fmla="*/ 71 w 100"/>
                <a:gd name="T9" fmla="*/ 62 h 97"/>
                <a:gd name="T10" fmla="*/ 51 w 100"/>
                <a:gd name="T11" fmla="*/ 75 h 97"/>
                <a:gd name="T12" fmla="*/ 29 w 100"/>
                <a:gd name="T13" fmla="*/ 54 h 97"/>
                <a:gd name="T14" fmla="*/ 93 w 100"/>
                <a:gd name="T15" fmla="*/ 54 h 97"/>
                <a:gd name="T16" fmla="*/ 50 w 100"/>
                <a:gd name="T17" fmla="*/ 0 h 97"/>
                <a:gd name="T18" fmla="*/ 29 w 100"/>
                <a:gd name="T19" fmla="*/ 37 h 97"/>
                <a:gd name="T20" fmla="*/ 51 w 100"/>
                <a:gd name="T21" fmla="*/ 18 h 97"/>
                <a:gd name="T22" fmla="*/ 70 w 100"/>
                <a:gd name="T23" fmla="*/ 37 h 97"/>
                <a:gd name="T24" fmla="*/ 29 w 100"/>
                <a:gd name="T25" fmla="*/ 3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97">
                  <a:moveTo>
                    <a:pt x="50" y="0"/>
                  </a:moveTo>
                  <a:cubicBezTo>
                    <a:pt x="3" y="0"/>
                    <a:pt x="3" y="47"/>
                    <a:pt x="3" y="47"/>
                  </a:cubicBezTo>
                  <a:cubicBezTo>
                    <a:pt x="3" y="47"/>
                    <a:pt x="0" y="95"/>
                    <a:pt x="50" y="95"/>
                  </a:cubicBezTo>
                  <a:cubicBezTo>
                    <a:pt x="50" y="95"/>
                    <a:pt x="92" y="97"/>
                    <a:pt x="92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62"/>
                    <a:pt x="71" y="75"/>
                    <a:pt x="51" y="75"/>
                  </a:cubicBezTo>
                  <a:cubicBezTo>
                    <a:pt x="51" y="75"/>
                    <a:pt x="29" y="76"/>
                    <a:pt x="29" y="54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3" y="54"/>
                    <a:pt x="100" y="0"/>
                    <a:pt x="50" y="0"/>
                  </a:cubicBezTo>
                  <a:close/>
                  <a:moveTo>
                    <a:pt x="29" y="37"/>
                  </a:moveTo>
                  <a:cubicBezTo>
                    <a:pt x="29" y="37"/>
                    <a:pt x="32" y="18"/>
                    <a:pt x="51" y="18"/>
                  </a:cubicBezTo>
                  <a:cubicBezTo>
                    <a:pt x="70" y="18"/>
                    <a:pt x="70" y="37"/>
                    <a:pt x="70" y="37"/>
                  </a:cubicBezTo>
                  <a:lnTo>
                    <a:pt x="29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" name="Rectangle 102"/>
            <p:cNvSpPr>
              <a:spLocks noChangeArrowheads="1"/>
            </p:cNvSpPr>
            <p:nvPr/>
          </p:nvSpPr>
          <p:spPr bwMode="auto">
            <a:xfrm>
              <a:off x="9855201" y="2992438"/>
              <a:ext cx="8572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072773" y="1649501"/>
            <a:ext cx="386074" cy="347465"/>
            <a:chOff x="11653838" y="2938463"/>
            <a:chExt cx="333375" cy="300037"/>
          </a:xfrm>
          <a:solidFill>
            <a:schemeClr val="bg2"/>
          </a:solidFill>
        </p:grpSpPr>
        <p:sp>
          <p:nvSpPr>
            <p:cNvPr id="105" name="Freeform 104"/>
            <p:cNvSpPr>
              <a:spLocks/>
            </p:cNvSpPr>
            <p:nvPr/>
          </p:nvSpPr>
          <p:spPr bwMode="auto">
            <a:xfrm>
              <a:off x="11844338" y="3003550"/>
              <a:ext cx="142875" cy="142875"/>
            </a:xfrm>
            <a:custGeom>
              <a:avLst/>
              <a:gdLst>
                <a:gd name="T0" fmla="*/ 81 w 85"/>
                <a:gd name="T1" fmla="*/ 34 h 85"/>
                <a:gd name="T2" fmla="*/ 51 w 85"/>
                <a:gd name="T3" fmla="*/ 34 h 85"/>
                <a:gd name="T4" fmla="*/ 51 w 85"/>
                <a:gd name="T5" fmla="*/ 4 h 85"/>
                <a:gd name="T6" fmla="*/ 47 w 85"/>
                <a:gd name="T7" fmla="*/ 0 h 85"/>
                <a:gd name="T8" fmla="*/ 38 w 85"/>
                <a:gd name="T9" fmla="*/ 0 h 85"/>
                <a:gd name="T10" fmla="*/ 34 w 85"/>
                <a:gd name="T11" fmla="*/ 4 h 85"/>
                <a:gd name="T12" fmla="*/ 34 w 85"/>
                <a:gd name="T13" fmla="*/ 34 h 85"/>
                <a:gd name="T14" fmla="*/ 4 w 85"/>
                <a:gd name="T15" fmla="*/ 34 h 85"/>
                <a:gd name="T16" fmla="*/ 0 w 85"/>
                <a:gd name="T17" fmla="*/ 38 h 85"/>
                <a:gd name="T18" fmla="*/ 0 w 85"/>
                <a:gd name="T19" fmla="*/ 46 h 85"/>
                <a:gd name="T20" fmla="*/ 4 w 85"/>
                <a:gd name="T21" fmla="*/ 51 h 85"/>
                <a:gd name="T22" fmla="*/ 34 w 85"/>
                <a:gd name="T23" fmla="*/ 51 h 85"/>
                <a:gd name="T24" fmla="*/ 34 w 85"/>
                <a:gd name="T25" fmla="*/ 81 h 85"/>
                <a:gd name="T26" fmla="*/ 38 w 85"/>
                <a:gd name="T27" fmla="*/ 85 h 85"/>
                <a:gd name="T28" fmla="*/ 47 w 85"/>
                <a:gd name="T29" fmla="*/ 85 h 85"/>
                <a:gd name="T30" fmla="*/ 51 w 85"/>
                <a:gd name="T31" fmla="*/ 81 h 85"/>
                <a:gd name="T32" fmla="*/ 51 w 85"/>
                <a:gd name="T33" fmla="*/ 51 h 85"/>
                <a:gd name="T34" fmla="*/ 81 w 85"/>
                <a:gd name="T35" fmla="*/ 51 h 85"/>
                <a:gd name="T36" fmla="*/ 85 w 85"/>
                <a:gd name="T37" fmla="*/ 46 h 85"/>
                <a:gd name="T38" fmla="*/ 85 w 85"/>
                <a:gd name="T39" fmla="*/ 38 h 85"/>
                <a:gd name="T40" fmla="*/ 81 w 85"/>
                <a:gd name="T41" fmla="*/ 3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5" h="85">
                  <a:moveTo>
                    <a:pt x="81" y="34"/>
                  </a:moveTo>
                  <a:cubicBezTo>
                    <a:pt x="51" y="34"/>
                    <a:pt x="51" y="34"/>
                    <a:pt x="51" y="3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1"/>
                    <a:pt x="49" y="0"/>
                    <a:pt x="47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6" y="0"/>
                    <a:pt x="34" y="1"/>
                    <a:pt x="34" y="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2" y="34"/>
                    <a:pt x="0" y="36"/>
                    <a:pt x="0" y="3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9"/>
                    <a:pt x="2" y="51"/>
                    <a:pt x="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3"/>
                    <a:pt x="36" y="85"/>
                    <a:pt x="38" y="85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9" y="85"/>
                    <a:pt x="51" y="83"/>
                    <a:pt x="51" y="8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83" y="51"/>
                    <a:pt x="85" y="49"/>
                    <a:pt x="85" y="46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5" y="36"/>
                    <a:pt x="83" y="34"/>
                    <a:pt x="8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" name="Freeform 105"/>
            <p:cNvSpPr>
              <a:spLocks noEditPoints="1"/>
            </p:cNvSpPr>
            <p:nvPr/>
          </p:nvSpPr>
          <p:spPr bwMode="auto">
            <a:xfrm>
              <a:off x="11653838" y="2938463"/>
              <a:ext cx="198438" cy="300037"/>
            </a:xfrm>
            <a:custGeom>
              <a:avLst/>
              <a:gdLst>
                <a:gd name="T0" fmla="*/ 94 w 119"/>
                <a:gd name="T1" fmla="*/ 99 h 179"/>
                <a:gd name="T2" fmla="*/ 82 w 119"/>
                <a:gd name="T3" fmla="*/ 86 h 179"/>
                <a:gd name="T4" fmla="*/ 90 w 119"/>
                <a:gd name="T5" fmla="*/ 74 h 179"/>
                <a:gd name="T6" fmla="*/ 107 w 119"/>
                <a:gd name="T7" fmla="*/ 43 h 179"/>
                <a:gd name="T8" fmla="*/ 98 w 119"/>
                <a:gd name="T9" fmla="*/ 17 h 179"/>
                <a:gd name="T10" fmla="*/ 102 w 119"/>
                <a:gd name="T11" fmla="*/ 17 h 179"/>
                <a:gd name="T12" fmla="*/ 105 w 119"/>
                <a:gd name="T13" fmla="*/ 16 h 179"/>
                <a:gd name="T14" fmla="*/ 117 w 119"/>
                <a:gd name="T15" fmla="*/ 8 h 179"/>
                <a:gd name="T16" fmla="*/ 118 w 119"/>
                <a:gd name="T17" fmla="*/ 3 h 179"/>
                <a:gd name="T18" fmla="*/ 114 w 119"/>
                <a:gd name="T19" fmla="*/ 0 h 179"/>
                <a:gd name="T20" fmla="*/ 61 w 119"/>
                <a:gd name="T21" fmla="*/ 0 h 179"/>
                <a:gd name="T22" fmla="*/ 44 w 119"/>
                <a:gd name="T23" fmla="*/ 3 h 179"/>
                <a:gd name="T24" fmla="*/ 11 w 119"/>
                <a:gd name="T25" fmla="*/ 43 h 179"/>
                <a:gd name="T26" fmla="*/ 54 w 119"/>
                <a:gd name="T27" fmla="*/ 85 h 179"/>
                <a:gd name="T28" fmla="*/ 54 w 119"/>
                <a:gd name="T29" fmla="*/ 91 h 179"/>
                <a:gd name="T30" fmla="*/ 56 w 119"/>
                <a:gd name="T31" fmla="*/ 102 h 179"/>
                <a:gd name="T32" fmla="*/ 56 w 119"/>
                <a:gd name="T33" fmla="*/ 102 h 179"/>
                <a:gd name="T34" fmla="*/ 3 w 119"/>
                <a:gd name="T35" fmla="*/ 130 h 179"/>
                <a:gd name="T36" fmla="*/ 0 w 119"/>
                <a:gd name="T37" fmla="*/ 144 h 179"/>
                <a:gd name="T38" fmla="*/ 3 w 119"/>
                <a:gd name="T39" fmla="*/ 156 h 179"/>
                <a:gd name="T40" fmla="*/ 34 w 119"/>
                <a:gd name="T41" fmla="*/ 176 h 179"/>
                <a:gd name="T42" fmla="*/ 58 w 119"/>
                <a:gd name="T43" fmla="*/ 179 h 179"/>
                <a:gd name="T44" fmla="*/ 80 w 119"/>
                <a:gd name="T45" fmla="*/ 176 h 179"/>
                <a:gd name="T46" fmla="*/ 114 w 119"/>
                <a:gd name="T47" fmla="*/ 137 h 179"/>
                <a:gd name="T48" fmla="*/ 94 w 119"/>
                <a:gd name="T49" fmla="*/ 99 h 179"/>
                <a:gd name="T50" fmla="*/ 27 w 119"/>
                <a:gd name="T51" fmla="*/ 138 h 179"/>
                <a:gd name="T52" fmla="*/ 61 w 119"/>
                <a:gd name="T53" fmla="*/ 115 h 179"/>
                <a:gd name="T54" fmla="*/ 61 w 119"/>
                <a:gd name="T55" fmla="*/ 115 h 179"/>
                <a:gd name="T56" fmla="*/ 73 w 119"/>
                <a:gd name="T57" fmla="*/ 117 h 179"/>
                <a:gd name="T58" fmla="*/ 76 w 119"/>
                <a:gd name="T59" fmla="*/ 119 h 179"/>
                <a:gd name="T60" fmla="*/ 92 w 119"/>
                <a:gd name="T61" fmla="*/ 134 h 179"/>
                <a:gd name="T62" fmla="*/ 92 w 119"/>
                <a:gd name="T63" fmla="*/ 139 h 179"/>
                <a:gd name="T64" fmla="*/ 58 w 119"/>
                <a:gd name="T65" fmla="*/ 162 h 179"/>
                <a:gd name="T66" fmla="*/ 27 w 119"/>
                <a:gd name="T67" fmla="*/ 138 h 179"/>
                <a:gd name="T68" fmla="*/ 43 w 119"/>
                <a:gd name="T69" fmla="*/ 21 h 179"/>
                <a:gd name="T70" fmla="*/ 54 w 119"/>
                <a:gd name="T71" fmla="*/ 16 h 179"/>
                <a:gd name="T72" fmla="*/ 55 w 119"/>
                <a:gd name="T73" fmla="*/ 16 h 179"/>
                <a:gd name="T74" fmla="*/ 79 w 119"/>
                <a:gd name="T75" fmla="*/ 45 h 179"/>
                <a:gd name="T76" fmla="*/ 74 w 119"/>
                <a:gd name="T77" fmla="*/ 67 h 179"/>
                <a:gd name="T78" fmla="*/ 64 w 119"/>
                <a:gd name="T79" fmla="*/ 72 h 179"/>
                <a:gd name="T80" fmla="*/ 64 w 119"/>
                <a:gd name="T81" fmla="*/ 72 h 179"/>
                <a:gd name="T82" fmla="*/ 63 w 119"/>
                <a:gd name="T83" fmla="*/ 72 h 179"/>
                <a:gd name="T84" fmla="*/ 38 w 119"/>
                <a:gd name="T85" fmla="*/ 42 h 179"/>
                <a:gd name="T86" fmla="*/ 43 w 119"/>
                <a:gd name="T87" fmla="*/ 21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9" h="179">
                  <a:moveTo>
                    <a:pt x="94" y="99"/>
                  </a:moveTo>
                  <a:cubicBezTo>
                    <a:pt x="88" y="95"/>
                    <a:pt x="82" y="88"/>
                    <a:pt x="82" y="86"/>
                  </a:cubicBezTo>
                  <a:cubicBezTo>
                    <a:pt x="82" y="82"/>
                    <a:pt x="82" y="81"/>
                    <a:pt x="90" y="74"/>
                  </a:cubicBezTo>
                  <a:cubicBezTo>
                    <a:pt x="101" y="66"/>
                    <a:pt x="107" y="55"/>
                    <a:pt x="107" y="43"/>
                  </a:cubicBezTo>
                  <a:cubicBezTo>
                    <a:pt x="107" y="33"/>
                    <a:pt x="104" y="23"/>
                    <a:pt x="98" y="17"/>
                  </a:cubicBezTo>
                  <a:cubicBezTo>
                    <a:pt x="102" y="17"/>
                    <a:pt x="102" y="17"/>
                    <a:pt x="102" y="17"/>
                  </a:cubicBezTo>
                  <a:cubicBezTo>
                    <a:pt x="103" y="17"/>
                    <a:pt x="104" y="17"/>
                    <a:pt x="105" y="16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8" y="6"/>
                    <a:pt x="119" y="5"/>
                    <a:pt x="118" y="3"/>
                  </a:cubicBezTo>
                  <a:cubicBezTo>
                    <a:pt x="118" y="1"/>
                    <a:pt x="116" y="0"/>
                    <a:pt x="11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6" y="0"/>
                    <a:pt x="50" y="1"/>
                    <a:pt x="44" y="3"/>
                  </a:cubicBezTo>
                  <a:cubicBezTo>
                    <a:pt x="25" y="10"/>
                    <a:pt x="11" y="26"/>
                    <a:pt x="11" y="43"/>
                  </a:cubicBezTo>
                  <a:cubicBezTo>
                    <a:pt x="11" y="67"/>
                    <a:pt x="30" y="85"/>
                    <a:pt x="54" y="85"/>
                  </a:cubicBezTo>
                  <a:cubicBezTo>
                    <a:pt x="54" y="87"/>
                    <a:pt x="54" y="89"/>
                    <a:pt x="54" y="91"/>
                  </a:cubicBezTo>
                  <a:cubicBezTo>
                    <a:pt x="54" y="95"/>
                    <a:pt x="55" y="98"/>
                    <a:pt x="56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32" y="102"/>
                    <a:pt x="11" y="113"/>
                    <a:pt x="3" y="130"/>
                  </a:cubicBezTo>
                  <a:cubicBezTo>
                    <a:pt x="1" y="135"/>
                    <a:pt x="0" y="139"/>
                    <a:pt x="0" y="144"/>
                  </a:cubicBezTo>
                  <a:cubicBezTo>
                    <a:pt x="0" y="148"/>
                    <a:pt x="1" y="152"/>
                    <a:pt x="3" y="156"/>
                  </a:cubicBezTo>
                  <a:cubicBezTo>
                    <a:pt x="8" y="165"/>
                    <a:pt x="19" y="172"/>
                    <a:pt x="34" y="176"/>
                  </a:cubicBezTo>
                  <a:cubicBezTo>
                    <a:pt x="41" y="178"/>
                    <a:pt x="49" y="179"/>
                    <a:pt x="58" y="179"/>
                  </a:cubicBezTo>
                  <a:cubicBezTo>
                    <a:pt x="66" y="179"/>
                    <a:pt x="73" y="178"/>
                    <a:pt x="80" y="176"/>
                  </a:cubicBezTo>
                  <a:cubicBezTo>
                    <a:pt x="101" y="170"/>
                    <a:pt x="114" y="155"/>
                    <a:pt x="114" y="137"/>
                  </a:cubicBezTo>
                  <a:cubicBezTo>
                    <a:pt x="114" y="120"/>
                    <a:pt x="109" y="109"/>
                    <a:pt x="94" y="99"/>
                  </a:cubicBezTo>
                  <a:close/>
                  <a:moveTo>
                    <a:pt x="27" y="138"/>
                  </a:moveTo>
                  <a:cubicBezTo>
                    <a:pt x="27" y="126"/>
                    <a:pt x="43" y="115"/>
                    <a:pt x="61" y="115"/>
                  </a:cubicBezTo>
                  <a:cubicBezTo>
                    <a:pt x="61" y="115"/>
                    <a:pt x="61" y="115"/>
                    <a:pt x="61" y="115"/>
                  </a:cubicBezTo>
                  <a:cubicBezTo>
                    <a:pt x="65" y="115"/>
                    <a:pt x="69" y="115"/>
                    <a:pt x="73" y="117"/>
                  </a:cubicBezTo>
                  <a:cubicBezTo>
                    <a:pt x="74" y="117"/>
                    <a:pt x="75" y="118"/>
                    <a:pt x="76" y="119"/>
                  </a:cubicBezTo>
                  <a:cubicBezTo>
                    <a:pt x="85" y="125"/>
                    <a:pt x="90" y="128"/>
                    <a:pt x="92" y="134"/>
                  </a:cubicBezTo>
                  <a:cubicBezTo>
                    <a:pt x="92" y="136"/>
                    <a:pt x="92" y="137"/>
                    <a:pt x="92" y="139"/>
                  </a:cubicBezTo>
                  <a:cubicBezTo>
                    <a:pt x="92" y="154"/>
                    <a:pt x="81" y="162"/>
                    <a:pt x="58" y="162"/>
                  </a:cubicBezTo>
                  <a:cubicBezTo>
                    <a:pt x="41" y="162"/>
                    <a:pt x="27" y="152"/>
                    <a:pt x="27" y="138"/>
                  </a:cubicBezTo>
                  <a:close/>
                  <a:moveTo>
                    <a:pt x="43" y="21"/>
                  </a:moveTo>
                  <a:cubicBezTo>
                    <a:pt x="46" y="18"/>
                    <a:pt x="50" y="16"/>
                    <a:pt x="54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66" y="16"/>
                    <a:pt x="77" y="29"/>
                    <a:pt x="79" y="45"/>
                  </a:cubicBezTo>
                  <a:cubicBezTo>
                    <a:pt x="81" y="54"/>
                    <a:pt x="79" y="62"/>
                    <a:pt x="74" y="67"/>
                  </a:cubicBezTo>
                  <a:cubicBezTo>
                    <a:pt x="71" y="70"/>
                    <a:pt x="68" y="72"/>
                    <a:pt x="64" y="72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52" y="71"/>
                    <a:pt x="40" y="58"/>
                    <a:pt x="38" y="42"/>
                  </a:cubicBezTo>
                  <a:cubicBezTo>
                    <a:pt x="37" y="34"/>
                    <a:pt x="39" y="26"/>
                    <a:pt x="4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7" name="Freeform 106"/>
          <p:cNvSpPr>
            <a:spLocks noEditPoints="1"/>
          </p:cNvSpPr>
          <p:nvPr/>
        </p:nvSpPr>
        <p:spPr bwMode="auto">
          <a:xfrm>
            <a:off x="10397406" y="2441104"/>
            <a:ext cx="717451" cy="717449"/>
          </a:xfrm>
          <a:custGeom>
            <a:avLst/>
            <a:gdLst>
              <a:gd name="T0" fmla="*/ 160 w 198"/>
              <a:gd name="T1" fmla="*/ 0 h 198"/>
              <a:gd name="T2" fmla="*/ 38 w 198"/>
              <a:gd name="T3" fmla="*/ 0 h 198"/>
              <a:gd name="T4" fmla="*/ 0 w 198"/>
              <a:gd name="T5" fmla="*/ 38 h 198"/>
              <a:gd name="T6" fmla="*/ 0 w 198"/>
              <a:gd name="T7" fmla="*/ 78 h 198"/>
              <a:gd name="T8" fmla="*/ 0 w 198"/>
              <a:gd name="T9" fmla="*/ 159 h 198"/>
              <a:gd name="T10" fmla="*/ 38 w 198"/>
              <a:gd name="T11" fmla="*/ 198 h 198"/>
              <a:gd name="T12" fmla="*/ 160 w 198"/>
              <a:gd name="T13" fmla="*/ 198 h 198"/>
              <a:gd name="T14" fmla="*/ 198 w 198"/>
              <a:gd name="T15" fmla="*/ 159 h 198"/>
              <a:gd name="T16" fmla="*/ 198 w 198"/>
              <a:gd name="T17" fmla="*/ 78 h 198"/>
              <a:gd name="T18" fmla="*/ 198 w 198"/>
              <a:gd name="T19" fmla="*/ 38 h 198"/>
              <a:gd name="T20" fmla="*/ 160 w 198"/>
              <a:gd name="T21" fmla="*/ 0 h 198"/>
              <a:gd name="T22" fmla="*/ 171 w 198"/>
              <a:gd name="T23" fmla="*/ 22 h 198"/>
              <a:gd name="T24" fmla="*/ 175 w 198"/>
              <a:gd name="T25" fmla="*/ 22 h 198"/>
              <a:gd name="T26" fmla="*/ 175 w 198"/>
              <a:gd name="T27" fmla="*/ 27 h 198"/>
              <a:gd name="T28" fmla="*/ 175 w 198"/>
              <a:gd name="T29" fmla="*/ 56 h 198"/>
              <a:gd name="T30" fmla="*/ 142 w 198"/>
              <a:gd name="T31" fmla="*/ 56 h 198"/>
              <a:gd name="T32" fmla="*/ 142 w 198"/>
              <a:gd name="T33" fmla="*/ 22 h 198"/>
              <a:gd name="T34" fmla="*/ 171 w 198"/>
              <a:gd name="T35" fmla="*/ 22 h 198"/>
              <a:gd name="T36" fmla="*/ 71 w 198"/>
              <a:gd name="T37" fmla="*/ 78 h 198"/>
              <a:gd name="T38" fmla="*/ 99 w 198"/>
              <a:gd name="T39" fmla="*/ 64 h 198"/>
              <a:gd name="T40" fmla="*/ 127 w 198"/>
              <a:gd name="T41" fmla="*/ 78 h 198"/>
              <a:gd name="T42" fmla="*/ 134 w 198"/>
              <a:gd name="T43" fmla="*/ 99 h 198"/>
              <a:gd name="T44" fmla="*/ 99 w 198"/>
              <a:gd name="T45" fmla="*/ 134 h 198"/>
              <a:gd name="T46" fmla="*/ 64 w 198"/>
              <a:gd name="T47" fmla="*/ 99 h 198"/>
              <a:gd name="T48" fmla="*/ 71 w 198"/>
              <a:gd name="T49" fmla="*/ 78 h 198"/>
              <a:gd name="T50" fmla="*/ 179 w 198"/>
              <a:gd name="T51" fmla="*/ 159 h 198"/>
              <a:gd name="T52" fmla="*/ 160 w 198"/>
              <a:gd name="T53" fmla="*/ 178 h 198"/>
              <a:gd name="T54" fmla="*/ 38 w 198"/>
              <a:gd name="T55" fmla="*/ 178 h 198"/>
              <a:gd name="T56" fmla="*/ 19 w 198"/>
              <a:gd name="T57" fmla="*/ 159 h 198"/>
              <a:gd name="T58" fmla="*/ 19 w 198"/>
              <a:gd name="T59" fmla="*/ 78 h 198"/>
              <a:gd name="T60" fmla="*/ 49 w 198"/>
              <a:gd name="T61" fmla="*/ 78 h 198"/>
              <a:gd name="T62" fmla="*/ 45 w 198"/>
              <a:gd name="T63" fmla="*/ 99 h 198"/>
              <a:gd name="T64" fmla="*/ 99 w 198"/>
              <a:gd name="T65" fmla="*/ 153 h 198"/>
              <a:gd name="T66" fmla="*/ 153 w 198"/>
              <a:gd name="T67" fmla="*/ 99 h 198"/>
              <a:gd name="T68" fmla="*/ 149 w 198"/>
              <a:gd name="T69" fmla="*/ 78 h 198"/>
              <a:gd name="T70" fmla="*/ 179 w 198"/>
              <a:gd name="T71" fmla="*/ 78 h 198"/>
              <a:gd name="T72" fmla="*/ 179 w 198"/>
              <a:gd name="T73" fmla="*/ 159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8" h="198">
                <a:moveTo>
                  <a:pt x="160" y="0"/>
                </a:moveTo>
                <a:cubicBezTo>
                  <a:pt x="38" y="0"/>
                  <a:pt x="38" y="0"/>
                  <a:pt x="38" y="0"/>
                </a:cubicBezTo>
                <a:cubicBezTo>
                  <a:pt x="17" y="0"/>
                  <a:pt x="0" y="17"/>
                  <a:pt x="0" y="38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159"/>
                  <a:pt x="0" y="159"/>
                  <a:pt x="0" y="159"/>
                </a:cubicBezTo>
                <a:cubicBezTo>
                  <a:pt x="0" y="181"/>
                  <a:pt x="17" y="198"/>
                  <a:pt x="38" y="198"/>
                </a:cubicBezTo>
                <a:cubicBezTo>
                  <a:pt x="160" y="198"/>
                  <a:pt x="160" y="198"/>
                  <a:pt x="160" y="198"/>
                </a:cubicBezTo>
                <a:cubicBezTo>
                  <a:pt x="181" y="198"/>
                  <a:pt x="198" y="181"/>
                  <a:pt x="198" y="159"/>
                </a:cubicBezTo>
                <a:cubicBezTo>
                  <a:pt x="198" y="78"/>
                  <a:pt x="198" y="78"/>
                  <a:pt x="198" y="78"/>
                </a:cubicBezTo>
                <a:cubicBezTo>
                  <a:pt x="198" y="38"/>
                  <a:pt x="198" y="38"/>
                  <a:pt x="198" y="38"/>
                </a:cubicBezTo>
                <a:cubicBezTo>
                  <a:pt x="198" y="17"/>
                  <a:pt x="181" y="0"/>
                  <a:pt x="160" y="0"/>
                </a:cubicBezTo>
                <a:close/>
                <a:moveTo>
                  <a:pt x="171" y="22"/>
                </a:moveTo>
                <a:cubicBezTo>
                  <a:pt x="175" y="22"/>
                  <a:pt x="175" y="22"/>
                  <a:pt x="175" y="22"/>
                </a:cubicBezTo>
                <a:cubicBezTo>
                  <a:pt x="175" y="27"/>
                  <a:pt x="175" y="27"/>
                  <a:pt x="175" y="27"/>
                </a:cubicBezTo>
                <a:cubicBezTo>
                  <a:pt x="175" y="56"/>
                  <a:pt x="175" y="56"/>
                  <a:pt x="175" y="56"/>
                </a:cubicBezTo>
                <a:cubicBezTo>
                  <a:pt x="142" y="56"/>
                  <a:pt x="142" y="56"/>
                  <a:pt x="142" y="56"/>
                </a:cubicBezTo>
                <a:cubicBezTo>
                  <a:pt x="142" y="22"/>
                  <a:pt x="142" y="22"/>
                  <a:pt x="142" y="22"/>
                </a:cubicBezTo>
                <a:lnTo>
                  <a:pt x="171" y="22"/>
                </a:lnTo>
                <a:close/>
                <a:moveTo>
                  <a:pt x="71" y="78"/>
                </a:moveTo>
                <a:cubicBezTo>
                  <a:pt x="77" y="70"/>
                  <a:pt x="87" y="64"/>
                  <a:pt x="99" y="64"/>
                </a:cubicBezTo>
                <a:cubicBezTo>
                  <a:pt x="111" y="64"/>
                  <a:pt x="121" y="70"/>
                  <a:pt x="127" y="78"/>
                </a:cubicBezTo>
                <a:cubicBezTo>
                  <a:pt x="132" y="84"/>
                  <a:pt x="134" y="91"/>
                  <a:pt x="134" y="99"/>
                </a:cubicBezTo>
                <a:cubicBezTo>
                  <a:pt x="134" y="118"/>
                  <a:pt x="118" y="134"/>
                  <a:pt x="99" y="134"/>
                </a:cubicBezTo>
                <a:cubicBezTo>
                  <a:pt x="80" y="134"/>
                  <a:pt x="64" y="118"/>
                  <a:pt x="64" y="99"/>
                </a:cubicBezTo>
                <a:cubicBezTo>
                  <a:pt x="64" y="91"/>
                  <a:pt x="67" y="84"/>
                  <a:pt x="71" y="78"/>
                </a:cubicBezTo>
                <a:close/>
                <a:moveTo>
                  <a:pt x="179" y="159"/>
                </a:moveTo>
                <a:cubicBezTo>
                  <a:pt x="179" y="170"/>
                  <a:pt x="170" y="178"/>
                  <a:pt x="160" y="178"/>
                </a:cubicBezTo>
                <a:cubicBezTo>
                  <a:pt x="38" y="178"/>
                  <a:pt x="38" y="178"/>
                  <a:pt x="38" y="178"/>
                </a:cubicBezTo>
                <a:cubicBezTo>
                  <a:pt x="28" y="178"/>
                  <a:pt x="19" y="170"/>
                  <a:pt x="19" y="159"/>
                </a:cubicBezTo>
                <a:cubicBezTo>
                  <a:pt x="19" y="78"/>
                  <a:pt x="19" y="78"/>
                  <a:pt x="19" y="78"/>
                </a:cubicBezTo>
                <a:cubicBezTo>
                  <a:pt x="49" y="78"/>
                  <a:pt x="49" y="78"/>
                  <a:pt x="49" y="78"/>
                </a:cubicBezTo>
                <a:cubicBezTo>
                  <a:pt x="46" y="85"/>
                  <a:pt x="45" y="91"/>
                  <a:pt x="45" y="99"/>
                </a:cubicBezTo>
                <a:cubicBezTo>
                  <a:pt x="45" y="129"/>
                  <a:pt x="69" y="153"/>
                  <a:pt x="99" y="153"/>
                </a:cubicBezTo>
                <a:cubicBezTo>
                  <a:pt x="129" y="153"/>
                  <a:pt x="153" y="129"/>
                  <a:pt x="153" y="99"/>
                </a:cubicBezTo>
                <a:cubicBezTo>
                  <a:pt x="153" y="91"/>
                  <a:pt x="152" y="85"/>
                  <a:pt x="149" y="78"/>
                </a:cubicBezTo>
                <a:cubicBezTo>
                  <a:pt x="179" y="78"/>
                  <a:pt x="179" y="78"/>
                  <a:pt x="179" y="78"/>
                </a:cubicBezTo>
                <a:lnTo>
                  <a:pt x="179" y="15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9" name="TextBox 108"/>
          <p:cNvSpPr txBox="1"/>
          <p:nvPr/>
        </p:nvSpPr>
        <p:spPr>
          <a:xfrm>
            <a:off x="509261" y="5240586"/>
            <a:ext cx="58644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400" dirty="0"/>
              <a:t>For every 6 emails received, we get 3 Phone calls. Suitable for all categories business and personal presentation</a:t>
            </a:r>
            <a:r>
              <a:rPr lang="id-ID" sz="1400" b="1" dirty="0"/>
              <a:t>, </a:t>
            </a:r>
            <a:r>
              <a:rPr lang="id-ID" sz="1400" dirty="0"/>
              <a:t>Suitable for all categories business</a:t>
            </a:r>
            <a:r>
              <a:rPr lang="en-US" sz="1400" dirty="0"/>
              <a:t>.</a:t>
            </a:r>
            <a:endParaRPr lang="id-ID" sz="1400" dirty="0"/>
          </a:p>
        </p:txBody>
      </p:sp>
      <p:sp>
        <p:nvSpPr>
          <p:cNvPr id="110" name="TextBox 109"/>
          <p:cNvSpPr txBox="1"/>
          <p:nvPr/>
        </p:nvSpPr>
        <p:spPr>
          <a:xfrm>
            <a:off x="509260" y="2283707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  <a:endParaRPr lang="id-ID" sz="1600" b="1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21163" y="3641490"/>
            <a:ext cx="4549786" cy="470865"/>
            <a:chOff x="621163" y="3641490"/>
            <a:chExt cx="4549786" cy="470865"/>
          </a:xfrm>
        </p:grpSpPr>
        <p:grpSp>
          <p:nvGrpSpPr>
            <p:cNvPr id="241" name="Group 240"/>
            <p:cNvGrpSpPr/>
            <p:nvPr/>
          </p:nvGrpSpPr>
          <p:grpSpPr>
            <a:xfrm>
              <a:off x="621163" y="3641490"/>
              <a:ext cx="354044" cy="470865"/>
              <a:chOff x="3025775" y="-1966913"/>
              <a:chExt cx="784225" cy="1042988"/>
            </a:xfrm>
            <a:solidFill>
              <a:schemeClr val="accent2"/>
            </a:solidFill>
          </p:grpSpPr>
          <p:sp>
            <p:nvSpPr>
              <p:cNvPr id="254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5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2" name="Group 241"/>
            <p:cNvGrpSpPr/>
            <p:nvPr/>
          </p:nvGrpSpPr>
          <p:grpSpPr>
            <a:xfrm>
              <a:off x="1089035" y="3641490"/>
              <a:ext cx="354044" cy="470865"/>
              <a:chOff x="3025775" y="-1966913"/>
              <a:chExt cx="784225" cy="1042988"/>
            </a:xfrm>
            <a:solidFill>
              <a:schemeClr val="accent2"/>
            </a:solidFill>
          </p:grpSpPr>
          <p:sp>
            <p:nvSpPr>
              <p:cNvPr id="252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3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3" name="Group 242"/>
            <p:cNvGrpSpPr/>
            <p:nvPr/>
          </p:nvGrpSpPr>
          <p:grpSpPr>
            <a:xfrm>
              <a:off x="1558265" y="3641490"/>
              <a:ext cx="354044" cy="470865"/>
              <a:chOff x="3025775" y="-1966913"/>
              <a:chExt cx="784225" cy="1042988"/>
            </a:xfrm>
            <a:solidFill>
              <a:schemeClr val="accent2"/>
            </a:solidFill>
          </p:grpSpPr>
          <p:sp>
            <p:nvSpPr>
              <p:cNvPr id="250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2026137" y="3641490"/>
              <a:ext cx="354044" cy="470865"/>
              <a:chOff x="3025775" y="-1966913"/>
              <a:chExt cx="784225" cy="1042988"/>
            </a:xfrm>
            <a:solidFill>
              <a:schemeClr val="accent2"/>
            </a:solidFill>
          </p:grpSpPr>
          <p:sp>
            <p:nvSpPr>
              <p:cNvPr id="248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45" name="Group 244"/>
            <p:cNvGrpSpPr/>
            <p:nvPr/>
          </p:nvGrpSpPr>
          <p:grpSpPr>
            <a:xfrm>
              <a:off x="2488068" y="3641490"/>
              <a:ext cx="354044" cy="470865"/>
              <a:chOff x="3025775" y="-1966913"/>
              <a:chExt cx="784225" cy="1042988"/>
            </a:xfrm>
            <a:solidFill>
              <a:schemeClr val="accent2"/>
            </a:solidFill>
          </p:grpSpPr>
          <p:sp>
            <p:nvSpPr>
              <p:cNvPr id="246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3" name="Group 272"/>
            <p:cNvGrpSpPr/>
            <p:nvPr/>
          </p:nvGrpSpPr>
          <p:grpSpPr>
            <a:xfrm>
              <a:off x="2950000" y="3641490"/>
              <a:ext cx="354044" cy="470865"/>
              <a:chOff x="3025775" y="-1966913"/>
              <a:chExt cx="784225" cy="1042988"/>
            </a:xfrm>
            <a:solidFill>
              <a:schemeClr val="accent2"/>
            </a:solidFill>
          </p:grpSpPr>
          <p:sp>
            <p:nvSpPr>
              <p:cNvPr id="286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7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3417872" y="3641490"/>
              <a:ext cx="354044" cy="470865"/>
              <a:chOff x="3025775" y="-1966913"/>
              <a:chExt cx="784225" cy="1042988"/>
            </a:xfrm>
            <a:solidFill>
              <a:schemeClr val="accent2"/>
            </a:solidFill>
          </p:grpSpPr>
          <p:sp>
            <p:nvSpPr>
              <p:cNvPr id="284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5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3887102" y="3641490"/>
              <a:ext cx="354044" cy="470865"/>
              <a:chOff x="3025775" y="-1966913"/>
              <a:chExt cx="784225" cy="1042988"/>
            </a:xfrm>
            <a:solidFill>
              <a:schemeClr val="accent2"/>
            </a:solidFill>
          </p:grpSpPr>
          <p:sp>
            <p:nvSpPr>
              <p:cNvPr id="282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3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6" name="Group 275"/>
            <p:cNvGrpSpPr/>
            <p:nvPr/>
          </p:nvGrpSpPr>
          <p:grpSpPr>
            <a:xfrm>
              <a:off x="4354974" y="3641490"/>
              <a:ext cx="354044" cy="470865"/>
              <a:chOff x="3025775" y="-1966913"/>
              <a:chExt cx="784225" cy="1042988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80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1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7" name="Group 276"/>
            <p:cNvGrpSpPr/>
            <p:nvPr/>
          </p:nvGrpSpPr>
          <p:grpSpPr>
            <a:xfrm>
              <a:off x="4816905" y="3641490"/>
              <a:ext cx="354044" cy="470865"/>
              <a:chOff x="3025775" y="-1966913"/>
              <a:chExt cx="784225" cy="1042988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78" name="Freeform 7"/>
              <p:cNvSpPr>
                <a:spLocks noEditPoints="1"/>
              </p:cNvSpPr>
              <p:nvPr/>
            </p:nvSpPr>
            <p:spPr bwMode="auto">
              <a:xfrm>
                <a:off x="3152775" y="-1966913"/>
                <a:ext cx="530225" cy="604838"/>
              </a:xfrm>
              <a:custGeom>
                <a:avLst/>
                <a:gdLst>
                  <a:gd name="T0" fmla="*/ 416 w 831"/>
                  <a:gd name="T1" fmla="*/ 950 h 950"/>
                  <a:gd name="T2" fmla="*/ 831 w 831"/>
                  <a:gd name="T3" fmla="*/ 475 h 950"/>
                  <a:gd name="T4" fmla="*/ 416 w 831"/>
                  <a:gd name="T5" fmla="*/ 0 h 950"/>
                  <a:gd name="T6" fmla="*/ 0 w 831"/>
                  <a:gd name="T7" fmla="*/ 475 h 950"/>
                  <a:gd name="T8" fmla="*/ 416 w 831"/>
                  <a:gd name="T9" fmla="*/ 950 h 950"/>
                  <a:gd name="T10" fmla="*/ 416 w 831"/>
                  <a:gd name="T11" fmla="*/ 831 h 950"/>
                  <a:gd name="T12" fmla="*/ 297 w 831"/>
                  <a:gd name="T13" fmla="*/ 712 h 950"/>
                  <a:gd name="T14" fmla="*/ 534 w 831"/>
                  <a:gd name="T15" fmla="*/ 712 h 950"/>
                  <a:gd name="T16" fmla="*/ 416 w 831"/>
                  <a:gd name="T17" fmla="*/ 831 h 950"/>
                  <a:gd name="T18" fmla="*/ 137 w 831"/>
                  <a:gd name="T19" fmla="*/ 433 h 950"/>
                  <a:gd name="T20" fmla="*/ 420 w 831"/>
                  <a:gd name="T21" fmla="*/ 389 h 950"/>
                  <a:gd name="T22" fmla="*/ 535 w 831"/>
                  <a:gd name="T23" fmla="*/ 263 h 950"/>
                  <a:gd name="T24" fmla="*/ 712 w 831"/>
                  <a:gd name="T25" fmla="*/ 534 h 950"/>
                  <a:gd name="T26" fmla="*/ 665 w 831"/>
                  <a:gd name="T27" fmla="*/ 694 h 950"/>
                  <a:gd name="T28" fmla="*/ 416 w 831"/>
                  <a:gd name="T29" fmla="*/ 594 h 950"/>
                  <a:gd name="T30" fmla="*/ 166 w 831"/>
                  <a:gd name="T31" fmla="*/ 694 h 950"/>
                  <a:gd name="T32" fmla="*/ 119 w 831"/>
                  <a:gd name="T33" fmla="*/ 534 h 950"/>
                  <a:gd name="T34" fmla="*/ 137 w 831"/>
                  <a:gd name="T35" fmla="*/ 433 h 950"/>
                  <a:gd name="T36" fmla="*/ 137 w 831"/>
                  <a:gd name="T37" fmla="*/ 433 h 950"/>
                  <a:gd name="T38" fmla="*/ 137 w 831"/>
                  <a:gd name="T39" fmla="*/ 433 h 9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31" h="950">
                    <a:moveTo>
                      <a:pt x="416" y="950"/>
                    </a:moveTo>
                    <a:cubicBezTo>
                      <a:pt x="645" y="950"/>
                      <a:pt x="831" y="737"/>
                      <a:pt x="831" y="475"/>
                    </a:cubicBezTo>
                    <a:cubicBezTo>
                      <a:pt x="831" y="213"/>
                      <a:pt x="645" y="0"/>
                      <a:pt x="416" y="0"/>
                    </a:cubicBezTo>
                    <a:cubicBezTo>
                      <a:pt x="186" y="0"/>
                      <a:pt x="0" y="213"/>
                      <a:pt x="0" y="475"/>
                    </a:cubicBezTo>
                    <a:cubicBezTo>
                      <a:pt x="0" y="737"/>
                      <a:pt x="186" y="950"/>
                      <a:pt x="416" y="950"/>
                    </a:cubicBezTo>
                    <a:close/>
                    <a:moveTo>
                      <a:pt x="416" y="831"/>
                    </a:moveTo>
                    <a:cubicBezTo>
                      <a:pt x="350" y="831"/>
                      <a:pt x="297" y="778"/>
                      <a:pt x="297" y="712"/>
                    </a:cubicBezTo>
                    <a:cubicBezTo>
                      <a:pt x="534" y="712"/>
                      <a:pt x="534" y="712"/>
                      <a:pt x="534" y="712"/>
                    </a:cubicBezTo>
                    <a:cubicBezTo>
                      <a:pt x="534" y="778"/>
                      <a:pt x="481" y="831"/>
                      <a:pt x="416" y="831"/>
                    </a:cubicBezTo>
                    <a:close/>
                    <a:moveTo>
                      <a:pt x="137" y="433"/>
                    </a:moveTo>
                    <a:cubicBezTo>
                      <a:pt x="198" y="479"/>
                      <a:pt x="316" y="462"/>
                      <a:pt x="420" y="389"/>
                    </a:cubicBezTo>
                    <a:cubicBezTo>
                      <a:pt x="472" y="352"/>
                      <a:pt x="511" y="307"/>
                      <a:pt x="535" y="263"/>
                    </a:cubicBezTo>
                    <a:cubicBezTo>
                      <a:pt x="639" y="308"/>
                      <a:pt x="712" y="413"/>
                      <a:pt x="712" y="534"/>
                    </a:cubicBezTo>
                    <a:cubicBezTo>
                      <a:pt x="712" y="593"/>
                      <a:pt x="695" y="648"/>
                      <a:pt x="665" y="694"/>
                    </a:cubicBezTo>
                    <a:cubicBezTo>
                      <a:pt x="416" y="594"/>
                      <a:pt x="416" y="594"/>
                      <a:pt x="416" y="594"/>
                    </a:cubicBezTo>
                    <a:cubicBezTo>
                      <a:pt x="166" y="694"/>
                      <a:pt x="166" y="694"/>
                      <a:pt x="166" y="694"/>
                    </a:cubicBezTo>
                    <a:cubicBezTo>
                      <a:pt x="136" y="648"/>
                      <a:pt x="119" y="593"/>
                      <a:pt x="119" y="534"/>
                    </a:cubicBezTo>
                    <a:cubicBezTo>
                      <a:pt x="119" y="499"/>
                      <a:pt x="126" y="465"/>
                      <a:pt x="137" y="433"/>
                    </a:cubicBezTo>
                    <a:close/>
                    <a:moveTo>
                      <a:pt x="137" y="433"/>
                    </a:moveTo>
                    <a:cubicBezTo>
                      <a:pt x="137" y="433"/>
                      <a:pt x="137" y="433"/>
                      <a:pt x="137" y="4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9" name="Freeform 8"/>
              <p:cNvSpPr>
                <a:spLocks noEditPoints="1"/>
              </p:cNvSpPr>
              <p:nvPr/>
            </p:nvSpPr>
            <p:spPr bwMode="auto">
              <a:xfrm>
                <a:off x="3025775" y="-1381125"/>
                <a:ext cx="784225" cy="457200"/>
              </a:xfrm>
              <a:custGeom>
                <a:avLst/>
                <a:gdLst>
                  <a:gd name="T0" fmla="*/ 1024 w 1229"/>
                  <a:gd name="T1" fmla="*/ 0 h 717"/>
                  <a:gd name="T2" fmla="*/ 819 w 1229"/>
                  <a:gd name="T3" fmla="*/ 0 h 717"/>
                  <a:gd name="T4" fmla="*/ 615 w 1229"/>
                  <a:gd name="T5" fmla="*/ 308 h 717"/>
                  <a:gd name="T6" fmla="*/ 410 w 1229"/>
                  <a:gd name="T7" fmla="*/ 0 h 717"/>
                  <a:gd name="T8" fmla="*/ 205 w 1229"/>
                  <a:gd name="T9" fmla="*/ 0 h 717"/>
                  <a:gd name="T10" fmla="*/ 0 w 1229"/>
                  <a:gd name="T11" fmla="*/ 205 h 717"/>
                  <a:gd name="T12" fmla="*/ 0 w 1229"/>
                  <a:gd name="T13" fmla="*/ 615 h 717"/>
                  <a:gd name="T14" fmla="*/ 103 w 1229"/>
                  <a:gd name="T15" fmla="*/ 717 h 717"/>
                  <a:gd name="T16" fmla="*/ 1127 w 1229"/>
                  <a:gd name="T17" fmla="*/ 717 h 717"/>
                  <a:gd name="T18" fmla="*/ 1229 w 1229"/>
                  <a:gd name="T19" fmla="*/ 615 h 717"/>
                  <a:gd name="T20" fmla="*/ 1229 w 1229"/>
                  <a:gd name="T21" fmla="*/ 205 h 717"/>
                  <a:gd name="T22" fmla="*/ 1024 w 1229"/>
                  <a:gd name="T23" fmla="*/ 0 h 717"/>
                  <a:gd name="T24" fmla="*/ 1024 w 1229"/>
                  <a:gd name="T25" fmla="*/ 0 h 717"/>
                  <a:gd name="T26" fmla="*/ 1024 w 1229"/>
                  <a:gd name="T27" fmla="*/ 0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29" h="717">
                    <a:moveTo>
                      <a:pt x="1024" y="0"/>
                    </a:moveTo>
                    <a:cubicBezTo>
                      <a:pt x="819" y="0"/>
                      <a:pt x="819" y="0"/>
                      <a:pt x="819" y="0"/>
                    </a:cubicBezTo>
                    <a:cubicBezTo>
                      <a:pt x="615" y="308"/>
                      <a:pt x="615" y="308"/>
                      <a:pt x="615" y="308"/>
                    </a:cubicBezTo>
                    <a:cubicBezTo>
                      <a:pt x="410" y="0"/>
                      <a:pt x="410" y="0"/>
                      <a:pt x="410" y="0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92" y="0"/>
                      <a:pt x="0" y="92"/>
                      <a:pt x="0" y="205"/>
                    </a:cubicBezTo>
                    <a:cubicBezTo>
                      <a:pt x="0" y="615"/>
                      <a:pt x="0" y="615"/>
                      <a:pt x="0" y="615"/>
                    </a:cubicBezTo>
                    <a:cubicBezTo>
                      <a:pt x="0" y="672"/>
                      <a:pt x="46" y="717"/>
                      <a:pt x="103" y="717"/>
                    </a:cubicBezTo>
                    <a:cubicBezTo>
                      <a:pt x="1127" y="717"/>
                      <a:pt x="1127" y="717"/>
                      <a:pt x="1127" y="717"/>
                    </a:cubicBezTo>
                    <a:cubicBezTo>
                      <a:pt x="1183" y="717"/>
                      <a:pt x="1229" y="671"/>
                      <a:pt x="1229" y="615"/>
                    </a:cubicBezTo>
                    <a:cubicBezTo>
                      <a:pt x="1229" y="205"/>
                      <a:pt x="1229" y="205"/>
                      <a:pt x="1229" y="205"/>
                    </a:cubicBezTo>
                    <a:cubicBezTo>
                      <a:pt x="1229" y="92"/>
                      <a:pt x="1137" y="0"/>
                      <a:pt x="1024" y="0"/>
                    </a:cubicBezTo>
                    <a:close/>
                    <a:moveTo>
                      <a:pt x="1024" y="0"/>
                    </a:moveTo>
                    <a:cubicBezTo>
                      <a:pt x="1024" y="0"/>
                      <a:pt x="1024" y="0"/>
                      <a:pt x="10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621163" y="4454281"/>
            <a:ext cx="4550390" cy="467281"/>
            <a:chOff x="621163" y="4454281"/>
            <a:chExt cx="4550390" cy="467281"/>
          </a:xfrm>
        </p:grpSpPr>
        <p:grpSp>
          <p:nvGrpSpPr>
            <p:cNvPr id="257" name="Group 256"/>
            <p:cNvGrpSpPr/>
            <p:nvPr/>
          </p:nvGrpSpPr>
          <p:grpSpPr>
            <a:xfrm>
              <a:off x="621163" y="4454281"/>
              <a:ext cx="356194" cy="467281"/>
              <a:chOff x="2078038" y="-1958975"/>
              <a:chExt cx="788987" cy="1035050"/>
            </a:xfrm>
            <a:solidFill>
              <a:schemeClr val="accent6"/>
            </a:solidFill>
          </p:grpSpPr>
          <p:sp>
            <p:nvSpPr>
              <p:cNvPr id="270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1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8" name="Group 257"/>
            <p:cNvGrpSpPr/>
            <p:nvPr/>
          </p:nvGrpSpPr>
          <p:grpSpPr>
            <a:xfrm>
              <a:off x="1096648" y="4454281"/>
              <a:ext cx="356194" cy="467281"/>
              <a:chOff x="2078038" y="-1958975"/>
              <a:chExt cx="788987" cy="1035050"/>
            </a:xfrm>
            <a:solidFill>
              <a:schemeClr val="accent6"/>
            </a:solidFill>
          </p:grpSpPr>
          <p:sp>
            <p:nvSpPr>
              <p:cNvPr id="268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9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59" name="Group 258"/>
            <p:cNvGrpSpPr/>
            <p:nvPr/>
          </p:nvGrpSpPr>
          <p:grpSpPr>
            <a:xfrm>
              <a:off x="1562267" y="4454281"/>
              <a:ext cx="356194" cy="467281"/>
              <a:chOff x="2078038" y="-1958975"/>
              <a:chExt cx="788987" cy="1035050"/>
            </a:xfrm>
            <a:solidFill>
              <a:schemeClr val="accent6"/>
            </a:solidFill>
          </p:grpSpPr>
          <p:sp>
            <p:nvSpPr>
              <p:cNvPr id="266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7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0" name="Group 259"/>
            <p:cNvGrpSpPr/>
            <p:nvPr/>
          </p:nvGrpSpPr>
          <p:grpSpPr>
            <a:xfrm>
              <a:off x="2037753" y="4454281"/>
              <a:ext cx="356194" cy="467281"/>
              <a:chOff x="2078038" y="-1958975"/>
              <a:chExt cx="788987" cy="1035050"/>
            </a:xfrm>
            <a:solidFill>
              <a:schemeClr val="accent6"/>
            </a:solidFill>
          </p:grpSpPr>
          <p:sp>
            <p:nvSpPr>
              <p:cNvPr id="264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5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2486522" y="4454281"/>
              <a:ext cx="356194" cy="467281"/>
              <a:chOff x="2078038" y="-1958975"/>
              <a:chExt cx="788987" cy="1035050"/>
            </a:xfrm>
            <a:solidFill>
              <a:schemeClr val="accent6"/>
            </a:solidFill>
          </p:grpSpPr>
          <p:sp>
            <p:nvSpPr>
              <p:cNvPr id="262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3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89" name="Group 288"/>
            <p:cNvGrpSpPr/>
            <p:nvPr/>
          </p:nvGrpSpPr>
          <p:grpSpPr>
            <a:xfrm>
              <a:off x="2950000" y="4454281"/>
              <a:ext cx="356194" cy="467281"/>
              <a:chOff x="2078038" y="-1958975"/>
              <a:chExt cx="788987" cy="1035050"/>
            </a:xfrm>
            <a:solidFill>
              <a:schemeClr val="accent6"/>
            </a:solidFill>
          </p:grpSpPr>
          <p:sp>
            <p:nvSpPr>
              <p:cNvPr id="302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3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0" name="Group 289"/>
            <p:cNvGrpSpPr/>
            <p:nvPr/>
          </p:nvGrpSpPr>
          <p:grpSpPr>
            <a:xfrm>
              <a:off x="3425485" y="4454281"/>
              <a:ext cx="356194" cy="467281"/>
              <a:chOff x="2078038" y="-1958975"/>
              <a:chExt cx="788987" cy="1035050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300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1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1" name="Group 290"/>
            <p:cNvGrpSpPr/>
            <p:nvPr/>
          </p:nvGrpSpPr>
          <p:grpSpPr>
            <a:xfrm>
              <a:off x="3891104" y="4454281"/>
              <a:ext cx="356194" cy="467281"/>
              <a:chOff x="2078038" y="-1958975"/>
              <a:chExt cx="788987" cy="1035050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98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9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2" name="Group 291"/>
            <p:cNvGrpSpPr/>
            <p:nvPr/>
          </p:nvGrpSpPr>
          <p:grpSpPr>
            <a:xfrm>
              <a:off x="4366590" y="4454281"/>
              <a:ext cx="356194" cy="467281"/>
              <a:chOff x="2078038" y="-1958975"/>
              <a:chExt cx="788987" cy="1035050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96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7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3" name="Group 292"/>
            <p:cNvGrpSpPr/>
            <p:nvPr/>
          </p:nvGrpSpPr>
          <p:grpSpPr>
            <a:xfrm>
              <a:off x="4815359" y="4454281"/>
              <a:ext cx="356194" cy="467281"/>
              <a:chOff x="2078038" y="-1958975"/>
              <a:chExt cx="788987" cy="1035050"/>
            </a:xfrm>
            <a:solidFill>
              <a:schemeClr val="tx1">
                <a:lumMod val="20000"/>
                <a:lumOff val="80000"/>
              </a:schemeClr>
            </a:solidFill>
          </p:grpSpPr>
          <p:sp>
            <p:nvSpPr>
              <p:cNvPr id="294" name="Freeform 5"/>
              <p:cNvSpPr>
                <a:spLocks noEditPoints="1"/>
              </p:cNvSpPr>
              <p:nvPr/>
            </p:nvSpPr>
            <p:spPr bwMode="auto">
              <a:xfrm>
                <a:off x="2198688" y="-1958975"/>
                <a:ext cx="546100" cy="619125"/>
              </a:xfrm>
              <a:custGeom>
                <a:avLst/>
                <a:gdLst>
                  <a:gd name="T0" fmla="*/ 163 w 858"/>
                  <a:gd name="T1" fmla="*/ 910 h 971"/>
                  <a:gd name="T2" fmla="*/ 382 w 858"/>
                  <a:gd name="T3" fmla="*/ 901 h 971"/>
                  <a:gd name="T4" fmla="*/ 429 w 858"/>
                  <a:gd name="T5" fmla="*/ 906 h 971"/>
                  <a:gd name="T6" fmla="*/ 477 w 858"/>
                  <a:gd name="T7" fmla="*/ 900 h 971"/>
                  <a:gd name="T8" fmla="*/ 858 w 858"/>
                  <a:gd name="T9" fmla="*/ 536 h 971"/>
                  <a:gd name="T10" fmla="*/ 429 w 858"/>
                  <a:gd name="T11" fmla="*/ 0 h 971"/>
                  <a:gd name="T12" fmla="*/ 0 w 858"/>
                  <a:gd name="T13" fmla="*/ 536 h 971"/>
                  <a:gd name="T14" fmla="*/ 119 w 858"/>
                  <a:gd name="T15" fmla="*/ 898 h 971"/>
                  <a:gd name="T16" fmla="*/ 163 w 858"/>
                  <a:gd name="T17" fmla="*/ 910 h 971"/>
                  <a:gd name="T18" fmla="*/ 95 w 858"/>
                  <a:gd name="T19" fmla="*/ 369 h 971"/>
                  <a:gd name="T20" fmla="*/ 357 w 858"/>
                  <a:gd name="T21" fmla="*/ 339 h 971"/>
                  <a:gd name="T22" fmla="*/ 422 w 858"/>
                  <a:gd name="T23" fmla="*/ 273 h 971"/>
                  <a:gd name="T24" fmla="*/ 429 w 858"/>
                  <a:gd name="T25" fmla="*/ 274 h 971"/>
                  <a:gd name="T26" fmla="*/ 458 w 858"/>
                  <a:gd name="T27" fmla="*/ 282 h 971"/>
                  <a:gd name="T28" fmla="*/ 486 w 858"/>
                  <a:gd name="T29" fmla="*/ 296 h 971"/>
                  <a:gd name="T30" fmla="*/ 511 w 858"/>
                  <a:gd name="T31" fmla="*/ 312 h 971"/>
                  <a:gd name="T32" fmla="*/ 532 w 858"/>
                  <a:gd name="T33" fmla="*/ 332 h 971"/>
                  <a:gd name="T34" fmla="*/ 549 w 858"/>
                  <a:gd name="T35" fmla="*/ 352 h 971"/>
                  <a:gd name="T36" fmla="*/ 562 w 858"/>
                  <a:gd name="T37" fmla="*/ 370 h 971"/>
                  <a:gd name="T38" fmla="*/ 571 w 858"/>
                  <a:gd name="T39" fmla="*/ 386 h 971"/>
                  <a:gd name="T40" fmla="*/ 578 w 858"/>
                  <a:gd name="T41" fmla="*/ 400 h 971"/>
                  <a:gd name="T42" fmla="*/ 575 w 858"/>
                  <a:gd name="T43" fmla="*/ 385 h 971"/>
                  <a:gd name="T44" fmla="*/ 571 w 858"/>
                  <a:gd name="T45" fmla="*/ 367 h 971"/>
                  <a:gd name="T46" fmla="*/ 564 w 858"/>
                  <a:gd name="T47" fmla="*/ 343 h 971"/>
                  <a:gd name="T48" fmla="*/ 553 w 858"/>
                  <a:gd name="T49" fmla="*/ 317 h 971"/>
                  <a:gd name="T50" fmla="*/ 536 w 858"/>
                  <a:gd name="T51" fmla="*/ 289 h 971"/>
                  <a:gd name="T52" fmla="*/ 513 w 858"/>
                  <a:gd name="T53" fmla="*/ 261 h 971"/>
                  <a:gd name="T54" fmla="*/ 486 w 858"/>
                  <a:gd name="T55" fmla="*/ 236 h 971"/>
                  <a:gd name="T56" fmla="*/ 457 w 858"/>
                  <a:gd name="T57" fmla="*/ 217 h 971"/>
                  <a:gd name="T58" fmla="*/ 468 w 858"/>
                  <a:gd name="T59" fmla="*/ 190 h 971"/>
                  <a:gd name="T60" fmla="*/ 570 w 858"/>
                  <a:gd name="T61" fmla="*/ 256 h 971"/>
                  <a:gd name="T62" fmla="*/ 718 w 858"/>
                  <a:gd name="T63" fmla="*/ 406 h 971"/>
                  <a:gd name="T64" fmla="*/ 750 w 858"/>
                  <a:gd name="T65" fmla="*/ 366 h 971"/>
                  <a:gd name="T66" fmla="*/ 758 w 858"/>
                  <a:gd name="T67" fmla="*/ 366 h 971"/>
                  <a:gd name="T68" fmla="*/ 781 w 858"/>
                  <a:gd name="T69" fmla="*/ 385 h 971"/>
                  <a:gd name="T70" fmla="*/ 787 w 858"/>
                  <a:gd name="T71" fmla="*/ 458 h 971"/>
                  <a:gd name="T72" fmla="*/ 729 w 858"/>
                  <a:gd name="T73" fmla="*/ 525 h 971"/>
                  <a:gd name="T74" fmla="*/ 712 w 858"/>
                  <a:gd name="T75" fmla="*/ 527 h 971"/>
                  <a:gd name="T76" fmla="*/ 707 w 858"/>
                  <a:gd name="T77" fmla="*/ 544 h 971"/>
                  <a:gd name="T78" fmla="*/ 430 w 858"/>
                  <a:gd name="T79" fmla="*/ 852 h 971"/>
                  <a:gd name="T80" fmla="*/ 152 w 858"/>
                  <a:gd name="T81" fmla="*/ 544 h 971"/>
                  <a:gd name="T82" fmla="*/ 148 w 858"/>
                  <a:gd name="T83" fmla="*/ 527 h 971"/>
                  <a:gd name="T84" fmla="*/ 130 w 858"/>
                  <a:gd name="T85" fmla="*/ 525 h 971"/>
                  <a:gd name="T86" fmla="*/ 72 w 858"/>
                  <a:gd name="T87" fmla="*/ 458 h 971"/>
                  <a:gd name="T88" fmla="*/ 79 w 858"/>
                  <a:gd name="T89" fmla="*/ 385 h 971"/>
                  <a:gd name="T90" fmla="*/ 95 w 858"/>
                  <a:gd name="T91" fmla="*/ 369 h 971"/>
                  <a:gd name="T92" fmla="*/ 95 w 858"/>
                  <a:gd name="T93" fmla="*/ 369 h 971"/>
                  <a:gd name="T94" fmla="*/ 95 w 858"/>
                  <a:gd name="T95" fmla="*/ 369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58" h="971">
                    <a:moveTo>
                      <a:pt x="163" y="910"/>
                    </a:moveTo>
                    <a:cubicBezTo>
                      <a:pt x="225" y="920"/>
                      <a:pt x="300" y="905"/>
                      <a:pt x="382" y="901"/>
                    </a:cubicBezTo>
                    <a:cubicBezTo>
                      <a:pt x="398" y="904"/>
                      <a:pt x="413" y="906"/>
                      <a:pt x="429" y="906"/>
                    </a:cubicBezTo>
                    <a:cubicBezTo>
                      <a:pt x="445" y="906"/>
                      <a:pt x="461" y="904"/>
                      <a:pt x="477" y="900"/>
                    </a:cubicBezTo>
                    <a:cubicBezTo>
                      <a:pt x="691" y="911"/>
                      <a:pt x="858" y="971"/>
                      <a:pt x="858" y="536"/>
                    </a:cubicBezTo>
                    <a:cubicBezTo>
                      <a:pt x="858" y="240"/>
                      <a:pt x="666" y="0"/>
                      <a:pt x="429" y="0"/>
                    </a:cubicBezTo>
                    <a:cubicBezTo>
                      <a:pt x="192" y="0"/>
                      <a:pt x="0" y="240"/>
                      <a:pt x="0" y="536"/>
                    </a:cubicBezTo>
                    <a:cubicBezTo>
                      <a:pt x="0" y="773"/>
                      <a:pt x="46" y="866"/>
                      <a:pt x="119" y="898"/>
                    </a:cubicBezTo>
                    <a:cubicBezTo>
                      <a:pt x="133" y="904"/>
                      <a:pt x="148" y="908"/>
                      <a:pt x="163" y="910"/>
                    </a:cubicBezTo>
                    <a:close/>
                    <a:moveTo>
                      <a:pt x="95" y="369"/>
                    </a:moveTo>
                    <a:cubicBezTo>
                      <a:pt x="140" y="431"/>
                      <a:pt x="256" y="418"/>
                      <a:pt x="357" y="339"/>
                    </a:cubicBezTo>
                    <a:cubicBezTo>
                      <a:pt x="382" y="319"/>
                      <a:pt x="404" y="296"/>
                      <a:pt x="422" y="273"/>
                    </a:cubicBezTo>
                    <a:cubicBezTo>
                      <a:pt x="425" y="273"/>
                      <a:pt x="427" y="273"/>
                      <a:pt x="429" y="274"/>
                    </a:cubicBezTo>
                    <a:cubicBezTo>
                      <a:pt x="439" y="276"/>
                      <a:pt x="448" y="279"/>
                      <a:pt x="458" y="282"/>
                    </a:cubicBezTo>
                    <a:cubicBezTo>
                      <a:pt x="467" y="287"/>
                      <a:pt x="477" y="290"/>
                      <a:pt x="486" y="296"/>
                    </a:cubicBezTo>
                    <a:cubicBezTo>
                      <a:pt x="495" y="300"/>
                      <a:pt x="503" y="307"/>
                      <a:pt x="511" y="312"/>
                    </a:cubicBezTo>
                    <a:cubicBezTo>
                      <a:pt x="518" y="319"/>
                      <a:pt x="526" y="325"/>
                      <a:pt x="532" y="332"/>
                    </a:cubicBezTo>
                    <a:cubicBezTo>
                      <a:pt x="539" y="338"/>
                      <a:pt x="545" y="345"/>
                      <a:pt x="549" y="352"/>
                    </a:cubicBezTo>
                    <a:cubicBezTo>
                      <a:pt x="555" y="358"/>
                      <a:pt x="558" y="365"/>
                      <a:pt x="562" y="370"/>
                    </a:cubicBezTo>
                    <a:cubicBezTo>
                      <a:pt x="566" y="376"/>
                      <a:pt x="569" y="381"/>
                      <a:pt x="571" y="386"/>
                    </a:cubicBezTo>
                    <a:cubicBezTo>
                      <a:pt x="575" y="395"/>
                      <a:pt x="578" y="400"/>
                      <a:pt x="578" y="400"/>
                    </a:cubicBezTo>
                    <a:cubicBezTo>
                      <a:pt x="578" y="400"/>
                      <a:pt x="577" y="395"/>
                      <a:pt x="575" y="385"/>
                    </a:cubicBezTo>
                    <a:cubicBezTo>
                      <a:pt x="575" y="379"/>
                      <a:pt x="573" y="374"/>
                      <a:pt x="571" y="367"/>
                    </a:cubicBezTo>
                    <a:cubicBezTo>
                      <a:pt x="570" y="360"/>
                      <a:pt x="568" y="352"/>
                      <a:pt x="564" y="343"/>
                    </a:cubicBezTo>
                    <a:cubicBezTo>
                      <a:pt x="561" y="335"/>
                      <a:pt x="557" y="326"/>
                      <a:pt x="553" y="317"/>
                    </a:cubicBezTo>
                    <a:cubicBezTo>
                      <a:pt x="548" y="308"/>
                      <a:pt x="542" y="299"/>
                      <a:pt x="536" y="289"/>
                    </a:cubicBezTo>
                    <a:cubicBezTo>
                      <a:pt x="529" y="280"/>
                      <a:pt x="522" y="270"/>
                      <a:pt x="513" y="261"/>
                    </a:cubicBezTo>
                    <a:cubicBezTo>
                      <a:pt x="505" y="252"/>
                      <a:pt x="495" y="244"/>
                      <a:pt x="486" y="236"/>
                    </a:cubicBezTo>
                    <a:cubicBezTo>
                      <a:pt x="477" y="230"/>
                      <a:pt x="467" y="223"/>
                      <a:pt x="457" y="217"/>
                    </a:cubicBezTo>
                    <a:cubicBezTo>
                      <a:pt x="461" y="208"/>
                      <a:pt x="465" y="199"/>
                      <a:pt x="468" y="190"/>
                    </a:cubicBezTo>
                    <a:cubicBezTo>
                      <a:pt x="504" y="206"/>
                      <a:pt x="540" y="227"/>
                      <a:pt x="570" y="256"/>
                    </a:cubicBezTo>
                    <a:cubicBezTo>
                      <a:pt x="677" y="364"/>
                      <a:pt x="635" y="489"/>
                      <a:pt x="718" y="406"/>
                    </a:cubicBezTo>
                    <a:cubicBezTo>
                      <a:pt x="731" y="393"/>
                      <a:pt x="741" y="379"/>
                      <a:pt x="750" y="366"/>
                    </a:cubicBezTo>
                    <a:cubicBezTo>
                      <a:pt x="753" y="366"/>
                      <a:pt x="756" y="365"/>
                      <a:pt x="758" y="366"/>
                    </a:cubicBezTo>
                    <a:cubicBezTo>
                      <a:pt x="769" y="369"/>
                      <a:pt x="776" y="378"/>
                      <a:pt x="781" y="385"/>
                    </a:cubicBezTo>
                    <a:cubicBezTo>
                      <a:pt x="792" y="403"/>
                      <a:pt x="794" y="431"/>
                      <a:pt x="787" y="458"/>
                    </a:cubicBezTo>
                    <a:cubicBezTo>
                      <a:pt x="777" y="498"/>
                      <a:pt x="750" y="522"/>
                      <a:pt x="729" y="525"/>
                    </a:cubicBezTo>
                    <a:cubicBezTo>
                      <a:pt x="712" y="527"/>
                      <a:pt x="712" y="527"/>
                      <a:pt x="712" y="527"/>
                    </a:cubicBezTo>
                    <a:cubicBezTo>
                      <a:pt x="707" y="544"/>
                      <a:pt x="707" y="544"/>
                      <a:pt x="707" y="544"/>
                    </a:cubicBezTo>
                    <a:cubicBezTo>
                      <a:pt x="666" y="694"/>
                      <a:pt x="555" y="852"/>
                      <a:pt x="430" y="852"/>
                    </a:cubicBezTo>
                    <a:cubicBezTo>
                      <a:pt x="304" y="852"/>
                      <a:pt x="194" y="694"/>
                      <a:pt x="152" y="544"/>
                    </a:cubicBezTo>
                    <a:cubicBezTo>
                      <a:pt x="148" y="527"/>
                      <a:pt x="148" y="527"/>
                      <a:pt x="148" y="527"/>
                    </a:cubicBezTo>
                    <a:cubicBezTo>
                      <a:pt x="130" y="525"/>
                      <a:pt x="130" y="525"/>
                      <a:pt x="130" y="525"/>
                    </a:cubicBezTo>
                    <a:cubicBezTo>
                      <a:pt x="109" y="522"/>
                      <a:pt x="82" y="498"/>
                      <a:pt x="72" y="458"/>
                    </a:cubicBezTo>
                    <a:cubicBezTo>
                      <a:pt x="65" y="431"/>
                      <a:pt x="67" y="403"/>
                      <a:pt x="79" y="385"/>
                    </a:cubicBezTo>
                    <a:cubicBezTo>
                      <a:pt x="81" y="379"/>
                      <a:pt x="87" y="373"/>
                      <a:pt x="95" y="369"/>
                    </a:cubicBezTo>
                    <a:close/>
                    <a:moveTo>
                      <a:pt x="95" y="369"/>
                    </a:moveTo>
                    <a:cubicBezTo>
                      <a:pt x="95" y="369"/>
                      <a:pt x="95" y="369"/>
                      <a:pt x="95" y="3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5" name="Freeform 6"/>
              <p:cNvSpPr>
                <a:spLocks noEditPoints="1"/>
              </p:cNvSpPr>
              <p:nvPr/>
            </p:nvSpPr>
            <p:spPr bwMode="auto">
              <a:xfrm>
                <a:off x="2078038" y="-1350963"/>
                <a:ext cx="788987" cy="427038"/>
              </a:xfrm>
              <a:custGeom>
                <a:avLst/>
                <a:gdLst>
                  <a:gd name="T0" fmla="*/ 952 w 1238"/>
                  <a:gd name="T1" fmla="*/ 0 h 671"/>
                  <a:gd name="T2" fmla="*/ 819 w 1238"/>
                  <a:gd name="T3" fmla="*/ 147 h 671"/>
                  <a:gd name="T4" fmla="*/ 620 w 1238"/>
                  <a:gd name="T5" fmla="*/ 256 h 671"/>
                  <a:gd name="T6" fmla="*/ 620 w 1238"/>
                  <a:gd name="T7" fmla="*/ 256 h 671"/>
                  <a:gd name="T8" fmla="*/ 620 w 1238"/>
                  <a:gd name="T9" fmla="*/ 255 h 671"/>
                  <a:gd name="T10" fmla="*/ 619 w 1238"/>
                  <a:gd name="T11" fmla="*/ 255 h 671"/>
                  <a:gd name="T12" fmla="*/ 618 w 1238"/>
                  <a:gd name="T13" fmla="*/ 255 h 671"/>
                  <a:gd name="T14" fmla="*/ 618 w 1238"/>
                  <a:gd name="T15" fmla="*/ 256 h 671"/>
                  <a:gd name="T16" fmla="*/ 618 w 1238"/>
                  <a:gd name="T17" fmla="*/ 256 h 671"/>
                  <a:gd name="T18" fmla="*/ 419 w 1238"/>
                  <a:gd name="T19" fmla="*/ 147 h 671"/>
                  <a:gd name="T20" fmla="*/ 286 w 1238"/>
                  <a:gd name="T21" fmla="*/ 0 h 671"/>
                  <a:gd name="T22" fmla="*/ 0 w 1238"/>
                  <a:gd name="T23" fmla="*/ 376 h 671"/>
                  <a:gd name="T24" fmla="*/ 0 w 1238"/>
                  <a:gd name="T25" fmla="*/ 671 h 671"/>
                  <a:gd name="T26" fmla="*/ 1238 w 1238"/>
                  <a:gd name="T27" fmla="*/ 671 h 671"/>
                  <a:gd name="T28" fmla="*/ 1238 w 1238"/>
                  <a:gd name="T29" fmla="*/ 376 h 671"/>
                  <a:gd name="T30" fmla="*/ 952 w 1238"/>
                  <a:gd name="T31" fmla="*/ 0 h 671"/>
                  <a:gd name="T32" fmla="*/ 952 w 1238"/>
                  <a:gd name="T33" fmla="*/ 0 h 671"/>
                  <a:gd name="T34" fmla="*/ 952 w 1238"/>
                  <a:gd name="T35" fmla="*/ 0 h 6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8" h="671">
                    <a:moveTo>
                      <a:pt x="952" y="0"/>
                    </a:moveTo>
                    <a:cubicBezTo>
                      <a:pt x="916" y="64"/>
                      <a:pt x="874" y="117"/>
                      <a:pt x="819" y="147"/>
                    </a:cubicBezTo>
                    <a:cubicBezTo>
                      <a:pt x="705" y="207"/>
                      <a:pt x="620" y="256"/>
                      <a:pt x="620" y="256"/>
                    </a:cubicBezTo>
                    <a:cubicBezTo>
                      <a:pt x="620" y="256"/>
                      <a:pt x="620" y="256"/>
                      <a:pt x="620" y="256"/>
                    </a:cubicBezTo>
                    <a:cubicBezTo>
                      <a:pt x="620" y="255"/>
                      <a:pt x="620" y="255"/>
                      <a:pt x="620" y="255"/>
                    </a:cubicBezTo>
                    <a:cubicBezTo>
                      <a:pt x="619" y="255"/>
                      <a:pt x="619" y="255"/>
                      <a:pt x="619" y="255"/>
                    </a:cubicBezTo>
                    <a:cubicBezTo>
                      <a:pt x="618" y="255"/>
                      <a:pt x="618" y="255"/>
                      <a:pt x="618" y="255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618" y="256"/>
                      <a:pt x="618" y="256"/>
                    </a:cubicBezTo>
                    <a:cubicBezTo>
                      <a:pt x="618" y="256"/>
                      <a:pt x="533" y="207"/>
                      <a:pt x="419" y="147"/>
                    </a:cubicBezTo>
                    <a:cubicBezTo>
                      <a:pt x="364" y="117"/>
                      <a:pt x="323" y="64"/>
                      <a:pt x="286" y="0"/>
                    </a:cubicBezTo>
                    <a:cubicBezTo>
                      <a:pt x="118" y="71"/>
                      <a:pt x="0" y="234"/>
                      <a:pt x="0" y="376"/>
                    </a:cubicBezTo>
                    <a:cubicBezTo>
                      <a:pt x="0" y="671"/>
                      <a:pt x="0" y="671"/>
                      <a:pt x="0" y="671"/>
                    </a:cubicBezTo>
                    <a:cubicBezTo>
                      <a:pt x="1238" y="671"/>
                      <a:pt x="1238" y="671"/>
                      <a:pt x="1238" y="671"/>
                    </a:cubicBezTo>
                    <a:cubicBezTo>
                      <a:pt x="1238" y="376"/>
                      <a:pt x="1238" y="376"/>
                      <a:pt x="1238" y="376"/>
                    </a:cubicBezTo>
                    <a:cubicBezTo>
                      <a:pt x="1238" y="234"/>
                      <a:pt x="1120" y="71"/>
                      <a:pt x="952" y="0"/>
                    </a:cubicBezTo>
                    <a:close/>
                    <a:moveTo>
                      <a:pt x="952" y="0"/>
                    </a:moveTo>
                    <a:cubicBezTo>
                      <a:pt x="952" y="0"/>
                      <a:pt x="952" y="0"/>
                      <a:pt x="9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05" name="TextBox 304"/>
          <p:cNvSpPr txBox="1"/>
          <p:nvPr/>
        </p:nvSpPr>
        <p:spPr>
          <a:xfrm>
            <a:off x="5254627" y="3619055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Bebas" pitchFamily="2" charset="0"/>
              </a:rPr>
              <a:t>8</a:t>
            </a:r>
            <a:r>
              <a:rPr lang="id-ID" sz="2800" dirty="0">
                <a:solidFill>
                  <a:schemeClr val="accent2"/>
                </a:solidFill>
                <a:latin typeface="Bebas" pitchFamily="2" charset="0"/>
              </a:rPr>
              <a:t>7%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5254627" y="443462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  <a:latin typeface="Bebas" pitchFamily="2" charset="0"/>
              </a:rPr>
              <a:t>63</a:t>
            </a:r>
            <a:r>
              <a:rPr lang="id-ID" sz="2800" dirty="0">
                <a:solidFill>
                  <a:schemeClr val="accent6"/>
                </a:solidFill>
                <a:latin typeface="Bebas" pitchFamily="2" charset="0"/>
              </a:rPr>
              <a:t>%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509261" y="2687485"/>
            <a:ext cx="5864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400" dirty="0"/>
              <a:t>For every 6 emails received, we get 3 Phone calls. Suitable for all categories business and personal presentation</a:t>
            </a:r>
            <a:r>
              <a:rPr lang="id-ID" sz="1400" b="1" dirty="0"/>
              <a:t>, </a:t>
            </a:r>
            <a:r>
              <a:rPr lang="id-ID" sz="1400" dirty="0"/>
              <a:t>Suitable for all categories business and personal presentation</a:t>
            </a:r>
            <a:r>
              <a:rPr lang="id-ID" sz="1400" b="1" dirty="0"/>
              <a:t>,</a:t>
            </a:r>
            <a:r>
              <a:rPr lang="id-ID" sz="1400" dirty="0"/>
              <a:t> </a:t>
            </a:r>
            <a:r>
              <a:rPr lang="en-US" sz="1400" dirty="0"/>
              <a:t>feel free to edit it because this is your presentation.</a:t>
            </a:r>
            <a:endParaRPr lang="id-ID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11797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8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9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3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5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8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9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0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72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4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75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77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79" dur="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80" dur="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18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5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18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8" dur="500" fill="hold"/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9" dur="500" fill="hold"/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0" dur="500"/>
                                            <p:tgtEl>
                                              <p:spTgt spid="3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1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19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5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9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0" dur="500"/>
                                            <p:tgtEl>
                                              <p:spTgt spid="3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1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202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04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5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9" grpId="0" animBg="1"/>
          <p:bldP spid="70" grpId="0" animBg="1"/>
          <p:bldP spid="71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  <p:bldP spid="93" grpId="0" animBg="1"/>
          <p:bldP spid="107" grpId="0" animBg="1"/>
          <p:bldP spid="109" grpId="0"/>
          <p:bldP spid="110" grpId="0"/>
          <p:bldP spid="305" grpId="0"/>
          <p:bldP spid="306" grpId="0"/>
          <p:bldP spid="30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5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9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4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5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0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0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5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9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0" dur="5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9" dur="5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0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3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5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8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9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0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3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4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5" dur="5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8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9" dur="5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0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4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5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17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4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5" dur="50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6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177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9" dur="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0" dur="500" fill="hold"/>
                                            <p:tgtEl>
                                              <p:spTgt spid="3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18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5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18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8" dur="500" fill="hold"/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9" dur="500" fill="hold"/>
                                            <p:tgtEl>
                                              <p:spTgt spid="3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0" dur="500"/>
                                            <p:tgtEl>
                                              <p:spTgt spid="3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1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19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5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9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8" dur="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9" dur="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0" dur="500"/>
                                            <p:tgtEl>
                                              <p:spTgt spid="3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1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20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4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5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1" grpId="0" animBg="1"/>
          <p:bldP spid="52" grpId="0" animBg="1"/>
          <p:bldP spid="53" grpId="0" animBg="1"/>
          <p:bldP spid="54" grpId="0" animBg="1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  <p:bldP spid="69" grpId="0" animBg="1"/>
          <p:bldP spid="70" grpId="0" animBg="1"/>
          <p:bldP spid="71" grpId="0" animBg="1"/>
          <p:bldP spid="75" grpId="0" animBg="1"/>
          <p:bldP spid="76" grpId="0" animBg="1"/>
          <p:bldP spid="77" grpId="0" animBg="1"/>
          <p:bldP spid="78" grpId="0" animBg="1"/>
          <p:bldP spid="79" grpId="0" animBg="1"/>
          <p:bldP spid="93" grpId="0" animBg="1"/>
          <p:bldP spid="107" grpId="0" animBg="1"/>
          <p:bldP spid="109" grpId="0"/>
          <p:bldP spid="110" grpId="0"/>
          <p:bldP spid="305" grpId="0"/>
          <p:bldP spid="306" grpId="0"/>
          <p:bldP spid="30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9993EF7-A901-46EE-883F-B5840D63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 </a:t>
            </a:r>
            <a:r>
              <a:rPr lang="sk-SK"/>
              <a:t>lektorovi - </a:t>
            </a:r>
            <a:r>
              <a:rPr lang="en-US" dirty="0"/>
              <a:t>Miroslav Reiter</a:t>
            </a:r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78E56E28-2F40-497E-A362-73C75791E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6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4567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6" name="Zástupný objekt pre obsah 5">
            <a:extLst>
              <a:ext uri="{FF2B5EF4-FFF2-40B4-BE49-F238E27FC236}">
                <a16:creationId xmlns:a16="http://schemas.microsoft.com/office/drawing/2014/main" id="{01F987B4-0A60-4B92-BC3E-1E569424BC8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53815709"/>
              </p:ext>
            </p:extLst>
          </p:nvPr>
        </p:nvGraphicFramePr>
        <p:xfrm>
          <a:off x="615950" y="1437322"/>
          <a:ext cx="10960100" cy="452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1633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Infographic</a:t>
            </a:r>
          </a:p>
        </p:txBody>
      </p:sp>
      <p:grpSp>
        <p:nvGrpSpPr>
          <p:cNvPr id="3" name="Group 2"/>
          <p:cNvGrpSpPr/>
          <p:nvPr/>
        </p:nvGrpSpPr>
        <p:grpSpPr>
          <a:xfrm rot="10800000" flipH="1">
            <a:off x="6338617" y="4143265"/>
            <a:ext cx="1381429" cy="687056"/>
            <a:chOff x="1798777" y="4682270"/>
            <a:chExt cx="1515722" cy="958434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3093970" y="5360327"/>
              <a:ext cx="220529" cy="280377"/>
            </a:xfrm>
            <a:custGeom>
              <a:avLst/>
              <a:gdLst>
                <a:gd name="T0" fmla="*/ 957 w 957"/>
                <a:gd name="T1" fmla="*/ 957 h 957"/>
                <a:gd name="T2" fmla="*/ 0 w 957"/>
                <a:gd name="T3" fmla="*/ 0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7" h="957">
                  <a:moveTo>
                    <a:pt x="957" y="957"/>
                  </a:moveTo>
                  <a:cubicBezTo>
                    <a:pt x="957" y="429"/>
                    <a:pt x="528" y="0"/>
                    <a:pt x="0" y="0"/>
                  </a:cubicBezTo>
                </a:path>
              </a:pathLst>
            </a:custGeom>
            <a:noFill/>
            <a:ln w="50800" cap="flat">
              <a:solidFill>
                <a:schemeClr val="accent1"/>
              </a:solidFill>
              <a:prstDash val="solid"/>
              <a:miter lim="800000"/>
              <a:headEnd type="none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1798779" y="5079703"/>
              <a:ext cx="220821" cy="280624"/>
            </a:xfrm>
            <a:custGeom>
              <a:avLst/>
              <a:gdLst>
                <a:gd name="T0" fmla="*/ 0 w 958"/>
                <a:gd name="T1" fmla="*/ 0 h 958"/>
                <a:gd name="T2" fmla="*/ 958 w 958"/>
                <a:gd name="T3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8" h="958">
                  <a:moveTo>
                    <a:pt x="0" y="0"/>
                  </a:moveTo>
                  <a:cubicBezTo>
                    <a:pt x="0" y="528"/>
                    <a:pt x="430" y="958"/>
                    <a:pt x="958" y="958"/>
                  </a:cubicBezTo>
                </a:path>
              </a:pathLst>
            </a:custGeom>
            <a:noFill/>
            <a:ln w="508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6" name="Straight Connector 5"/>
            <p:cNvCxnSpPr>
              <a:stCxn id="5" idx="1"/>
            </p:cNvCxnSpPr>
            <p:nvPr/>
          </p:nvCxnSpPr>
          <p:spPr>
            <a:xfrm rot="10800000" flipH="1">
              <a:off x="2019600" y="5360327"/>
              <a:ext cx="1070566" cy="0"/>
            </a:xfrm>
            <a:prstGeom prst="line">
              <a:avLst/>
            </a:prstGeom>
            <a:ln w="508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798777" y="4682270"/>
              <a:ext cx="0" cy="39742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 flipH="1">
            <a:off x="7786873" y="4160655"/>
            <a:ext cx="489530" cy="944731"/>
            <a:chOff x="3077202" y="4504986"/>
            <a:chExt cx="1093193" cy="1317867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3949865" y="5360339"/>
              <a:ext cx="220530" cy="280377"/>
            </a:xfrm>
            <a:custGeom>
              <a:avLst/>
              <a:gdLst>
                <a:gd name="T0" fmla="*/ 957 w 957"/>
                <a:gd name="T1" fmla="*/ 957 h 957"/>
                <a:gd name="T2" fmla="*/ 0 w 957"/>
                <a:gd name="T3" fmla="*/ 0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7" h="957">
                  <a:moveTo>
                    <a:pt x="957" y="957"/>
                  </a:moveTo>
                  <a:cubicBezTo>
                    <a:pt x="957" y="429"/>
                    <a:pt x="528" y="0"/>
                    <a:pt x="0" y="0"/>
                  </a:cubicBezTo>
                </a:path>
              </a:pathLst>
            </a:custGeom>
            <a:noFill/>
            <a:ln w="50800" cap="flat">
              <a:solidFill>
                <a:schemeClr val="accent2"/>
              </a:solidFill>
              <a:prstDash val="solid"/>
              <a:miter lim="800000"/>
              <a:headEnd type="none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077202" y="5079709"/>
              <a:ext cx="220821" cy="280624"/>
            </a:xfrm>
            <a:custGeom>
              <a:avLst/>
              <a:gdLst>
                <a:gd name="T0" fmla="*/ 0 w 958"/>
                <a:gd name="T1" fmla="*/ 0 h 958"/>
                <a:gd name="T2" fmla="*/ 958 w 958"/>
                <a:gd name="T3" fmla="*/ 958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8" h="958">
                  <a:moveTo>
                    <a:pt x="0" y="0"/>
                  </a:moveTo>
                  <a:cubicBezTo>
                    <a:pt x="0" y="528"/>
                    <a:pt x="430" y="958"/>
                    <a:pt x="958" y="958"/>
                  </a:cubicBezTo>
                </a:path>
              </a:pathLst>
            </a:custGeom>
            <a:noFill/>
            <a:ln w="5080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1" name="Straight Connector 10"/>
            <p:cNvCxnSpPr>
              <a:stCxn id="10" idx="1"/>
              <a:endCxn id="9" idx="1"/>
            </p:cNvCxnSpPr>
            <p:nvPr/>
          </p:nvCxnSpPr>
          <p:spPr>
            <a:xfrm>
              <a:off x="3298023" y="5360333"/>
              <a:ext cx="651841" cy="0"/>
            </a:xfrm>
            <a:prstGeom prst="line">
              <a:avLst/>
            </a:prstGeom>
            <a:ln w="50800" cap="rnd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10" idx="0"/>
            </p:cNvCxnSpPr>
            <p:nvPr/>
          </p:nvCxnSpPr>
          <p:spPr>
            <a:xfrm rot="10800000" flipH="1" flipV="1">
              <a:off x="3077202" y="4504986"/>
              <a:ext cx="0" cy="574724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152210" y="5631840"/>
              <a:ext cx="0" cy="191013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rot="10800000" flipH="1">
            <a:off x="9067814" y="3861362"/>
            <a:ext cx="233269" cy="968959"/>
            <a:chOff x="4382968" y="4888683"/>
            <a:chExt cx="551759" cy="1351676"/>
          </a:xfrm>
        </p:grpSpPr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4714199" y="5079697"/>
              <a:ext cx="220528" cy="280623"/>
            </a:xfrm>
            <a:custGeom>
              <a:avLst/>
              <a:gdLst>
                <a:gd name="T0" fmla="*/ 0 w 957"/>
                <a:gd name="T1" fmla="*/ 958 h 958"/>
                <a:gd name="T2" fmla="*/ 957 w 957"/>
                <a:gd name="T3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7" h="958">
                  <a:moveTo>
                    <a:pt x="0" y="958"/>
                  </a:moveTo>
                  <a:cubicBezTo>
                    <a:pt x="528" y="958"/>
                    <a:pt x="957" y="528"/>
                    <a:pt x="957" y="0"/>
                  </a:cubicBezTo>
                </a:path>
              </a:pathLst>
            </a:custGeom>
            <a:noFill/>
            <a:ln w="5080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4382968" y="5360320"/>
              <a:ext cx="220821" cy="280377"/>
            </a:xfrm>
            <a:custGeom>
              <a:avLst/>
              <a:gdLst>
                <a:gd name="T0" fmla="*/ 958 w 958"/>
                <a:gd name="T1" fmla="*/ 0 h 957"/>
                <a:gd name="T2" fmla="*/ 0 w 958"/>
                <a:gd name="T3" fmla="*/ 957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8" h="957">
                  <a:moveTo>
                    <a:pt x="958" y="0"/>
                  </a:moveTo>
                  <a:cubicBezTo>
                    <a:pt x="430" y="0"/>
                    <a:pt x="0" y="429"/>
                    <a:pt x="0" y="957"/>
                  </a:cubicBezTo>
                </a:path>
              </a:pathLst>
            </a:custGeom>
            <a:noFill/>
            <a:ln w="50800" cap="flat">
              <a:solidFill>
                <a:schemeClr val="accent3"/>
              </a:solidFill>
              <a:prstDash val="solid"/>
              <a:miter lim="800000"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7" name="Straight Connector 16"/>
            <p:cNvCxnSpPr>
              <a:stCxn id="16" idx="0"/>
              <a:endCxn id="15" idx="0"/>
            </p:cNvCxnSpPr>
            <p:nvPr/>
          </p:nvCxnSpPr>
          <p:spPr>
            <a:xfrm>
              <a:off x="4603789" y="5360320"/>
              <a:ext cx="110410" cy="0"/>
            </a:xfrm>
            <a:prstGeom prst="line">
              <a:avLst/>
            </a:prstGeom>
            <a:ln w="508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endCxn id="15" idx="1"/>
            </p:cNvCxnSpPr>
            <p:nvPr/>
          </p:nvCxnSpPr>
          <p:spPr>
            <a:xfrm>
              <a:off x="4934727" y="4888683"/>
              <a:ext cx="0" cy="191012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0800000" flipH="1" flipV="1">
              <a:off x="4382968" y="5640698"/>
              <a:ext cx="0" cy="599661"/>
            </a:xfrm>
            <a:prstGeom prst="line">
              <a:avLst/>
            </a:prstGeom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 rot="10800000" flipH="1">
            <a:off x="9905624" y="4143266"/>
            <a:ext cx="923081" cy="687056"/>
            <a:chOff x="4382970" y="4682271"/>
            <a:chExt cx="1920017" cy="958417"/>
          </a:xfrm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6067595" y="5079692"/>
              <a:ext cx="220528" cy="280623"/>
            </a:xfrm>
            <a:custGeom>
              <a:avLst/>
              <a:gdLst>
                <a:gd name="T0" fmla="*/ 0 w 957"/>
                <a:gd name="T1" fmla="*/ 958 h 958"/>
                <a:gd name="T2" fmla="*/ 957 w 957"/>
                <a:gd name="T3" fmla="*/ 0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7" h="958">
                  <a:moveTo>
                    <a:pt x="0" y="958"/>
                  </a:moveTo>
                  <a:cubicBezTo>
                    <a:pt x="528" y="958"/>
                    <a:pt x="957" y="528"/>
                    <a:pt x="957" y="0"/>
                  </a:cubicBezTo>
                </a:path>
              </a:pathLst>
            </a:custGeom>
            <a:noFill/>
            <a:ln w="508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4382970" y="5360312"/>
              <a:ext cx="220821" cy="280376"/>
            </a:xfrm>
            <a:custGeom>
              <a:avLst/>
              <a:gdLst>
                <a:gd name="T0" fmla="*/ 958 w 958"/>
                <a:gd name="T1" fmla="*/ 0 h 957"/>
                <a:gd name="T2" fmla="*/ 0 w 958"/>
                <a:gd name="T3" fmla="*/ 957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8" h="957">
                  <a:moveTo>
                    <a:pt x="958" y="0"/>
                  </a:moveTo>
                  <a:cubicBezTo>
                    <a:pt x="430" y="0"/>
                    <a:pt x="0" y="429"/>
                    <a:pt x="0" y="957"/>
                  </a:cubicBezTo>
                </a:path>
              </a:pathLst>
            </a:custGeom>
            <a:noFill/>
            <a:ln w="50800" cap="flat">
              <a:solidFill>
                <a:schemeClr val="accent4"/>
              </a:solidFill>
              <a:prstDash val="solid"/>
              <a:miter lim="800000"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23" name="Straight Connector 22"/>
            <p:cNvCxnSpPr>
              <a:stCxn id="22" idx="0"/>
              <a:endCxn id="21" idx="0"/>
            </p:cNvCxnSpPr>
            <p:nvPr/>
          </p:nvCxnSpPr>
          <p:spPr>
            <a:xfrm>
              <a:off x="4603791" y="5360315"/>
              <a:ext cx="1463803" cy="0"/>
            </a:xfrm>
            <a:prstGeom prst="line">
              <a:avLst/>
            </a:prstGeom>
            <a:ln w="50800" cap="rnd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302987" y="4682271"/>
              <a:ext cx="0" cy="397425"/>
            </a:xfrm>
            <a:prstGeom prst="line">
              <a:avLst/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5961276" y="4921405"/>
            <a:ext cx="723698" cy="1293729"/>
            <a:chOff x="6349" y="4761"/>
            <a:chExt cx="3140076" cy="5613450"/>
          </a:xfrm>
        </p:grpSpPr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6349" y="4761"/>
              <a:ext cx="3140076" cy="56134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142875" y="479426"/>
              <a:ext cx="2868613" cy="44180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349" y="4761"/>
              <a:ext cx="3140076" cy="5613450"/>
            </a:xfrm>
            <a:custGeom>
              <a:avLst/>
              <a:gdLst>
                <a:gd name="T0" fmla="*/ 1978 w 1978"/>
                <a:gd name="T1" fmla="*/ 3536 h 3536"/>
                <a:gd name="T2" fmla="*/ 0 w 1978"/>
                <a:gd name="T3" fmla="*/ 3536 h 3536"/>
                <a:gd name="T4" fmla="*/ 0 w 1978"/>
                <a:gd name="T5" fmla="*/ 3082 h 3536"/>
                <a:gd name="T6" fmla="*/ 1524 w 1978"/>
                <a:gd name="T7" fmla="*/ 0 h 3536"/>
                <a:gd name="T8" fmla="*/ 1978 w 1978"/>
                <a:gd name="T9" fmla="*/ 0 h 3536"/>
                <a:gd name="T10" fmla="*/ 1978 w 1978"/>
                <a:gd name="T11" fmla="*/ 3536 h 3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8" h="3536">
                  <a:moveTo>
                    <a:pt x="1978" y="3536"/>
                  </a:moveTo>
                  <a:lnTo>
                    <a:pt x="0" y="3536"/>
                  </a:lnTo>
                  <a:lnTo>
                    <a:pt x="0" y="3082"/>
                  </a:lnTo>
                  <a:lnTo>
                    <a:pt x="1524" y="0"/>
                  </a:lnTo>
                  <a:lnTo>
                    <a:pt x="1978" y="0"/>
                  </a:lnTo>
                  <a:lnTo>
                    <a:pt x="1978" y="3536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1306514" y="5010193"/>
              <a:ext cx="539750" cy="541345"/>
            </a:xfrm>
            <a:custGeom>
              <a:avLst/>
              <a:gdLst>
                <a:gd name="T0" fmla="*/ 72 w 144"/>
                <a:gd name="T1" fmla="*/ 144 h 144"/>
                <a:gd name="T2" fmla="*/ 0 w 144"/>
                <a:gd name="T3" fmla="*/ 72 h 144"/>
                <a:gd name="T4" fmla="*/ 72 w 144"/>
                <a:gd name="T5" fmla="*/ 0 h 144"/>
                <a:gd name="T6" fmla="*/ 144 w 144"/>
                <a:gd name="T7" fmla="*/ 72 h 144"/>
                <a:gd name="T8" fmla="*/ 72 w 144"/>
                <a:gd name="T9" fmla="*/ 144 h 144"/>
                <a:gd name="T10" fmla="*/ 72 w 144"/>
                <a:gd name="T11" fmla="*/ 8 h 144"/>
                <a:gd name="T12" fmla="*/ 8 w 144"/>
                <a:gd name="T13" fmla="*/ 72 h 144"/>
                <a:gd name="T14" fmla="*/ 72 w 144"/>
                <a:gd name="T15" fmla="*/ 136 h 144"/>
                <a:gd name="T16" fmla="*/ 136 w 144"/>
                <a:gd name="T17" fmla="*/ 72 h 144"/>
                <a:gd name="T18" fmla="*/ 72 w 144"/>
                <a:gd name="T19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4">
                  <a:moveTo>
                    <a:pt x="72" y="144"/>
                  </a:moveTo>
                  <a:cubicBezTo>
                    <a:pt x="33" y="144"/>
                    <a:pt x="0" y="111"/>
                    <a:pt x="0" y="72"/>
                  </a:cubicBezTo>
                  <a:cubicBezTo>
                    <a:pt x="0" y="32"/>
                    <a:pt x="33" y="0"/>
                    <a:pt x="72" y="0"/>
                  </a:cubicBezTo>
                  <a:cubicBezTo>
                    <a:pt x="112" y="0"/>
                    <a:pt x="144" y="32"/>
                    <a:pt x="144" y="72"/>
                  </a:cubicBezTo>
                  <a:cubicBezTo>
                    <a:pt x="144" y="111"/>
                    <a:pt x="112" y="144"/>
                    <a:pt x="72" y="144"/>
                  </a:cubicBezTo>
                  <a:close/>
                  <a:moveTo>
                    <a:pt x="72" y="8"/>
                  </a:moveTo>
                  <a:cubicBezTo>
                    <a:pt x="37" y="8"/>
                    <a:pt x="8" y="36"/>
                    <a:pt x="8" y="72"/>
                  </a:cubicBezTo>
                  <a:cubicBezTo>
                    <a:pt x="8" y="107"/>
                    <a:pt x="37" y="136"/>
                    <a:pt x="72" y="136"/>
                  </a:cubicBezTo>
                  <a:cubicBezTo>
                    <a:pt x="108" y="136"/>
                    <a:pt x="136" y="107"/>
                    <a:pt x="136" y="72"/>
                  </a:cubicBezTo>
                  <a:cubicBezTo>
                    <a:pt x="136" y="36"/>
                    <a:pt x="108" y="8"/>
                    <a:pt x="72" y="8"/>
                  </a:cubicBezTo>
                  <a:close/>
                </a:path>
              </a:pathLst>
            </a:custGeom>
            <a:solidFill>
              <a:srgbClr val="FFB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1320798" y="215902"/>
              <a:ext cx="511175" cy="44449"/>
            </a:xfrm>
            <a:custGeom>
              <a:avLst/>
              <a:gdLst>
                <a:gd name="T0" fmla="*/ 130 w 136"/>
                <a:gd name="T1" fmla="*/ 12 h 12"/>
                <a:gd name="T2" fmla="*/ 6 w 136"/>
                <a:gd name="T3" fmla="*/ 12 h 12"/>
                <a:gd name="T4" fmla="*/ 0 w 136"/>
                <a:gd name="T5" fmla="*/ 6 h 12"/>
                <a:gd name="T6" fmla="*/ 6 w 136"/>
                <a:gd name="T7" fmla="*/ 0 h 12"/>
                <a:gd name="T8" fmla="*/ 130 w 136"/>
                <a:gd name="T9" fmla="*/ 0 h 12"/>
                <a:gd name="T10" fmla="*/ 136 w 136"/>
                <a:gd name="T11" fmla="*/ 6 h 12"/>
                <a:gd name="T12" fmla="*/ 130 w 1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2">
                  <a:moveTo>
                    <a:pt x="1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4" y="0"/>
                    <a:pt x="136" y="3"/>
                    <a:pt x="136" y="6"/>
                  </a:cubicBezTo>
                  <a:cubicBezTo>
                    <a:pt x="136" y="9"/>
                    <a:pt x="134" y="12"/>
                    <a:pt x="130" y="12"/>
                  </a:cubicBezTo>
                  <a:close/>
                </a:path>
              </a:pathLst>
            </a:custGeom>
            <a:solidFill>
              <a:srgbClr val="FFB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839043" y="4921405"/>
            <a:ext cx="930782" cy="1293729"/>
            <a:chOff x="5159392" y="4764"/>
            <a:chExt cx="4038614" cy="5613384"/>
          </a:xfrm>
        </p:grpSpPr>
        <p:sp>
          <p:nvSpPr>
            <p:cNvPr id="32" name="Rectangle 10"/>
            <p:cNvSpPr>
              <a:spLocks noChangeArrowheads="1"/>
            </p:cNvSpPr>
            <p:nvPr/>
          </p:nvSpPr>
          <p:spPr bwMode="auto">
            <a:xfrm>
              <a:off x="5159392" y="4764"/>
              <a:ext cx="4038614" cy="56133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11"/>
            <p:cNvSpPr>
              <a:spLocks noChangeArrowheads="1"/>
            </p:cNvSpPr>
            <p:nvPr/>
          </p:nvSpPr>
          <p:spPr bwMode="auto">
            <a:xfrm>
              <a:off x="5294313" y="479426"/>
              <a:ext cx="3768725" cy="441801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"/>
            <p:cNvSpPr>
              <a:spLocks/>
            </p:cNvSpPr>
            <p:nvPr/>
          </p:nvSpPr>
          <p:spPr bwMode="auto">
            <a:xfrm>
              <a:off x="5159392" y="4764"/>
              <a:ext cx="4038614" cy="5613384"/>
            </a:xfrm>
            <a:custGeom>
              <a:avLst/>
              <a:gdLst>
                <a:gd name="T0" fmla="*/ 2544 w 2544"/>
                <a:gd name="T1" fmla="*/ 3536 h 3536"/>
                <a:gd name="T2" fmla="*/ 0 w 2544"/>
                <a:gd name="T3" fmla="*/ 3536 h 3536"/>
                <a:gd name="T4" fmla="*/ 0 w 2544"/>
                <a:gd name="T5" fmla="*/ 3082 h 3536"/>
                <a:gd name="T6" fmla="*/ 1523 w 2544"/>
                <a:gd name="T7" fmla="*/ 0 h 3536"/>
                <a:gd name="T8" fmla="*/ 2544 w 2544"/>
                <a:gd name="T9" fmla="*/ 0 h 3536"/>
                <a:gd name="T10" fmla="*/ 2544 w 2544"/>
                <a:gd name="T11" fmla="*/ 3536 h 3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44" h="3536">
                  <a:moveTo>
                    <a:pt x="2544" y="3536"/>
                  </a:moveTo>
                  <a:lnTo>
                    <a:pt x="0" y="3536"/>
                  </a:lnTo>
                  <a:lnTo>
                    <a:pt x="0" y="3082"/>
                  </a:lnTo>
                  <a:lnTo>
                    <a:pt x="1523" y="0"/>
                  </a:lnTo>
                  <a:lnTo>
                    <a:pt x="2544" y="0"/>
                  </a:lnTo>
                  <a:lnTo>
                    <a:pt x="2544" y="3536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3"/>
            <p:cNvSpPr>
              <a:spLocks noEditPoints="1"/>
            </p:cNvSpPr>
            <p:nvPr/>
          </p:nvSpPr>
          <p:spPr bwMode="auto">
            <a:xfrm>
              <a:off x="6908819" y="5010137"/>
              <a:ext cx="539752" cy="541338"/>
            </a:xfrm>
            <a:custGeom>
              <a:avLst/>
              <a:gdLst>
                <a:gd name="T0" fmla="*/ 72 w 144"/>
                <a:gd name="T1" fmla="*/ 144 h 144"/>
                <a:gd name="T2" fmla="*/ 0 w 144"/>
                <a:gd name="T3" fmla="*/ 72 h 144"/>
                <a:gd name="T4" fmla="*/ 72 w 144"/>
                <a:gd name="T5" fmla="*/ 0 h 144"/>
                <a:gd name="T6" fmla="*/ 144 w 144"/>
                <a:gd name="T7" fmla="*/ 72 h 144"/>
                <a:gd name="T8" fmla="*/ 72 w 144"/>
                <a:gd name="T9" fmla="*/ 144 h 144"/>
                <a:gd name="T10" fmla="*/ 72 w 144"/>
                <a:gd name="T11" fmla="*/ 8 h 144"/>
                <a:gd name="T12" fmla="*/ 8 w 144"/>
                <a:gd name="T13" fmla="*/ 72 h 144"/>
                <a:gd name="T14" fmla="*/ 72 w 144"/>
                <a:gd name="T15" fmla="*/ 136 h 144"/>
                <a:gd name="T16" fmla="*/ 136 w 144"/>
                <a:gd name="T17" fmla="*/ 72 h 144"/>
                <a:gd name="T18" fmla="*/ 72 w 144"/>
                <a:gd name="T19" fmla="*/ 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44">
                  <a:moveTo>
                    <a:pt x="72" y="144"/>
                  </a:moveTo>
                  <a:cubicBezTo>
                    <a:pt x="33" y="144"/>
                    <a:pt x="0" y="111"/>
                    <a:pt x="0" y="72"/>
                  </a:cubicBezTo>
                  <a:cubicBezTo>
                    <a:pt x="0" y="32"/>
                    <a:pt x="33" y="0"/>
                    <a:pt x="72" y="0"/>
                  </a:cubicBezTo>
                  <a:cubicBezTo>
                    <a:pt x="112" y="0"/>
                    <a:pt x="144" y="32"/>
                    <a:pt x="144" y="72"/>
                  </a:cubicBezTo>
                  <a:cubicBezTo>
                    <a:pt x="144" y="111"/>
                    <a:pt x="112" y="144"/>
                    <a:pt x="72" y="144"/>
                  </a:cubicBezTo>
                  <a:close/>
                  <a:moveTo>
                    <a:pt x="72" y="8"/>
                  </a:moveTo>
                  <a:cubicBezTo>
                    <a:pt x="37" y="8"/>
                    <a:pt x="8" y="36"/>
                    <a:pt x="8" y="72"/>
                  </a:cubicBezTo>
                  <a:cubicBezTo>
                    <a:pt x="8" y="107"/>
                    <a:pt x="37" y="136"/>
                    <a:pt x="72" y="136"/>
                  </a:cubicBezTo>
                  <a:cubicBezTo>
                    <a:pt x="108" y="136"/>
                    <a:pt x="136" y="107"/>
                    <a:pt x="136" y="72"/>
                  </a:cubicBezTo>
                  <a:cubicBezTo>
                    <a:pt x="136" y="36"/>
                    <a:pt x="108" y="8"/>
                    <a:pt x="72" y="8"/>
                  </a:cubicBezTo>
                  <a:close/>
                </a:path>
              </a:pathLst>
            </a:custGeom>
            <a:solidFill>
              <a:srgbClr val="FFB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4"/>
            <p:cNvSpPr>
              <a:spLocks noEditPoints="1"/>
            </p:cNvSpPr>
            <p:nvPr/>
          </p:nvSpPr>
          <p:spPr bwMode="auto">
            <a:xfrm>
              <a:off x="7096125" y="155576"/>
              <a:ext cx="165101" cy="165100"/>
            </a:xfrm>
            <a:custGeom>
              <a:avLst/>
              <a:gdLst>
                <a:gd name="T0" fmla="*/ 22 w 44"/>
                <a:gd name="T1" fmla="*/ 44 h 44"/>
                <a:gd name="T2" fmla="*/ 0 w 44"/>
                <a:gd name="T3" fmla="*/ 22 h 44"/>
                <a:gd name="T4" fmla="*/ 22 w 44"/>
                <a:gd name="T5" fmla="*/ 0 h 44"/>
                <a:gd name="T6" fmla="*/ 44 w 44"/>
                <a:gd name="T7" fmla="*/ 22 h 44"/>
                <a:gd name="T8" fmla="*/ 22 w 44"/>
                <a:gd name="T9" fmla="*/ 44 h 44"/>
                <a:gd name="T10" fmla="*/ 22 w 44"/>
                <a:gd name="T11" fmla="*/ 8 h 44"/>
                <a:gd name="T12" fmla="*/ 8 w 44"/>
                <a:gd name="T13" fmla="*/ 22 h 44"/>
                <a:gd name="T14" fmla="*/ 22 w 44"/>
                <a:gd name="T15" fmla="*/ 36 h 44"/>
                <a:gd name="T16" fmla="*/ 36 w 44"/>
                <a:gd name="T17" fmla="*/ 22 h 44"/>
                <a:gd name="T18" fmla="*/ 22 w 44"/>
                <a:gd name="T19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44"/>
                  </a:moveTo>
                  <a:cubicBezTo>
                    <a:pt x="10" y="44"/>
                    <a:pt x="0" y="34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5" y="0"/>
                    <a:pt x="44" y="10"/>
                    <a:pt x="44" y="22"/>
                  </a:cubicBezTo>
                  <a:cubicBezTo>
                    <a:pt x="44" y="34"/>
                    <a:pt x="35" y="44"/>
                    <a:pt x="22" y="44"/>
                  </a:cubicBezTo>
                  <a:close/>
                  <a:moveTo>
                    <a:pt x="22" y="8"/>
                  </a:moveTo>
                  <a:cubicBezTo>
                    <a:pt x="15" y="8"/>
                    <a:pt x="8" y="14"/>
                    <a:pt x="8" y="22"/>
                  </a:cubicBezTo>
                  <a:cubicBezTo>
                    <a:pt x="8" y="30"/>
                    <a:pt x="15" y="36"/>
                    <a:pt x="22" y="36"/>
                  </a:cubicBezTo>
                  <a:cubicBezTo>
                    <a:pt x="30" y="36"/>
                    <a:pt x="36" y="30"/>
                    <a:pt x="36" y="22"/>
                  </a:cubicBezTo>
                  <a:cubicBezTo>
                    <a:pt x="36" y="14"/>
                    <a:pt x="30" y="8"/>
                    <a:pt x="22" y="8"/>
                  </a:cubicBezTo>
                  <a:close/>
                </a:path>
              </a:pathLst>
            </a:custGeom>
            <a:solidFill>
              <a:srgbClr val="FFB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046909" y="4921405"/>
            <a:ext cx="1611502" cy="1293730"/>
            <a:chOff x="8768337" y="2540450"/>
            <a:chExt cx="2248010" cy="1804722"/>
          </a:xfrm>
        </p:grpSpPr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8768337" y="2540451"/>
              <a:ext cx="2248007" cy="14517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Rectangle 25"/>
            <p:cNvSpPr>
              <a:spLocks noChangeArrowheads="1"/>
            </p:cNvSpPr>
            <p:nvPr/>
          </p:nvSpPr>
          <p:spPr bwMode="auto">
            <a:xfrm>
              <a:off x="8815435" y="2653483"/>
              <a:ext cx="2153809" cy="11918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6"/>
            <p:cNvSpPr>
              <a:spLocks/>
            </p:cNvSpPr>
            <p:nvPr/>
          </p:nvSpPr>
          <p:spPr bwMode="auto">
            <a:xfrm>
              <a:off x="9605593" y="2540450"/>
              <a:ext cx="1410754" cy="1451761"/>
            </a:xfrm>
            <a:custGeom>
              <a:avLst/>
              <a:gdLst>
                <a:gd name="T0" fmla="*/ 2546 w 2546"/>
                <a:gd name="T1" fmla="*/ 2620 h 2620"/>
                <a:gd name="T2" fmla="*/ 0 w 2546"/>
                <a:gd name="T3" fmla="*/ 2620 h 2620"/>
                <a:gd name="T4" fmla="*/ 995 w 2546"/>
                <a:gd name="T5" fmla="*/ 0 h 2620"/>
                <a:gd name="T6" fmla="*/ 2546 w 2546"/>
                <a:gd name="T7" fmla="*/ 0 h 2620"/>
                <a:gd name="T8" fmla="*/ 2546 w 2546"/>
                <a:gd name="T9" fmla="*/ 2620 h 2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6" h="2620">
                  <a:moveTo>
                    <a:pt x="2546" y="2620"/>
                  </a:moveTo>
                  <a:lnTo>
                    <a:pt x="0" y="2620"/>
                  </a:lnTo>
                  <a:lnTo>
                    <a:pt x="995" y="0"/>
                  </a:lnTo>
                  <a:lnTo>
                    <a:pt x="2546" y="0"/>
                  </a:lnTo>
                  <a:lnTo>
                    <a:pt x="2546" y="2620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27"/>
            <p:cNvSpPr>
              <a:spLocks noChangeArrowheads="1"/>
            </p:cNvSpPr>
            <p:nvPr/>
          </p:nvSpPr>
          <p:spPr bwMode="auto">
            <a:xfrm>
              <a:off x="9873781" y="2577576"/>
              <a:ext cx="37126" cy="36571"/>
            </a:xfrm>
            <a:prstGeom prst="ellipse">
              <a:avLst/>
            </a:prstGeom>
            <a:solidFill>
              <a:srgbClr val="FFB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8"/>
            <p:cNvSpPr>
              <a:spLocks noChangeArrowheads="1"/>
            </p:cNvSpPr>
            <p:nvPr/>
          </p:nvSpPr>
          <p:spPr bwMode="auto">
            <a:xfrm>
              <a:off x="9501978" y="4295302"/>
              <a:ext cx="779627" cy="4987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9"/>
            <p:cNvSpPr>
              <a:spLocks noChangeArrowheads="1"/>
            </p:cNvSpPr>
            <p:nvPr/>
          </p:nvSpPr>
          <p:spPr bwMode="auto">
            <a:xfrm>
              <a:off x="9716987" y="3992200"/>
              <a:ext cx="350750" cy="30309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0"/>
            <p:cNvSpPr>
              <a:spLocks noChangeArrowheads="1"/>
            </p:cNvSpPr>
            <p:nvPr/>
          </p:nvSpPr>
          <p:spPr bwMode="auto">
            <a:xfrm>
              <a:off x="9716965" y="3992203"/>
              <a:ext cx="175652" cy="303096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981311" y="5221302"/>
            <a:ext cx="1610350" cy="993833"/>
            <a:chOff x="3328144" y="2726929"/>
            <a:chExt cx="2246402" cy="1386376"/>
          </a:xfrm>
        </p:grpSpPr>
        <p:sp>
          <p:nvSpPr>
            <p:cNvPr id="46" name="Rectangle 18"/>
            <p:cNvSpPr>
              <a:spLocks noChangeArrowheads="1"/>
            </p:cNvSpPr>
            <p:nvPr/>
          </p:nvSpPr>
          <p:spPr bwMode="auto">
            <a:xfrm>
              <a:off x="3556099" y="2726929"/>
              <a:ext cx="1829104" cy="124230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19"/>
            <p:cNvSpPr>
              <a:spLocks noChangeArrowheads="1"/>
            </p:cNvSpPr>
            <p:nvPr/>
          </p:nvSpPr>
          <p:spPr bwMode="auto">
            <a:xfrm>
              <a:off x="3603197" y="2839970"/>
              <a:ext cx="1734351" cy="9824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>
              <a:off x="4183901" y="2726930"/>
              <a:ext cx="1201301" cy="1242304"/>
            </a:xfrm>
            <a:custGeom>
              <a:avLst/>
              <a:gdLst>
                <a:gd name="T0" fmla="*/ 2168 w 2168"/>
                <a:gd name="T1" fmla="*/ 2242 h 2242"/>
                <a:gd name="T2" fmla="*/ 0 w 2168"/>
                <a:gd name="T3" fmla="*/ 2242 h 2242"/>
                <a:gd name="T4" fmla="*/ 995 w 2168"/>
                <a:gd name="T5" fmla="*/ 0 h 2242"/>
                <a:gd name="T6" fmla="*/ 2168 w 2168"/>
                <a:gd name="T7" fmla="*/ 0 h 2242"/>
                <a:gd name="T8" fmla="*/ 2168 w 2168"/>
                <a:gd name="T9" fmla="*/ 2242 h 2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8" h="2242">
                  <a:moveTo>
                    <a:pt x="2168" y="2242"/>
                  </a:moveTo>
                  <a:lnTo>
                    <a:pt x="0" y="2242"/>
                  </a:lnTo>
                  <a:lnTo>
                    <a:pt x="995" y="0"/>
                  </a:lnTo>
                  <a:lnTo>
                    <a:pt x="2168" y="0"/>
                  </a:lnTo>
                  <a:lnTo>
                    <a:pt x="2168" y="2242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21"/>
            <p:cNvSpPr>
              <a:spLocks noChangeArrowheads="1"/>
            </p:cNvSpPr>
            <p:nvPr/>
          </p:nvSpPr>
          <p:spPr bwMode="auto">
            <a:xfrm>
              <a:off x="4452088" y="2764054"/>
              <a:ext cx="36571" cy="36571"/>
            </a:xfrm>
            <a:prstGeom prst="ellipse">
              <a:avLst/>
            </a:prstGeom>
            <a:solidFill>
              <a:srgbClr val="FFB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2"/>
            <p:cNvSpPr>
              <a:spLocks noChangeArrowheads="1"/>
            </p:cNvSpPr>
            <p:nvPr/>
          </p:nvSpPr>
          <p:spPr bwMode="auto">
            <a:xfrm>
              <a:off x="3328145" y="4010786"/>
              <a:ext cx="2246401" cy="10251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3"/>
            <p:cNvSpPr>
              <a:spLocks noChangeArrowheads="1"/>
            </p:cNvSpPr>
            <p:nvPr/>
          </p:nvSpPr>
          <p:spPr bwMode="auto">
            <a:xfrm>
              <a:off x="3328144" y="4010795"/>
              <a:ext cx="1122683" cy="102510"/>
            </a:xfrm>
            <a:prstGeom prst="rect">
              <a:avLst/>
            </a:prstGeom>
            <a:solidFill>
              <a:srgbClr val="24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6003560" y="5398796"/>
            <a:ext cx="639131" cy="380480"/>
          </a:xfrm>
          <a:prstGeom prst="rect">
            <a:avLst/>
          </a:prstGeom>
          <a:noFill/>
        </p:spPr>
        <p:txBody>
          <a:bodyPr wrap="none" lIns="72000" tIns="36000" rIns="72000" bIns="36000" rtlCol="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bg2"/>
                </a:solidFill>
                <a:latin typeface="+mj-lt"/>
              </a:rPr>
              <a:t>97%</a:t>
            </a:r>
            <a:endParaRPr lang="id-ID" sz="2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891093" y="5286594"/>
            <a:ext cx="826683" cy="503590"/>
          </a:xfrm>
          <a:prstGeom prst="rect">
            <a:avLst/>
          </a:prstGeom>
          <a:noFill/>
        </p:spPr>
        <p:txBody>
          <a:bodyPr wrap="none" lIns="72000" tIns="36000" rIns="72000" bIns="36000" rtlCol="0" anchor="t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  <a:latin typeface="+mj-lt"/>
              </a:rPr>
              <a:t>87%</a:t>
            </a:r>
            <a:endParaRPr lang="id-ID" sz="2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391939" y="5450467"/>
            <a:ext cx="826683" cy="503590"/>
          </a:xfrm>
          <a:prstGeom prst="rect">
            <a:avLst/>
          </a:prstGeom>
          <a:noFill/>
        </p:spPr>
        <p:txBody>
          <a:bodyPr wrap="none" lIns="72000" tIns="36000" rIns="72000" bIns="36000" rtlCol="0" anchor="t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  <a:latin typeface="+mj-lt"/>
              </a:rPr>
              <a:t>54%</a:t>
            </a:r>
            <a:endParaRPr lang="id-ID" sz="2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453483" y="5204657"/>
            <a:ext cx="826683" cy="503590"/>
          </a:xfrm>
          <a:prstGeom prst="rect">
            <a:avLst/>
          </a:prstGeom>
          <a:noFill/>
        </p:spPr>
        <p:txBody>
          <a:bodyPr wrap="none" lIns="72000" tIns="36000" rIns="72000" bIns="36000" rtlCol="0" anchor="t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  <a:latin typeface="+mj-lt"/>
              </a:rPr>
              <a:t>29%</a:t>
            </a:r>
            <a:endParaRPr lang="id-ID" sz="28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91" name="Freeform 133"/>
          <p:cNvSpPr>
            <a:spLocks/>
          </p:cNvSpPr>
          <p:nvPr/>
        </p:nvSpPr>
        <p:spPr bwMode="auto">
          <a:xfrm>
            <a:off x="6407786" y="1365814"/>
            <a:ext cx="4862513" cy="2862263"/>
          </a:xfrm>
          <a:custGeom>
            <a:avLst/>
            <a:gdLst>
              <a:gd name="T0" fmla="*/ 2457 w 2739"/>
              <a:gd name="T1" fmla="*/ 830 h 1613"/>
              <a:gd name="T2" fmla="*/ 2348 w 2739"/>
              <a:gd name="T3" fmla="*/ 852 h 1613"/>
              <a:gd name="T4" fmla="*/ 2348 w 2739"/>
              <a:gd name="T5" fmla="*/ 851 h 1613"/>
              <a:gd name="T6" fmla="*/ 2026 w 2739"/>
              <a:gd name="T7" fmla="*/ 528 h 1613"/>
              <a:gd name="T8" fmla="*/ 1911 w 2739"/>
              <a:gd name="T9" fmla="*/ 550 h 1613"/>
              <a:gd name="T10" fmla="*/ 1812 w 2739"/>
              <a:gd name="T11" fmla="*/ 481 h 1613"/>
              <a:gd name="T12" fmla="*/ 1815 w 2739"/>
              <a:gd name="T13" fmla="*/ 435 h 1613"/>
              <a:gd name="T14" fmla="*/ 1380 w 2739"/>
              <a:gd name="T15" fmla="*/ 0 h 1613"/>
              <a:gd name="T16" fmla="*/ 1016 w 2739"/>
              <a:gd name="T17" fmla="*/ 197 h 1613"/>
              <a:gd name="T18" fmla="*/ 918 w 2739"/>
              <a:gd name="T19" fmla="*/ 163 h 1613"/>
              <a:gd name="T20" fmla="*/ 759 w 2739"/>
              <a:gd name="T21" fmla="*/ 321 h 1613"/>
              <a:gd name="T22" fmla="*/ 763 w 2739"/>
              <a:gd name="T23" fmla="*/ 356 h 1613"/>
              <a:gd name="T24" fmla="*/ 511 w 2739"/>
              <a:gd name="T25" fmla="*/ 621 h 1613"/>
              <a:gd name="T26" fmla="*/ 470 w 2739"/>
              <a:gd name="T27" fmla="*/ 616 h 1613"/>
              <a:gd name="T28" fmla="*/ 294 w 2739"/>
              <a:gd name="T29" fmla="*/ 792 h 1613"/>
              <a:gd name="T30" fmla="*/ 299 w 2739"/>
              <a:gd name="T31" fmla="*/ 831 h 1613"/>
              <a:gd name="T32" fmla="*/ 0 w 2739"/>
              <a:gd name="T33" fmla="*/ 1140 h 1613"/>
              <a:gd name="T34" fmla="*/ 310 w 2739"/>
              <a:gd name="T35" fmla="*/ 1449 h 1613"/>
              <a:gd name="T36" fmla="*/ 427 w 2739"/>
              <a:gd name="T37" fmla="*/ 1426 h 1613"/>
              <a:gd name="T38" fmla="*/ 738 w 2739"/>
              <a:gd name="T39" fmla="*/ 1574 h 1613"/>
              <a:gd name="T40" fmla="*/ 985 w 2739"/>
              <a:gd name="T41" fmla="*/ 1488 h 1613"/>
              <a:gd name="T42" fmla="*/ 1139 w 2739"/>
              <a:gd name="T43" fmla="*/ 1608 h 1613"/>
              <a:gd name="T44" fmla="*/ 1296 w 2739"/>
              <a:gd name="T45" fmla="*/ 1461 h 1613"/>
              <a:gd name="T46" fmla="*/ 1380 w 2739"/>
              <a:gd name="T47" fmla="*/ 1469 h 1613"/>
              <a:gd name="T48" fmla="*/ 1595 w 2739"/>
              <a:gd name="T49" fmla="*/ 1412 h 1613"/>
              <a:gd name="T50" fmla="*/ 1764 w 2739"/>
              <a:gd name="T51" fmla="*/ 1449 h 1613"/>
              <a:gd name="T52" fmla="*/ 1804 w 2739"/>
              <a:gd name="T53" fmla="*/ 1447 h 1613"/>
              <a:gd name="T54" fmla="*/ 2086 w 2739"/>
              <a:gd name="T55" fmla="*/ 1613 h 1613"/>
              <a:gd name="T56" fmla="*/ 2393 w 2739"/>
              <a:gd name="T57" fmla="*/ 1388 h 1613"/>
              <a:gd name="T58" fmla="*/ 2457 w 2739"/>
              <a:gd name="T59" fmla="*/ 1395 h 1613"/>
              <a:gd name="T60" fmla="*/ 2739 w 2739"/>
              <a:gd name="T61" fmla="*/ 1113 h 1613"/>
              <a:gd name="T62" fmla="*/ 2457 w 2739"/>
              <a:gd name="T63" fmla="*/ 830 h 1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39" h="1613">
                <a:moveTo>
                  <a:pt x="2457" y="830"/>
                </a:moveTo>
                <a:cubicBezTo>
                  <a:pt x="2418" y="830"/>
                  <a:pt x="2382" y="838"/>
                  <a:pt x="2348" y="852"/>
                </a:cubicBezTo>
                <a:cubicBezTo>
                  <a:pt x="2348" y="851"/>
                  <a:pt x="2348" y="851"/>
                  <a:pt x="2348" y="851"/>
                </a:cubicBezTo>
                <a:cubicBezTo>
                  <a:pt x="2348" y="673"/>
                  <a:pt x="2204" y="528"/>
                  <a:pt x="2026" y="528"/>
                </a:cubicBezTo>
                <a:cubicBezTo>
                  <a:pt x="1985" y="528"/>
                  <a:pt x="1946" y="536"/>
                  <a:pt x="1911" y="550"/>
                </a:cubicBezTo>
                <a:cubicBezTo>
                  <a:pt x="1891" y="513"/>
                  <a:pt x="1855" y="487"/>
                  <a:pt x="1812" y="481"/>
                </a:cubicBezTo>
                <a:cubicBezTo>
                  <a:pt x="1814" y="466"/>
                  <a:pt x="1815" y="451"/>
                  <a:pt x="1815" y="435"/>
                </a:cubicBezTo>
                <a:cubicBezTo>
                  <a:pt x="1815" y="195"/>
                  <a:pt x="1620" y="0"/>
                  <a:pt x="1380" y="0"/>
                </a:cubicBezTo>
                <a:cubicBezTo>
                  <a:pt x="1227" y="0"/>
                  <a:pt x="1093" y="78"/>
                  <a:pt x="1016" y="197"/>
                </a:cubicBezTo>
                <a:cubicBezTo>
                  <a:pt x="989" y="176"/>
                  <a:pt x="955" y="163"/>
                  <a:pt x="918" y="163"/>
                </a:cubicBezTo>
                <a:cubicBezTo>
                  <a:pt x="830" y="163"/>
                  <a:pt x="759" y="234"/>
                  <a:pt x="759" y="321"/>
                </a:cubicBezTo>
                <a:cubicBezTo>
                  <a:pt x="759" y="333"/>
                  <a:pt x="761" y="345"/>
                  <a:pt x="763" y="356"/>
                </a:cubicBezTo>
                <a:cubicBezTo>
                  <a:pt x="642" y="399"/>
                  <a:pt x="548" y="498"/>
                  <a:pt x="511" y="621"/>
                </a:cubicBezTo>
                <a:cubicBezTo>
                  <a:pt x="498" y="618"/>
                  <a:pt x="484" y="616"/>
                  <a:pt x="470" y="616"/>
                </a:cubicBezTo>
                <a:cubicBezTo>
                  <a:pt x="373" y="616"/>
                  <a:pt x="294" y="695"/>
                  <a:pt x="294" y="792"/>
                </a:cubicBezTo>
                <a:cubicBezTo>
                  <a:pt x="294" y="805"/>
                  <a:pt x="296" y="818"/>
                  <a:pt x="299" y="831"/>
                </a:cubicBezTo>
                <a:cubicBezTo>
                  <a:pt x="133" y="836"/>
                  <a:pt x="0" y="973"/>
                  <a:pt x="0" y="1140"/>
                </a:cubicBezTo>
                <a:cubicBezTo>
                  <a:pt x="0" y="1311"/>
                  <a:pt x="139" y="1449"/>
                  <a:pt x="310" y="1449"/>
                </a:cubicBezTo>
                <a:cubicBezTo>
                  <a:pt x="351" y="1449"/>
                  <a:pt x="391" y="1441"/>
                  <a:pt x="427" y="1426"/>
                </a:cubicBezTo>
                <a:cubicBezTo>
                  <a:pt x="501" y="1516"/>
                  <a:pt x="612" y="1574"/>
                  <a:pt x="738" y="1574"/>
                </a:cubicBezTo>
                <a:cubicBezTo>
                  <a:pt x="831" y="1574"/>
                  <a:pt x="917" y="1542"/>
                  <a:pt x="985" y="1488"/>
                </a:cubicBezTo>
                <a:cubicBezTo>
                  <a:pt x="1002" y="1557"/>
                  <a:pt x="1065" y="1608"/>
                  <a:pt x="1139" y="1608"/>
                </a:cubicBezTo>
                <a:cubicBezTo>
                  <a:pt x="1222" y="1608"/>
                  <a:pt x="1290" y="1543"/>
                  <a:pt x="1296" y="1461"/>
                </a:cubicBezTo>
                <a:cubicBezTo>
                  <a:pt x="1323" y="1466"/>
                  <a:pt x="1351" y="1469"/>
                  <a:pt x="1380" y="1469"/>
                </a:cubicBezTo>
                <a:cubicBezTo>
                  <a:pt x="1458" y="1469"/>
                  <a:pt x="1532" y="1448"/>
                  <a:pt x="1595" y="1412"/>
                </a:cubicBezTo>
                <a:cubicBezTo>
                  <a:pt x="1646" y="1436"/>
                  <a:pt x="1703" y="1449"/>
                  <a:pt x="1764" y="1449"/>
                </a:cubicBezTo>
                <a:cubicBezTo>
                  <a:pt x="1777" y="1449"/>
                  <a:pt x="1791" y="1449"/>
                  <a:pt x="1804" y="1447"/>
                </a:cubicBezTo>
                <a:cubicBezTo>
                  <a:pt x="1859" y="1546"/>
                  <a:pt x="1965" y="1613"/>
                  <a:pt x="2086" y="1613"/>
                </a:cubicBezTo>
                <a:cubicBezTo>
                  <a:pt x="2230" y="1613"/>
                  <a:pt x="2352" y="1519"/>
                  <a:pt x="2393" y="1388"/>
                </a:cubicBezTo>
                <a:cubicBezTo>
                  <a:pt x="2414" y="1393"/>
                  <a:pt x="2435" y="1395"/>
                  <a:pt x="2457" y="1395"/>
                </a:cubicBezTo>
                <a:cubicBezTo>
                  <a:pt x="2613" y="1395"/>
                  <a:pt x="2739" y="1269"/>
                  <a:pt x="2739" y="1113"/>
                </a:cubicBezTo>
                <a:cubicBezTo>
                  <a:pt x="2739" y="957"/>
                  <a:pt x="2613" y="830"/>
                  <a:pt x="2457" y="830"/>
                </a:cubicBezTo>
                <a:close/>
              </a:path>
            </a:pathLst>
          </a:custGeom>
          <a:solidFill>
            <a:schemeClr val="bg2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16" name="Group 315"/>
          <p:cNvGrpSpPr/>
          <p:nvPr/>
        </p:nvGrpSpPr>
        <p:grpSpPr>
          <a:xfrm>
            <a:off x="6644324" y="1497576"/>
            <a:ext cx="4478338" cy="2582863"/>
            <a:chOff x="60325" y="1612900"/>
            <a:chExt cx="4478338" cy="2582863"/>
          </a:xfrm>
          <a:solidFill>
            <a:schemeClr val="bg2"/>
          </a:solidFill>
        </p:grpSpPr>
        <p:sp>
          <p:nvSpPr>
            <p:cNvPr id="192" name="Freeform 134"/>
            <p:cNvSpPr>
              <a:spLocks noEditPoints="1"/>
            </p:cNvSpPr>
            <p:nvPr/>
          </p:nvSpPr>
          <p:spPr bwMode="auto">
            <a:xfrm>
              <a:off x="2613025" y="2876550"/>
              <a:ext cx="271463" cy="271463"/>
            </a:xfrm>
            <a:custGeom>
              <a:avLst/>
              <a:gdLst>
                <a:gd name="T0" fmla="*/ 76 w 153"/>
                <a:gd name="T1" fmla="*/ 0 h 153"/>
                <a:gd name="T2" fmla="*/ 0 w 153"/>
                <a:gd name="T3" fmla="*/ 77 h 153"/>
                <a:gd name="T4" fmla="*/ 76 w 153"/>
                <a:gd name="T5" fmla="*/ 153 h 153"/>
                <a:gd name="T6" fmla="*/ 153 w 153"/>
                <a:gd name="T7" fmla="*/ 77 h 153"/>
                <a:gd name="T8" fmla="*/ 76 w 153"/>
                <a:gd name="T9" fmla="*/ 0 h 153"/>
                <a:gd name="T10" fmla="*/ 76 w 153"/>
                <a:gd name="T11" fmla="*/ 137 h 153"/>
                <a:gd name="T12" fmla="*/ 16 w 153"/>
                <a:gd name="T13" fmla="*/ 77 h 153"/>
                <a:gd name="T14" fmla="*/ 76 w 153"/>
                <a:gd name="T15" fmla="*/ 17 h 153"/>
                <a:gd name="T16" fmla="*/ 137 w 153"/>
                <a:gd name="T17" fmla="*/ 77 h 153"/>
                <a:gd name="T18" fmla="*/ 76 w 153"/>
                <a:gd name="T19" fmla="*/ 137 h 153"/>
                <a:gd name="T20" fmla="*/ 76 w 153"/>
                <a:gd name="T21" fmla="*/ 137 h 153"/>
                <a:gd name="T22" fmla="*/ 76 w 153"/>
                <a:gd name="T23" fmla="*/ 13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53">
                  <a:moveTo>
                    <a:pt x="76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3"/>
                    <a:pt x="76" y="153"/>
                  </a:cubicBezTo>
                  <a:cubicBezTo>
                    <a:pt x="118" y="153"/>
                    <a:pt x="153" y="119"/>
                    <a:pt x="153" y="77"/>
                  </a:cubicBezTo>
                  <a:cubicBezTo>
                    <a:pt x="153" y="35"/>
                    <a:pt x="118" y="0"/>
                    <a:pt x="76" y="0"/>
                  </a:cubicBezTo>
                  <a:close/>
                  <a:moveTo>
                    <a:pt x="76" y="137"/>
                  </a:moveTo>
                  <a:cubicBezTo>
                    <a:pt x="43" y="137"/>
                    <a:pt x="16" y="110"/>
                    <a:pt x="16" y="77"/>
                  </a:cubicBezTo>
                  <a:cubicBezTo>
                    <a:pt x="16" y="43"/>
                    <a:pt x="43" y="17"/>
                    <a:pt x="76" y="17"/>
                  </a:cubicBezTo>
                  <a:cubicBezTo>
                    <a:pt x="110" y="17"/>
                    <a:pt x="137" y="43"/>
                    <a:pt x="137" y="77"/>
                  </a:cubicBezTo>
                  <a:cubicBezTo>
                    <a:pt x="137" y="110"/>
                    <a:pt x="110" y="137"/>
                    <a:pt x="76" y="137"/>
                  </a:cubicBezTo>
                  <a:close/>
                  <a:moveTo>
                    <a:pt x="76" y="137"/>
                  </a:moveTo>
                  <a:cubicBezTo>
                    <a:pt x="76" y="137"/>
                    <a:pt x="76" y="137"/>
                    <a:pt x="76" y="13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35"/>
            <p:cNvSpPr>
              <a:spLocks noEditPoints="1"/>
            </p:cNvSpPr>
            <p:nvPr/>
          </p:nvSpPr>
          <p:spPr bwMode="auto">
            <a:xfrm>
              <a:off x="2725737" y="2998788"/>
              <a:ext cx="44450" cy="98425"/>
            </a:xfrm>
            <a:custGeom>
              <a:avLst/>
              <a:gdLst>
                <a:gd name="T0" fmla="*/ 20 w 25"/>
                <a:gd name="T1" fmla="*/ 0 h 56"/>
                <a:gd name="T2" fmla="*/ 5 w 25"/>
                <a:gd name="T3" fmla="*/ 0 h 56"/>
                <a:gd name="T4" fmla="*/ 0 w 25"/>
                <a:gd name="T5" fmla="*/ 5 h 56"/>
                <a:gd name="T6" fmla="*/ 0 w 25"/>
                <a:gd name="T7" fmla="*/ 51 h 56"/>
                <a:gd name="T8" fmla="*/ 5 w 25"/>
                <a:gd name="T9" fmla="*/ 56 h 56"/>
                <a:gd name="T10" fmla="*/ 20 w 25"/>
                <a:gd name="T11" fmla="*/ 56 h 56"/>
                <a:gd name="T12" fmla="*/ 25 w 25"/>
                <a:gd name="T13" fmla="*/ 51 h 56"/>
                <a:gd name="T14" fmla="*/ 25 w 25"/>
                <a:gd name="T15" fmla="*/ 5 h 56"/>
                <a:gd name="T16" fmla="*/ 20 w 25"/>
                <a:gd name="T17" fmla="*/ 0 h 56"/>
                <a:gd name="T18" fmla="*/ 20 w 25"/>
                <a:gd name="T19" fmla="*/ 0 h 56"/>
                <a:gd name="T20" fmla="*/ 20 w 25"/>
                <a:gd name="T2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56">
                  <a:moveTo>
                    <a:pt x="2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3"/>
                    <a:pt x="2" y="56"/>
                    <a:pt x="5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3"/>
                    <a:pt x="25" y="51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2"/>
                    <a:pt x="23" y="0"/>
                    <a:pt x="20" y="0"/>
                  </a:cubicBezTo>
                  <a:close/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36"/>
            <p:cNvSpPr>
              <a:spLocks noEditPoints="1"/>
            </p:cNvSpPr>
            <p:nvPr/>
          </p:nvSpPr>
          <p:spPr bwMode="auto">
            <a:xfrm>
              <a:off x="2724150" y="2927350"/>
              <a:ext cx="49213" cy="47625"/>
            </a:xfrm>
            <a:custGeom>
              <a:avLst/>
              <a:gdLst>
                <a:gd name="T0" fmla="*/ 13 w 27"/>
                <a:gd name="T1" fmla="*/ 0 h 27"/>
                <a:gd name="T2" fmla="*/ 0 w 27"/>
                <a:gd name="T3" fmla="*/ 14 h 27"/>
                <a:gd name="T4" fmla="*/ 13 w 27"/>
                <a:gd name="T5" fmla="*/ 27 h 27"/>
                <a:gd name="T6" fmla="*/ 27 w 27"/>
                <a:gd name="T7" fmla="*/ 14 h 27"/>
                <a:gd name="T8" fmla="*/ 13 w 27"/>
                <a:gd name="T9" fmla="*/ 0 h 27"/>
                <a:gd name="T10" fmla="*/ 13 w 27"/>
                <a:gd name="T11" fmla="*/ 0 h 27"/>
                <a:gd name="T12" fmla="*/ 13 w 27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7">
                  <a:moveTo>
                    <a:pt x="13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1"/>
                    <a:pt x="6" y="27"/>
                    <a:pt x="13" y="27"/>
                  </a:cubicBezTo>
                  <a:cubicBezTo>
                    <a:pt x="21" y="27"/>
                    <a:pt x="27" y="21"/>
                    <a:pt x="27" y="14"/>
                  </a:cubicBezTo>
                  <a:cubicBezTo>
                    <a:pt x="27" y="6"/>
                    <a:pt x="21" y="0"/>
                    <a:pt x="13" y="0"/>
                  </a:cubicBezTo>
                  <a:close/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37"/>
            <p:cNvSpPr>
              <a:spLocks noEditPoints="1"/>
            </p:cNvSpPr>
            <p:nvPr/>
          </p:nvSpPr>
          <p:spPr bwMode="auto">
            <a:xfrm>
              <a:off x="579437" y="3289300"/>
              <a:ext cx="271463" cy="271463"/>
            </a:xfrm>
            <a:custGeom>
              <a:avLst/>
              <a:gdLst>
                <a:gd name="T0" fmla="*/ 77 w 153"/>
                <a:gd name="T1" fmla="*/ 0 h 153"/>
                <a:gd name="T2" fmla="*/ 0 w 153"/>
                <a:gd name="T3" fmla="*/ 76 h 153"/>
                <a:gd name="T4" fmla="*/ 77 w 153"/>
                <a:gd name="T5" fmla="*/ 153 h 153"/>
                <a:gd name="T6" fmla="*/ 153 w 153"/>
                <a:gd name="T7" fmla="*/ 76 h 153"/>
                <a:gd name="T8" fmla="*/ 77 w 153"/>
                <a:gd name="T9" fmla="*/ 0 h 153"/>
                <a:gd name="T10" fmla="*/ 77 w 153"/>
                <a:gd name="T11" fmla="*/ 137 h 153"/>
                <a:gd name="T12" fmla="*/ 17 w 153"/>
                <a:gd name="T13" fmla="*/ 76 h 153"/>
                <a:gd name="T14" fmla="*/ 77 w 153"/>
                <a:gd name="T15" fmla="*/ 16 h 153"/>
                <a:gd name="T16" fmla="*/ 137 w 153"/>
                <a:gd name="T17" fmla="*/ 76 h 153"/>
                <a:gd name="T18" fmla="*/ 77 w 153"/>
                <a:gd name="T19" fmla="*/ 137 h 153"/>
                <a:gd name="T20" fmla="*/ 77 w 153"/>
                <a:gd name="T21" fmla="*/ 137 h 153"/>
                <a:gd name="T22" fmla="*/ 77 w 153"/>
                <a:gd name="T23" fmla="*/ 13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3" h="153">
                  <a:moveTo>
                    <a:pt x="77" y="0"/>
                  </a:moveTo>
                  <a:cubicBezTo>
                    <a:pt x="35" y="0"/>
                    <a:pt x="0" y="34"/>
                    <a:pt x="0" y="76"/>
                  </a:cubicBezTo>
                  <a:cubicBezTo>
                    <a:pt x="0" y="119"/>
                    <a:pt x="35" y="153"/>
                    <a:pt x="77" y="153"/>
                  </a:cubicBezTo>
                  <a:cubicBezTo>
                    <a:pt x="119" y="153"/>
                    <a:pt x="153" y="119"/>
                    <a:pt x="153" y="76"/>
                  </a:cubicBezTo>
                  <a:cubicBezTo>
                    <a:pt x="153" y="34"/>
                    <a:pt x="119" y="0"/>
                    <a:pt x="77" y="0"/>
                  </a:cubicBezTo>
                  <a:close/>
                  <a:moveTo>
                    <a:pt x="77" y="137"/>
                  </a:moveTo>
                  <a:cubicBezTo>
                    <a:pt x="44" y="137"/>
                    <a:pt x="17" y="110"/>
                    <a:pt x="17" y="76"/>
                  </a:cubicBezTo>
                  <a:cubicBezTo>
                    <a:pt x="17" y="43"/>
                    <a:pt x="44" y="16"/>
                    <a:pt x="77" y="16"/>
                  </a:cubicBezTo>
                  <a:cubicBezTo>
                    <a:pt x="110" y="16"/>
                    <a:pt x="137" y="43"/>
                    <a:pt x="137" y="76"/>
                  </a:cubicBezTo>
                  <a:cubicBezTo>
                    <a:pt x="137" y="110"/>
                    <a:pt x="110" y="137"/>
                    <a:pt x="77" y="137"/>
                  </a:cubicBezTo>
                  <a:close/>
                  <a:moveTo>
                    <a:pt x="77" y="137"/>
                  </a:moveTo>
                  <a:cubicBezTo>
                    <a:pt x="77" y="137"/>
                    <a:pt x="77" y="137"/>
                    <a:pt x="77" y="13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38"/>
            <p:cNvSpPr>
              <a:spLocks noEditPoints="1"/>
            </p:cNvSpPr>
            <p:nvPr/>
          </p:nvSpPr>
          <p:spPr bwMode="auto">
            <a:xfrm>
              <a:off x="693737" y="3411538"/>
              <a:ext cx="44450" cy="98425"/>
            </a:xfrm>
            <a:custGeom>
              <a:avLst/>
              <a:gdLst>
                <a:gd name="T0" fmla="*/ 20 w 25"/>
                <a:gd name="T1" fmla="*/ 0 h 55"/>
                <a:gd name="T2" fmla="*/ 5 w 25"/>
                <a:gd name="T3" fmla="*/ 0 h 55"/>
                <a:gd name="T4" fmla="*/ 0 w 25"/>
                <a:gd name="T5" fmla="*/ 5 h 55"/>
                <a:gd name="T6" fmla="*/ 0 w 25"/>
                <a:gd name="T7" fmla="*/ 51 h 55"/>
                <a:gd name="T8" fmla="*/ 5 w 25"/>
                <a:gd name="T9" fmla="*/ 55 h 55"/>
                <a:gd name="T10" fmla="*/ 20 w 25"/>
                <a:gd name="T11" fmla="*/ 55 h 55"/>
                <a:gd name="T12" fmla="*/ 25 w 25"/>
                <a:gd name="T13" fmla="*/ 51 h 55"/>
                <a:gd name="T14" fmla="*/ 25 w 25"/>
                <a:gd name="T15" fmla="*/ 5 h 55"/>
                <a:gd name="T16" fmla="*/ 20 w 25"/>
                <a:gd name="T17" fmla="*/ 0 h 55"/>
                <a:gd name="T18" fmla="*/ 20 w 25"/>
                <a:gd name="T19" fmla="*/ 0 h 55"/>
                <a:gd name="T20" fmla="*/ 20 w 25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55">
                  <a:moveTo>
                    <a:pt x="2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3"/>
                    <a:pt x="2" y="55"/>
                    <a:pt x="5" y="55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23" y="55"/>
                    <a:pt x="25" y="53"/>
                    <a:pt x="25" y="51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2"/>
                    <a:pt x="23" y="0"/>
                    <a:pt x="20" y="0"/>
                  </a:cubicBezTo>
                  <a:close/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39"/>
            <p:cNvSpPr>
              <a:spLocks noEditPoints="1"/>
            </p:cNvSpPr>
            <p:nvPr/>
          </p:nvSpPr>
          <p:spPr bwMode="auto">
            <a:xfrm>
              <a:off x="692150" y="3340100"/>
              <a:ext cx="49213" cy="49213"/>
            </a:xfrm>
            <a:custGeom>
              <a:avLst/>
              <a:gdLst>
                <a:gd name="T0" fmla="*/ 14 w 28"/>
                <a:gd name="T1" fmla="*/ 0 h 27"/>
                <a:gd name="T2" fmla="*/ 0 w 28"/>
                <a:gd name="T3" fmla="*/ 13 h 27"/>
                <a:gd name="T4" fmla="*/ 14 w 28"/>
                <a:gd name="T5" fmla="*/ 27 h 27"/>
                <a:gd name="T6" fmla="*/ 28 w 28"/>
                <a:gd name="T7" fmla="*/ 13 h 27"/>
                <a:gd name="T8" fmla="*/ 14 w 28"/>
                <a:gd name="T9" fmla="*/ 0 h 27"/>
                <a:gd name="T10" fmla="*/ 14 w 28"/>
                <a:gd name="T11" fmla="*/ 0 h 27"/>
                <a:gd name="T12" fmla="*/ 14 w 28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7">
                  <a:moveTo>
                    <a:pt x="14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ubicBezTo>
                    <a:pt x="21" y="27"/>
                    <a:pt x="28" y="21"/>
                    <a:pt x="28" y="13"/>
                  </a:cubicBezTo>
                  <a:cubicBezTo>
                    <a:pt x="28" y="6"/>
                    <a:pt x="21" y="0"/>
                    <a:pt x="14" y="0"/>
                  </a:cubicBezTo>
                  <a:close/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40"/>
            <p:cNvSpPr>
              <a:spLocks noEditPoints="1"/>
            </p:cNvSpPr>
            <p:nvPr/>
          </p:nvSpPr>
          <p:spPr bwMode="auto">
            <a:xfrm>
              <a:off x="3165475" y="3179763"/>
              <a:ext cx="493713" cy="714375"/>
            </a:xfrm>
            <a:custGeom>
              <a:avLst/>
              <a:gdLst>
                <a:gd name="T0" fmla="*/ 163 w 278"/>
                <a:gd name="T1" fmla="*/ 15 h 403"/>
                <a:gd name="T2" fmla="*/ 17 w 278"/>
                <a:gd name="T3" fmla="*/ 200 h 403"/>
                <a:gd name="T4" fmla="*/ 23 w 278"/>
                <a:gd name="T5" fmla="*/ 337 h 403"/>
                <a:gd name="T6" fmla="*/ 48 w 278"/>
                <a:gd name="T7" fmla="*/ 356 h 403"/>
                <a:gd name="T8" fmla="*/ 68 w 278"/>
                <a:gd name="T9" fmla="*/ 395 h 403"/>
                <a:gd name="T10" fmla="*/ 123 w 278"/>
                <a:gd name="T11" fmla="*/ 379 h 403"/>
                <a:gd name="T12" fmla="*/ 139 w 278"/>
                <a:gd name="T13" fmla="*/ 376 h 403"/>
                <a:gd name="T14" fmla="*/ 172 w 278"/>
                <a:gd name="T15" fmla="*/ 288 h 403"/>
                <a:gd name="T16" fmla="*/ 263 w 278"/>
                <a:gd name="T17" fmla="*/ 171 h 403"/>
                <a:gd name="T18" fmla="*/ 90 w 278"/>
                <a:gd name="T19" fmla="*/ 151 h 403"/>
                <a:gd name="T20" fmla="*/ 118 w 278"/>
                <a:gd name="T21" fmla="*/ 165 h 403"/>
                <a:gd name="T22" fmla="*/ 128 w 278"/>
                <a:gd name="T23" fmla="*/ 166 h 403"/>
                <a:gd name="T24" fmla="*/ 151 w 278"/>
                <a:gd name="T25" fmla="*/ 170 h 403"/>
                <a:gd name="T26" fmla="*/ 158 w 278"/>
                <a:gd name="T27" fmla="*/ 175 h 403"/>
                <a:gd name="T28" fmla="*/ 128 w 278"/>
                <a:gd name="T29" fmla="*/ 261 h 403"/>
                <a:gd name="T30" fmla="*/ 144 w 278"/>
                <a:gd name="T31" fmla="*/ 291 h 403"/>
                <a:gd name="T32" fmla="*/ 59 w 278"/>
                <a:gd name="T33" fmla="*/ 295 h 403"/>
                <a:gd name="T34" fmla="*/ 144 w 278"/>
                <a:gd name="T35" fmla="*/ 291 h 403"/>
                <a:gd name="T36" fmla="*/ 56 w 278"/>
                <a:gd name="T37" fmla="*/ 308 h 403"/>
                <a:gd name="T38" fmla="*/ 132 w 278"/>
                <a:gd name="T39" fmla="*/ 347 h 403"/>
                <a:gd name="T40" fmla="*/ 155 w 278"/>
                <a:gd name="T41" fmla="*/ 267 h 403"/>
                <a:gd name="T42" fmla="*/ 195 w 278"/>
                <a:gd name="T43" fmla="*/ 165 h 403"/>
                <a:gd name="T44" fmla="*/ 178 w 278"/>
                <a:gd name="T45" fmla="*/ 156 h 403"/>
                <a:gd name="T46" fmla="*/ 162 w 278"/>
                <a:gd name="T47" fmla="*/ 161 h 403"/>
                <a:gd name="T48" fmla="*/ 152 w 278"/>
                <a:gd name="T49" fmla="*/ 135 h 403"/>
                <a:gd name="T50" fmla="*/ 125 w 278"/>
                <a:gd name="T51" fmla="*/ 152 h 403"/>
                <a:gd name="T52" fmla="*/ 106 w 278"/>
                <a:gd name="T53" fmla="*/ 132 h 403"/>
                <a:gd name="T54" fmla="*/ 90 w 278"/>
                <a:gd name="T55" fmla="*/ 137 h 403"/>
                <a:gd name="T56" fmla="*/ 70 w 278"/>
                <a:gd name="T57" fmla="*/ 137 h 403"/>
                <a:gd name="T58" fmla="*/ 64 w 278"/>
                <a:gd name="T59" fmla="*/ 247 h 403"/>
                <a:gd name="T60" fmla="*/ 32 w 278"/>
                <a:gd name="T61" fmla="*/ 121 h 403"/>
                <a:gd name="T62" fmla="*/ 237 w 278"/>
                <a:gd name="T63" fmla="*/ 166 h 403"/>
                <a:gd name="T64" fmla="*/ 155 w 278"/>
                <a:gd name="T65" fmla="*/ 267 h 403"/>
                <a:gd name="T66" fmla="*/ 155 w 278"/>
                <a:gd name="T67" fmla="*/ 267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78" h="403">
                  <a:moveTo>
                    <a:pt x="263" y="171"/>
                  </a:moveTo>
                  <a:cubicBezTo>
                    <a:pt x="278" y="101"/>
                    <a:pt x="233" y="31"/>
                    <a:pt x="163" y="15"/>
                  </a:cubicBezTo>
                  <a:cubicBezTo>
                    <a:pt x="92" y="0"/>
                    <a:pt x="22" y="45"/>
                    <a:pt x="7" y="115"/>
                  </a:cubicBezTo>
                  <a:cubicBezTo>
                    <a:pt x="0" y="144"/>
                    <a:pt x="4" y="174"/>
                    <a:pt x="17" y="200"/>
                  </a:cubicBezTo>
                  <a:cubicBezTo>
                    <a:pt x="26" y="219"/>
                    <a:pt x="34" y="239"/>
                    <a:pt x="40" y="259"/>
                  </a:cubicBezTo>
                  <a:cubicBezTo>
                    <a:pt x="23" y="337"/>
                    <a:pt x="23" y="337"/>
                    <a:pt x="23" y="337"/>
                  </a:cubicBezTo>
                  <a:cubicBezTo>
                    <a:pt x="22" y="344"/>
                    <a:pt x="26" y="351"/>
                    <a:pt x="33" y="352"/>
                  </a:cubicBezTo>
                  <a:cubicBezTo>
                    <a:pt x="48" y="356"/>
                    <a:pt x="48" y="356"/>
                    <a:pt x="48" y="356"/>
                  </a:cubicBezTo>
                  <a:cubicBezTo>
                    <a:pt x="46" y="362"/>
                    <a:pt x="46" y="362"/>
                    <a:pt x="46" y="362"/>
                  </a:cubicBezTo>
                  <a:cubicBezTo>
                    <a:pt x="43" y="377"/>
                    <a:pt x="53" y="391"/>
                    <a:pt x="68" y="395"/>
                  </a:cubicBezTo>
                  <a:cubicBezTo>
                    <a:pt x="90" y="400"/>
                    <a:pt x="90" y="400"/>
                    <a:pt x="90" y="400"/>
                  </a:cubicBezTo>
                  <a:cubicBezTo>
                    <a:pt x="105" y="403"/>
                    <a:pt x="120" y="393"/>
                    <a:pt x="123" y="379"/>
                  </a:cubicBezTo>
                  <a:cubicBezTo>
                    <a:pt x="124" y="372"/>
                    <a:pt x="124" y="372"/>
                    <a:pt x="124" y="372"/>
                  </a:cubicBezTo>
                  <a:cubicBezTo>
                    <a:pt x="139" y="376"/>
                    <a:pt x="139" y="376"/>
                    <a:pt x="139" y="376"/>
                  </a:cubicBezTo>
                  <a:cubicBezTo>
                    <a:pt x="146" y="377"/>
                    <a:pt x="153" y="373"/>
                    <a:pt x="155" y="366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86" y="272"/>
                    <a:pt x="201" y="258"/>
                    <a:pt x="218" y="244"/>
                  </a:cubicBezTo>
                  <a:cubicBezTo>
                    <a:pt x="241" y="226"/>
                    <a:pt x="256" y="200"/>
                    <a:pt x="263" y="171"/>
                  </a:cubicBezTo>
                  <a:close/>
                  <a:moveTo>
                    <a:pt x="91" y="253"/>
                  </a:moveTo>
                  <a:cubicBezTo>
                    <a:pt x="90" y="151"/>
                    <a:pt x="90" y="151"/>
                    <a:pt x="90" y="151"/>
                  </a:cubicBezTo>
                  <a:cubicBezTo>
                    <a:pt x="105" y="146"/>
                    <a:pt x="105" y="146"/>
                    <a:pt x="105" y="146"/>
                  </a:cubicBezTo>
                  <a:cubicBezTo>
                    <a:pt x="118" y="165"/>
                    <a:pt x="118" y="165"/>
                    <a:pt x="118" y="165"/>
                  </a:cubicBezTo>
                  <a:cubicBezTo>
                    <a:pt x="119" y="167"/>
                    <a:pt x="121" y="167"/>
                    <a:pt x="123" y="168"/>
                  </a:cubicBezTo>
                  <a:cubicBezTo>
                    <a:pt x="125" y="168"/>
                    <a:pt x="126" y="168"/>
                    <a:pt x="128" y="166"/>
                  </a:cubicBezTo>
                  <a:cubicBezTo>
                    <a:pt x="146" y="152"/>
                    <a:pt x="146" y="152"/>
                    <a:pt x="146" y="152"/>
                  </a:cubicBezTo>
                  <a:cubicBezTo>
                    <a:pt x="151" y="170"/>
                    <a:pt x="151" y="170"/>
                    <a:pt x="151" y="170"/>
                  </a:cubicBezTo>
                  <a:cubicBezTo>
                    <a:pt x="151" y="173"/>
                    <a:pt x="153" y="174"/>
                    <a:pt x="155" y="175"/>
                  </a:cubicBezTo>
                  <a:cubicBezTo>
                    <a:pt x="156" y="175"/>
                    <a:pt x="157" y="175"/>
                    <a:pt x="158" y="175"/>
                  </a:cubicBezTo>
                  <a:cubicBezTo>
                    <a:pt x="170" y="173"/>
                    <a:pt x="170" y="173"/>
                    <a:pt x="170" y="173"/>
                  </a:cubicBezTo>
                  <a:cubicBezTo>
                    <a:pt x="128" y="261"/>
                    <a:pt x="128" y="261"/>
                    <a:pt x="128" y="261"/>
                  </a:cubicBezTo>
                  <a:lnTo>
                    <a:pt x="91" y="253"/>
                  </a:lnTo>
                  <a:close/>
                  <a:moveTo>
                    <a:pt x="144" y="291"/>
                  </a:moveTo>
                  <a:cubicBezTo>
                    <a:pt x="139" y="313"/>
                    <a:pt x="139" y="313"/>
                    <a:pt x="139" y="313"/>
                  </a:cubicBezTo>
                  <a:cubicBezTo>
                    <a:pt x="59" y="295"/>
                    <a:pt x="59" y="295"/>
                    <a:pt x="59" y="295"/>
                  </a:cubicBezTo>
                  <a:cubicBezTo>
                    <a:pt x="64" y="274"/>
                    <a:pt x="64" y="274"/>
                    <a:pt x="64" y="274"/>
                  </a:cubicBezTo>
                  <a:lnTo>
                    <a:pt x="144" y="291"/>
                  </a:lnTo>
                  <a:close/>
                  <a:moveTo>
                    <a:pt x="52" y="329"/>
                  </a:moveTo>
                  <a:cubicBezTo>
                    <a:pt x="56" y="308"/>
                    <a:pt x="56" y="308"/>
                    <a:pt x="56" y="308"/>
                  </a:cubicBezTo>
                  <a:cubicBezTo>
                    <a:pt x="136" y="326"/>
                    <a:pt x="136" y="326"/>
                    <a:pt x="136" y="326"/>
                  </a:cubicBezTo>
                  <a:cubicBezTo>
                    <a:pt x="132" y="347"/>
                    <a:pt x="132" y="347"/>
                    <a:pt x="132" y="347"/>
                  </a:cubicBezTo>
                  <a:lnTo>
                    <a:pt x="52" y="329"/>
                  </a:lnTo>
                  <a:close/>
                  <a:moveTo>
                    <a:pt x="155" y="267"/>
                  </a:moveTo>
                  <a:cubicBezTo>
                    <a:pt x="148" y="265"/>
                    <a:pt x="148" y="265"/>
                    <a:pt x="148" y="265"/>
                  </a:cubicBezTo>
                  <a:cubicBezTo>
                    <a:pt x="195" y="165"/>
                    <a:pt x="195" y="165"/>
                    <a:pt x="195" y="165"/>
                  </a:cubicBezTo>
                  <a:cubicBezTo>
                    <a:pt x="198" y="160"/>
                    <a:pt x="196" y="154"/>
                    <a:pt x="191" y="152"/>
                  </a:cubicBezTo>
                  <a:cubicBezTo>
                    <a:pt x="186" y="149"/>
                    <a:pt x="180" y="151"/>
                    <a:pt x="178" y="156"/>
                  </a:cubicBezTo>
                  <a:cubicBezTo>
                    <a:pt x="177" y="158"/>
                    <a:pt x="177" y="158"/>
                    <a:pt x="177" y="158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56" y="139"/>
                    <a:pt x="156" y="139"/>
                    <a:pt x="156" y="139"/>
                  </a:cubicBezTo>
                  <a:cubicBezTo>
                    <a:pt x="155" y="137"/>
                    <a:pt x="154" y="135"/>
                    <a:pt x="152" y="135"/>
                  </a:cubicBezTo>
                  <a:cubicBezTo>
                    <a:pt x="150" y="134"/>
                    <a:pt x="147" y="134"/>
                    <a:pt x="146" y="136"/>
                  </a:cubicBezTo>
                  <a:cubicBezTo>
                    <a:pt x="125" y="152"/>
                    <a:pt x="125" y="152"/>
                    <a:pt x="125" y="152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12" y="132"/>
                    <a:pt x="108" y="131"/>
                    <a:pt x="106" y="132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90" y="132"/>
                    <a:pt x="86" y="127"/>
                    <a:pt x="80" y="127"/>
                  </a:cubicBezTo>
                  <a:cubicBezTo>
                    <a:pt x="75" y="127"/>
                    <a:pt x="70" y="132"/>
                    <a:pt x="70" y="137"/>
                  </a:cubicBezTo>
                  <a:cubicBezTo>
                    <a:pt x="71" y="248"/>
                    <a:pt x="71" y="248"/>
                    <a:pt x="71" y="248"/>
                  </a:cubicBezTo>
                  <a:cubicBezTo>
                    <a:pt x="64" y="247"/>
                    <a:pt x="64" y="247"/>
                    <a:pt x="64" y="247"/>
                  </a:cubicBezTo>
                  <a:cubicBezTo>
                    <a:pt x="57" y="227"/>
                    <a:pt x="49" y="207"/>
                    <a:pt x="40" y="189"/>
                  </a:cubicBezTo>
                  <a:cubicBezTo>
                    <a:pt x="30" y="167"/>
                    <a:pt x="27" y="144"/>
                    <a:pt x="32" y="121"/>
                  </a:cubicBezTo>
                  <a:cubicBezTo>
                    <a:pt x="45" y="64"/>
                    <a:pt x="101" y="29"/>
                    <a:pt x="157" y="41"/>
                  </a:cubicBezTo>
                  <a:cubicBezTo>
                    <a:pt x="213" y="53"/>
                    <a:pt x="249" y="109"/>
                    <a:pt x="237" y="166"/>
                  </a:cubicBezTo>
                  <a:cubicBezTo>
                    <a:pt x="232" y="189"/>
                    <a:pt x="219" y="209"/>
                    <a:pt x="201" y="224"/>
                  </a:cubicBezTo>
                  <a:cubicBezTo>
                    <a:pt x="185" y="237"/>
                    <a:pt x="170" y="252"/>
                    <a:pt x="155" y="267"/>
                  </a:cubicBezTo>
                  <a:close/>
                  <a:moveTo>
                    <a:pt x="155" y="267"/>
                  </a:moveTo>
                  <a:cubicBezTo>
                    <a:pt x="155" y="267"/>
                    <a:pt x="155" y="267"/>
                    <a:pt x="155" y="2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41"/>
            <p:cNvSpPr>
              <a:spLocks noEditPoints="1"/>
            </p:cNvSpPr>
            <p:nvPr/>
          </p:nvSpPr>
          <p:spPr bwMode="auto">
            <a:xfrm>
              <a:off x="712787" y="3671888"/>
              <a:ext cx="211138" cy="306388"/>
            </a:xfrm>
            <a:custGeom>
              <a:avLst/>
              <a:gdLst>
                <a:gd name="T0" fmla="*/ 70 w 119"/>
                <a:gd name="T1" fmla="*/ 7 h 172"/>
                <a:gd name="T2" fmla="*/ 7 w 119"/>
                <a:gd name="T3" fmla="*/ 86 h 172"/>
                <a:gd name="T4" fmla="*/ 10 w 119"/>
                <a:gd name="T5" fmla="*/ 144 h 172"/>
                <a:gd name="T6" fmla="*/ 21 w 119"/>
                <a:gd name="T7" fmla="*/ 152 h 172"/>
                <a:gd name="T8" fmla="*/ 29 w 119"/>
                <a:gd name="T9" fmla="*/ 169 h 172"/>
                <a:gd name="T10" fmla="*/ 53 w 119"/>
                <a:gd name="T11" fmla="*/ 162 h 172"/>
                <a:gd name="T12" fmla="*/ 60 w 119"/>
                <a:gd name="T13" fmla="*/ 161 h 172"/>
                <a:gd name="T14" fmla="*/ 74 w 119"/>
                <a:gd name="T15" fmla="*/ 123 h 172"/>
                <a:gd name="T16" fmla="*/ 113 w 119"/>
                <a:gd name="T17" fmla="*/ 73 h 172"/>
                <a:gd name="T18" fmla="*/ 39 w 119"/>
                <a:gd name="T19" fmla="*/ 65 h 172"/>
                <a:gd name="T20" fmla="*/ 51 w 119"/>
                <a:gd name="T21" fmla="*/ 71 h 172"/>
                <a:gd name="T22" fmla="*/ 55 w 119"/>
                <a:gd name="T23" fmla="*/ 71 h 172"/>
                <a:gd name="T24" fmla="*/ 65 w 119"/>
                <a:gd name="T25" fmla="*/ 73 h 172"/>
                <a:gd name="T26" fmla="*/ 68 w 119"/>
                <a:gd name="T27" fmla="*/ 75 h 172"/>
                <a:gd name="T28" fmla="*/ 55 w 119"/>
                <a:gd name="T29" fmla="*/ 112 h 172"/>
                <a:gd name="T30" fmla="*/ 62 w 119"/>
                <a:gd name="T31" fmla="*/ 125 h 172"/>
                <a:gd name="T32" fmla="*/ 26 w 119"/>
                <a:gd name="T33" fmla="*/ 126 h 172"/>
                <a:gd name="T34" fmla="*/ 62 w 119"/>
                <a:gd name="T35" fmla="*/ 125 h 172"/>
                <a:gd name="T36" fmla="*/ 24 w 119"/>
                <a:gd name="T37" fmla="*/ 132 h 172"/>
                <a:gd name="T38" fmla="*/ 57 w 119"/>
                <a:gd name="T39" fmla="*/ 149 h 172"/>
                <a:gd name="T40" fmla="*/ 67 w 119"/>
                <a:gd name="T41" fmla="*/ 114 h 172"/>
                <a:gd name="T42" fmla="*/ 84 w 119"/>
                <a:gd name="T43" fmla="*/ 71 h 172"/>
                <a:gd name="T44" fmla="*/ 76 w 119"/>
                <a:gd name="T45" fmla="*/ 67 h 172"/>
                <a:gd name="T46" fmla="*/ 69 w 119"/>
                <a:gd name="T47" fmla="*/ 69 h 172"/>
                <a:gd name="T48" fmla="*/ 65 w 119"/>
                <a:gd name="T49" fmla="*/ 58 h 172"/>
                <a:gd name="T50" fmla="*/ 54 w 119"/>
                <a:gd name="T51" fmla="*/ 65 h 172"/>
                <a:gd name="T52" fmla="*/ 45 w 119"/>
                <a:gd name="T53" fmla="*/ 56 h 172"/>
                <a:gd name="T54" fmla="*/ 39 w 119"/>
                <a:gd name="T55" fmla="*/ 59 h 172"/>
                <a:gd name="T56" fmla="*/ 30 w 119"/>
                <a:gd name="T57" fmla="*/ 59 h 172"/>
                <a:gd name="T58" fmla="*/ 28 w 119"/>
                <a:gd name="T59" fmla="*/ 106 h 172"/>
                <a:gd name="T60" fmla="*/ 14 w 119"/>
                <a:gd name="T61" fmla="*/ 52 h 172"/>
                <a:gd name="T62" fmla="*/ 102 w 119"/>
                <a:gd name="T63" fmla="*/ 71 h 172"/>
                <a:gd name="T64" fmla="*/ 67 w 119"/>
                <a:gd name="T65" fmla="*/ 114 h 172"/>
                <a:gd name="T66" fmla="*/ 67 w 119"/>
                <a:gd name="T67" fmla="*/ 11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9" h="172">
                  <a:moveTo>
                    <a:pt x="113" y="73"/>
                  </a:moveTo>
                  <a:cubicBezTo>
                    <a:pt x="119" y="43"/>
                    <a:pt x="100" y="13"/>
                    <a:pt x="70" y="7"/>
                  </a:cubicBezTo>
                  <a:cubicBezTo>
                    <a:pt x="40" y="0"/>
                    <a:pt x="10" y="19"/>
                    <a:pt x="3" y="49"/>
                  </a:cubicBezTo>
                  <a:cubicBezTo>
                    <a:pt x="0" y="62"/>
                    <a:pt x="2" y="74"/>
                    <a:pt x="7" y="86"/>
                  </a:cubicBezTo>
                  <a:cubicBezTo>
                    <a:pt x="11" y="94"/>
                    <a:pt x="15" y="102"/>
                    <a:pt x="18" y="111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0" y="147"/>
                    <a:pt x="11" y="150"/>
                    <a:pt x="15" y="151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0" y="155"/>
                    <a:pt x="20" y="155"/>
                    <a:pt x="20" y="155"/>
                  </a:cubicBezTo>
                  <a:cubicBezTo>
                    <a:pt x="19" y="161"/>
                    <a:pt x="23" y="168"/>
                    <a:pt x="29" y="169"/>
                  </a:cubicBezTo>
                  <a:cubicBezTo>
                    <a:pt x="39" y="171"/>
                    <a:pt x="39" y="171"/>
                    <a:pt x="39" y="171"/>
                  </a:cubicBezTo>
                  <a:cubicBezTo>
                    <a:pt x="45" y="172"/>
                    <a:pt x="52" y="168"/>
                    <a:pt x="53" y="162"/>
                  </a:cubicBezTo>
                  <a:cubicBezTo>
                    <a:pt x="54" y="159"/>
                    <a:pt x="54" y="159"/>
                    <a:pt x="54" y="159"/>
                  </a:cubicBezTo>
                  <a:cubicBezTo>
                    <a:pt x="60" y="161"/>
                    <a:pt x="60" y="161"/>
                    <a:pt x="60" y="161"/>
                  </a:cubicBezTo>
                  <a:cubicBezTo>
                    <a:pt x="63" y="161"/>
                    <a:pt x="66" y="159"/>
                    <a:pt x="66" y="156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80" y="117"/>
                    <a:pt x="87" y="110"/>
                    <a:pt x="94" y="105"/>
                  </a:cubicBezTo>
                  <a:cubicBezTo>
                    <a:pt x="103" y="97"/>
                    <a:pt x="110" y="86"/>
                    <a:pt x="113" y="73"/>
                  </a:cubicBezTo>
                  <a:close/>
                  <a:moveTo>
                    <a:pt x="39" y="108"/>
                  </a:moveTo>
                  <a:cubicBezTo>
                    <a:pt x="39" y="65"/>
                    <a:pt x="39" y="65"/>
                    <a:pt x="39" y="65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51" y="71"/>
                    <a:pt x="52" y="72"/>
                    <a:pt x="53" y="72"/>
                  </a:cubicBezTo>
                  <a:cubicBezTo>
                    <a:pt x="54" y="72"/>
                    <a:pt x="54" y="72"/>
                    <a:pt x="55" y="71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5" y="73"/>
                    <a:pt x="65" y="73"/>
                    <a:pt x="65" y="73"/>
                  </a:cubicBezTo>
                  <a:cubicBezTo>
                    <a:pt x="65" y="74"/>
                    <a:pt x="66" y="75"/>
                    <a:pt x="67" y="75"/>
                  </a:cubicBezTo>
                  <a:cubicBezTo>
                    <a:pt x="67" y="75"/>
                    <a:pt x="68" y="75"/>
                    <a:pt x="68" y="75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55" y="112"/>
                    <a:pt x="55" y="112"/>
                    <a:pt x="55" y="112"/>
                  </a:cubicBezTo>
                  <a:lnTo>
                    <a:pt x="39" y="108"/>
                  </a:lnTo>
                  <a:close/>
                  <a:moveTo>
                    <a:pt x="62" y="125"/>
                  </a:moveTo>
                  <a:cubicBezTo>
                    <a:pt x="60" y="134"/>
                    <a:pt x="60" y="134"/>
                    <a:pt x="60" y="134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28" y="117"/>
                    <a:pt x="28" y="117"/>
                    <a:pt x="28" y="117"/>
                  </a:cubicBezTo>
                  <a:lnTo>
                    <a:pt x="62" y="125"/>
                  </a:lnTo>
                  <a:close/>
                  <a:moveTo>
                    <a:pt x="22" y="141"/>
                  </a:moveTo>
                  <a:cubicBezTo>
                    <a:pt x="24" y="132"/>
                    <a:pt x="24" y="132"/>
                    <a:pt x="24" y="132"/>
                  </a:cubicBezTo>
                  <a:cubicBezTo>
                    <a:pt x="59" y="139"/>
                    <a:pt x="59" y="139"/>
                    <a:pt x="59" y="139"/>
                  </a:cubicBezTo>
                  <a:cubicBezTo>
                    <a:pt x="57" y="149"/>
                    <a:pt x="57" y="149"/>
                    <a:pt x="57" y="149"/>
                  </a:cubicBezTo>
                  <a:lnTo>
                    <a:pt x="22" y="141"/>
                  </a:lnTo>
                  <a:close/>
                  <a:moveTo>
                    <a:pt x="67" y="114"/>
                  </a:moveTo>
                  <a:cubicBezTo>
                    <a:pt x="64" y="114"/>
                    <a:pt x="64" y="114"/>
                    <a:pt x="64" y="114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5" y="68"/>
                    <a:pt x="84" y="66"/>
                    <a:pt x="82" y="65"/>
                  </a:cubicBezTo>
                  <a:cubicBezTo>
                    <a:pt x="80" y="64"/>
                    <a:pt x="77" y="65"/>
                    <a:pt x="76" y="67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67" y="59"/>
                    <a:pt x="66" y="58"/>
                    <a:pt x="65" y="58"/>
                  </a:cubicBezTo>
                  <a:cubicBezTo>
                    <a:pt x="64" y="57"/>
                    <a:pt x="63" y="58"/>
                    <a:pt x="63" y="58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48" y="56"/>
                    <a:pt x="47" y="56"/>
                    <a:pt x="45" y="56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56"/>
                    <a:pt x="37" y="54"/>
                    <a:pt x="35" y="55"/>
                  </a:cubicBezTo>
                  <a:cubicBezTo>
                    <a:pt x="32" y="55"/>
                    <a:pt x="30" y="56"/>
                    <a:pt x="30" y="59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25" y="97"/>
                    <a:pt x="21" y="89"/>
                    <a:pt x="17" y="81"/>
                  </a:cubicBezTo>
                  <a:cubicBezTo>
                    <a:pt x="13" y="72"/>
                    <a:pt x="12" y="62"/>
                    <a:pt x="14" y="52"/>
                  </a:cubicBezTo>
                  <a:cubicBezTo>
                    <a:pt x="19" y="28"/>
                    <a:pt x="43" y="12"/>
                    <a:pt x="67" y="18"/>
                  </a:cubicBezTo>
                  <a:cubicBezTo>
                    <a:pt x="92" y="23"/>
                    <a:pt x="107" y="47"/>
                    <a:pt x="102" y="71"/>
                  </a:cubicBezTo>
                  <a:cubicBezTo>
                    <a:pt x="100" y="81"/>
                    <a:pt x="94" y="89"/>
                    <a:pt x="86" y="96"/>
                  </a:cubicBezTo>
                  <a:cubicBezTo>
                    <a:pt x="79" y="102"/>
                    <a:pt x="73" y="108"/>
                    <a:pt x="67" y="114"/>
                  </a:cubicBezTo>
                  <a:close/>
                  <a:moveTo>
                    <a:pt x="67" y="114"/>
                  </a:moveTo>
                  <a:cubicBezTo>
                    <a:pt x="67" y="114"/>
                    <a:pt x="67" y="114"/>
                    <a:pt x="67" y="11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42"/>
            <p:cNvSpPr>
              <a:spLocks noEditPoints="1"/>
            </p:cNvSpPr>
            <p:nvPr/>
          </p:nvSpPr>
          <p:spPr bwMode="auto">
            <a:xfrm>
              <a:off x="1547812" y="2073275"/>
              <a:ext cx="671513" cy="655638"/>
            </a:xfrm>
            <a:custGeom>
              <a:avLst/>
              <a:gdLst>
                <a:gd name="T0" fmla="*/ 250 w 378"/>
                <a:gd name="T1" fmla="*/ 53 h 369"/>
                <a:gd name="T2" fmla="*/ 53 w 378"/>
                <a:gd name="T3" fmla="*/ 57 h 369"/>
                <a:gd name="T4" fmla="*/ 57 w 378"/>
                <a:gd name="T5" fmla="*/ 254 h 369"/>
                <a:gd name="T6" fmla="*/ 236 w 378"/>
                <a:gd name="T7" fmla="*/ 266 h 369"/>
                <a:gd name="T8" fmla="*/ 244 w 378"/>
                <a:gd name="T9" fmla="*/ 281 h 369"/>
                <a:gd name="T10" fmla="*/ 325 w 378"/>
                <a:gd name="T11" fmla="*/ 358 h 369"/>
                <a:gd name="T12" fmla="*/ 367 w 378"/>
                <a:gd name="T13" fmla="*/ 357 h 369"/>
                <a:gd name="T14" fmla="*/ 366 w 378"/>
                <a:gd name="T15" fmla="*/ 316 h 369"/>
                <a:gd name="T16" fmla="*/ 285 w 378"/>
                <a:gd name="T17" fmla="*/ 238 h 369"/>
                <a:gd name="T18" fmla="*/ 270 w 378"/>
                <a:gd name="T19" fmla="*/ 231 h 369"/>
                <a:gd name="T20" fmla="*/ 250 w 378"/>
                <a:gd name="T21" fmla="*/ 53 h 369"/>
                <a:gd name="T22" fmla="*/ 229 w 378"/>
                <a:gd name="T23" fmla="*/ 226 h 369"/>
                <a:gd name="T24" fmla="*/ 82 w 378"/>
                <a:gd name="T25" fmla="*/ 229 h 369"/>
                <a:gd name="T26" fmla="*/ 79 w 378"/>
                <a:gd name="T27" fmla="*/ 81 h 369"/>
                <a:gd name="T28" fmla="*/ 226 w 378"/>
                <a:gd name="T29" fmla="*/ 78 h 369"/>
                <a:gd name="T30" fmla="*/ 229 w 378"/>
                <a:gd name="T31" fmla="*/ 226 h 369"/>
                <a:gd name="T32" fmla="*/ 229 w 378"/>
                <a:gd name="T33" fmla="*/ 226 h 369"/>
                <a:gd name="T34" fmla="*/ 229 w 378"/>
                <a:gd name="T35" fmla="*/ 226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78" h="369">
                  <a:moveTo>
                    <a:pt x="250" y="53"/>
                  </a:moveTo>
                  <a:cubicBezTo>
                    <a:pt x="195" y="0"/>
                    <a:pt x="106" y="2"/>
                    <a:pt x="53" y="57"/>
                  </a:cubicBezTo>
                  <a:cubicBezTo>
                    <a:pt x="0" y="113"/>
                    <a:pt x="2" y="201"/>
                    <a:pt x="57" y="254"/>
                  </a:cubicBezTo>
                  <a:cubicBezTo>
                    <a:pt x="107" y="302"/>
                    <a:pt x="182" y="305"/>
                    <a:pt x="236" y="266"/>
                  </a:cubicBezTo>
                  <a:cubicBezTo>
                    <a:pt x="237" y="272"/>
                    <a:pt x="240" y="277"/>
                    <a:pt x="244" y="281"/>
                  </a:cubicBezTo>
                  <a:cubicBezTo>
                    <a:pt x="325" y="358"/>
                    <a:pt x="325" y="358"/>
                    <a:pt x="325" y="358"/>
                  </a:cubicBezTo>
                  <a:cubicBezTo>
                    <a:pt x="337" y="369"/>
                    <a:pt x="355" y="369"/>
                    <a:pt x="367" y="357"/>
                  </a:cubicBezTo>
                  <a:cubicBezTo>
                    <a:pt x="378" y="346"/>
                    <a:pt x="378" y="327"/>
                    <a:pt x="366" y="316"/>
                  </a:cubicBezTo>
                  <a:cubicBezTo>
                    <a:pt x="285" y="238"/>
                    <a:pt x="285" y="238"/>
                    <a:pt x="285" y="238"/>
                  </a:cubicBezTo>
                  <a:cubicBezTo>
                    <a:pt x="281" y="234"/>
                    <a:pt x="275" y="232"/>
                    <a:pt x="270" y="231"/>
                  </a:cubicBezTo>
                  <a:cubicBezTo>
                    <a:pt x="307" y="175"/>
                    <a:pt x="300" y="100"/>
                    <a:pt x="250" y="53"/>
                  </a:cubicBezTo>
                  <a:close/>
                  <a:moveTo>
                    <a:pt x="229" y="226"/>
                  </a:moveTo>
                  <a:cubicBezTo>
                    <a:pt x="189" y="267"/>
                    <a:pt x="123" y="268"/>
                    <a:pt x="82" y="229"/>
                  </a:cubicBezTo>
                  <a:cubicBezTo>
                    <a:pt x="40" y="189"/>
                    <a:pt x="39" y="123"/>
                    <a:pt x="79" y="81"/>
                  </a:cubicBezTo>
                  <a:cubicBezTo>
                    <a:pt x="118" y="40"/>
                    <a:pt x="184" y="39"/>
                    <a:pt x="226" y="78"/>
                  </a:cubicBezTo>
                  <a:cubicBezTo>
                    <a:pt x="267" y="118"/>
                    <a:pt x="269" y="184"/>
                    <a:pt x="229" y="226"/>
                  </a:cubicBezTo>
                  <a:close/>
                  <a:moveTo>
                    <a:pt x="229" y="226"/>
                  </a:moveTo>
                  <a:cubicBezTo>
                    <a:pt x="229" y="226"/>
                    <a:pt x="229" y="226"/>
                    <a:pt x="229" y="22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43"/>
            <p:cNvSpPr>
              <a:spLocks noEditPoints="1"/>
            </p:cNvSpPr>
            <p:nvPr/>
          </p:nvSpPr>
          <p:spPr bwMode="auto">
            <a:xfrm>
              <a:off x="4283075" y="3224213"/>
              <a:ext cx="255588" cy="280988"/>
            </a:xfrm>
            <a:custGeom>
              <a:avLst/>
              <a:gdLst>
                <a:gd name="T0" fmla="*/ 72 w 144"/>
                <a:gd name="T1" fmla="*/ 17 h 159"/>
                <a:gd name="T2" fmla="*/ 71 w 144"/>
                <a:gd name="T3" fmla="*/ 14 h 159"/>
                <a:gd name="T4" fmla="*/ 62 w 144"/>
                <a:gd name="T5" fmla="*/ 10 h 159"/>
                <a:gd name="T6" fmla="*/ 52 w 144"/>
                <a:gd name="T7" fmla="*/ 15 h 159"/>
                <a:gd name="T8" fmla="*/ 51 w 144"/>
                <a:gd name="T9" fmla="*/ 9 h 159"/>
                <a:gd name="T10" fmla="*/ 34 w 144"/>
                <a:gd name="T11" fmla="*/ 3 h 159"/>
                <a:gd name="T12" fmla="*/ 28 w 144"/>
                <a:gd name="T13" fmla="*/ 19 h 159"/>
                <a:gd name="T14" fmla="*/ 32 w 144"/>
                <a:gd name="T15" fmla="*/ 24 h 159"/>
                <a:gd name="T16" fmla="*/ 23 w 144"/>
                <a:gd name="T17" fmla="*/ 28 h 159"/>
                <a:gd name="T18" fmla="*/ 20 w 144"/>
                <a:gd name="T19" fmla="*/ 37 h 159"/>
                <a:gd name="T20" fmla="*/ 21 w 144"/>
                <a:gd name="T21" fmla="*/ 40 h 159"/>
                <a:gd name="T22" fmla="*/ 8 w 144"/>
                <a:gd name="T23" fmla="*/ 46 h 159"/>
                <a:gd name="T24" fmla="*/ 3 w 144"/>
                <a:gd name="T25" fmla="*/ 60 h 159"/>
                <a:gd name="T26" fmla="*/ 45 w 144"/>
                <a:gd name="T27" fmla="*/ 151 h 159"/>
                <a:gd name="T28" fmla="*/ 58 w 144"/>
                <a:gd name="T29" fmla="*/ 156 h 159"/>
                <a:gd name="T30" fmla="*/ 136 w 144"/>
                <a:gd name="T31" fmla="*/ 120 h 159"/>
                <a:gd name="T32" fmla="*/ 141 w 144"/>
                <a:gd name="T33" fmla="*/ 107 h 159"/>
                <a:gd name="T34" fmla="*/ 99 w 144"/>
                <a:gd name="T35" fmla="*/ 15 h 159"/>
                <a:gd name="T36" fmla="*/ 86 w 144"/>
                <a:gd name="T37" fmla="*/ 10 h 159"/>
                <a:gd name="T38" fmla="*/ 72 w 144"/>
                <a:gd name="T39" fmla="*/ 17 h 159"/>
                <a:gd name="T40" fmla="*/ 33 w 144"/>
                <a:gd name="T41" fmla="*/ 17 h 159"/>
                <a:gd name="T42" fmla="*/ 36 w 144"/>
                <a:gd name="T43" fmla="*/ 7 h 159"/>
                <a:gd name="T44" fmla="*/ 46 w 144"/>
                <a:gd name="T45" fmla="*/ 11 h 159"/>
                <a:gd name="T46" fmla="*/ 46 w 144"/>
                <a:gd name="T47" fmla="*/ 18 h 159"/>
                <a:gd name="T48" fmla="*/ 38 w 144"/>
                <a:gd name="T49" fmla="*/ 21 h 159"/>
                <a:gd name="T50" fmla="*/ 33 w 144"/>
                <a:gd name="T51" fmla="*/ 17 h 159"/>
                <a:gd name="T52" fmla="*/ 129 w 144"/>
                <a:gd name="T53" fmla="*/ 106 h 159"/>
                <a:gd name="T54" fmla="*/ 126 w 144"/>
                <a:gd name="T55" fmla="*/ 114 h 159"/>
                <a:gd name="T56" fmla="*/ 60 w 144"/>
                <a:gd name="T57" fmla="*/ 144 h 159"/>
                <a:gd name="T58" fmla="*/ 52 w 144"/>
                <a:gd name="T59" fmla="*/ 141 h 159"/>
                <a:gd name="T60" fmla="*/ 15 w 144"/>
                <a:gd name="T61" fmla="*/ 61 h 159"/>
                <a:gd name="T62" fmla="*/ 18 w 144"/>
                <a:gd name="T63" fmla="*/ 53 h 159"/>
                <a:gd name="T64" fmla="*/ 26 w 144"/>
                <a:gd name="T65" fmla="*/ 49 h 159"/>
                <a:gd name="T66" fmla="*/ 32 w 144"/>
                <a:gd name="T67" fmla="*/ 52 h 159"/>
                <a:gd name="T68" fmla="*/ 74 w 144"/>
                <a:gd name="T69" fmla="*/ 32 h 159"/>
                <a:gd name="T70" fmla="*/ 76 w 144"/>
                <a:gd name="T71" fmla="*/ 26 h 159"/>
                <a:gd name="T72" fmla="*/ 84 w 144"/>
                <a:gd name="T73" fmla="*/ 22 h 159"/>
                <a:gd name="T74" fmla="*/ 93 w 144"/>
                <a:gd name="T75" fmla="*/ 25 h 159"/>
                <a:gd name="T76" fmla="*/ 129 w 144"/>
                <a:gd name="T77" fmla="*/ 106 h 159"/>
                <a:gd name="T78" fmla="*/ 129 w 144"/>
                <a:gd name="T79" fmla="*/ 106 h 159"/>
                <a:gd name="T80" fmla="*/ 129 w 144"/>
                <a:gd name="T81" fmla="*/ 106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4" h="159">
                  <a:moveTo>
                    <a:pt x="72" y="17"/>
                  </a:moveTo>
                  <a:cubicBezTo>
                    <a:pt x="71" y="14"/>
                    <a:pt x="71" y="14"/>
                    <a:pt x="71" y="14"/>
                  </a:cubicBezTo>
                  <a:cubicBezTo>
                    <a:pt x="69" y="10"/>
                    <a:pt x="65" y="9"/>
                    <a:pt x="62" y="10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3"/>
                    <a:pt x="51" y="11"/>
                    <a:pt x="51" y="9"/>
                  </a:cubicBezTo>
                  <a:cubicBezTo>
                    <a:pt x="48" y="3"/>
                    <a:pt x="40" y="0"/>
                    <a:pt x="34" y="3"/>
                  </a:cubicBezTo>
                  <a:cubicBezTo>
                    <a:pt x="28" y="6"/>
                    <a:pt x="25" y="13"/>
                    <a:pt x="28" y="19"/>
                  </a:cubicBezTo>
                  <a:cubicBezTo>
                    <a:pt x="29" y="21"/>
                    <a:pt x="30" y="23"/>
                    <a:pt x="32" y="24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0" y="29"/>
                    <a:pt x="19" y="33"/>
                    <a:pt x="20" y="37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3" y="48"/>
                    <a:pt x="0" y="54"/>
                    <a:pt x="3" y="60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7" y="156"/>
                    <a:pt x="53" y="159"/>
                    <a:pt x="58" y="156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41" y="118"/>
                    <a:pt x="144" y="112"/>
                    <a:pt x="141" y="107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7" y="10"/>
                    <a:pt x="91" y="8"/>
                    <a:pt x="86" y="10"/>
                  </a:cubicBezTo>
                  <a:lnTo>
                    <a:pt x="72" y="17"/>
                  </a:lnTo>
                  <a:close/>
                  <a:moveTo>
                    <a:pt x="33" y="17"/>
                  </a:moveTo>
                  <a:cubicBezTo>
                    <a:pt x="31" y="14"/>
                    <a:pt x="32" y="9"/>
                    <a:pt x="36" y="7"/>
                  </a:cubicBezTo>
                  <a:cubicBezTo>
                    <a:pt x="40" y="6"/>
                    <a:pt x="44" y="7"/>
                    <a:pt x="46" y="11"/>
                  </a:cubicBezTo>
                  <a:cubicBezTo>
                    <a:pt x="47" y="13"/>
                    <a:pt x="47" y="15"/>
                    <a:pt x="46" y="18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5" y="21"/>
                    <a:pt x="33" y="19"/>
                    <a:pt x="33" y="17"/>
                  </a:cubicBezTo>
                  <a:close/>
                  <a:moveTo>
                    <a:pt x="129" y="106"/>
                  </a:moveTo>
                  <a:cubicBezTo>
                    <a:pt x="131" y="109"/>
                    <a:pt x="130" y="113"/>
                    <a:pt x="126" y="114"/>
                  </a:cubicBezTo>
                  <a:cubicBezTo>
                    <a:pt x="60" y="144"/>
                    <a:pt x="60" y="144"/>
                    <a:pt x="60" y="144"/>
                  </a:cubicBezTo>
                  <a:cubicBezTo>
                    <a:pt x="57" y="146"/>
                    <a:pt x="53" y="145"/>
                    <a:pt x="52" y="14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3" y="58"/>
                    <a:pt x="15" y="54"/>
                    <a:pt x="18" y="53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52"/>
                    <a:pt x="30" y="53"/>
                    <a:pt x="32" y="52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6" y="31"/>
                    <a:pt x="77" y="28"/>
                    <a:pt x="76" y="26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7" y="21"/>
                    <a:pt x="91" y="22"/>
                    <a:pt x="93" y="25"/>
                  </a:cubicBezTo>
                  <a:lnTo>
                    <a:pt x="129" y="106"/>
                  </a:lnTo>
                  <a:close/>
                  <a:moveTo>
                    <a:pt x="129" y="106"/>
                  </a:moveTo>
                  <a:cubicBezTo>
                    <a:pt x="129" y="106"/>
                    <a:pt x="129" y="106"/>
                    <a:pt x="129" y="10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44"/>
            <p:cNvSpPr>
              <a:spLocks noEditPoints="1"/>
            </p:cNvSpPr>
            <p:nvPr/>
          </p:nvSpPr>
          <p:spPr bwMode="auto">
            <a:xfrm>
              <a:off x="4335462" y="3327400"/>
              <a:ext cx="34925" cy="34925"/>
            </a:xfrm>
            <a:custGeom>
              <a:avLst/>
              <a:gdLst>
                <a:gd name="T0" fmla="*/ 18 w 20"/>
                <a:gd name="T1" fmla="*/ 6 h 20"/>
                <a:gd name="T2" fmla="*/ 13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  <a:gd name="T10" fmla="*/ 18 w 20"/>
                <a:gd name="T11" fmla="*/ 6 h 20"/>
                <a:gd name="T12" fmla="*/ 18 w 20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3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6" y="2"/>
                    <a:pt x="18" y="6"/>
                  </a:cubicBezTo>
                  <a:close/>
                  <a:moveTo>
                    <a:pt x="18" y="6"/>
                  </a:moveTo>
                  <a:cubicBezTo>
                    <a:pt x="18" y="6"/>
                    <a:pt x="18" y="6"/>
                    <a:pt x="18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45"/>
            <p:cNvSpPr>
              <a:spLocks noEditPoints="1"/>
            </p:cNvSpPr>
            <p:nvPr/>
          </p:nvSpPr>
          <p:spPr bwMode="auto">
            <a:xfrm>
              <a:off x="4373562" y="3297238"/>
              <a:ext cx="69850" cy="41275"/>
            </a:xfrm>
            <a:custGeom>
              <a:avLst/>
              <a:gdLst>
                <a:gd name="T0" fmla="*/ 32 w 39"/>
                <a:gd name="T1" fmla="*/ 2 h 24"/>
                <a:gd name="T2" fmla="*/ 4 w 39"/>
                <a:gd name="T3" fmla="*/ 14 h 24"/>
                <a:gd name="T4" fmla="*/ 1 w 39"/>
                <a:gd name="T5" fmla="*/ 21 h 24"/>
                <a:gd name="T6" fmla="*/ 8 w 39"/>
                <a:gd name="T7" fmla="*/ 23 h 24"/>
                <a:gd name="T8" fmla="*/ 36 w 39"/>
                <a:gd name="T9" fmla="*/ 11 h 24"/>
                <a:gd name="T10" fmla="*/ 38 w 39"/>
                <a:gd name="T11" fmla="*/ 4 h 24"/>
                <a:gd name="T12" fmla="*/ 32 w 39"/>
                <a:gd name="T13" fmla="*/ 2 h 24"/>
                <a:gd name="T14" fmla="*/ 32 w 39"/>
                <a:gd name="T15" fmla="*/ 2 h 24"/>
                <a:gd name="T16" fmla="*/ 32 w 39"/>
                <a:gd name="T17" fmla="*/ 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2" y="2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1" y="15"/>
                    <a:pt x="0" y="18"/>
                    <a:pt x="1" y="21"/>
                  </a:cubicBezTo>
                  <a:cubicBezTo>
                    <a:pt x="3" y="23"/>
                    <a:pt x="6" y="24"/>
                    <a:pt x="8" y="2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8" y="9"/>
                    <a:pt x="39" y="6"/>
                    <a:pt x="38" y="4"/>
                  </a:cubicBezTo>
                  <a:cubicBezTo>
                    <a:pt x="37" y="1"/>
                    <a:pt x="34" y="0"/>
                    <a:pt x="32" y="2"/>
                  </a:cubicBezTo>
                  <a:close/>
                  <a:moveTo>
                    <a:pt x="32" y="2"/>
                  </a:moveTo>
                  <a:cubicBezTo>
                    <a:pt x="32" y="2"/>
                    <a:pt x="32" y="2"/>
                    <a:pt x="32" y="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46"/>
            <p:cNvSpPr>
              <a:spLocks noEditPoints="1"/>
            </p:cNvSpPr>
            <p:nvPr/>
          </p:nvSpPr>
          <p:spPr bwMode="auto">
            <a:xfrm>
              <a:off x="4352925" y="3367088"/>
              <a:ext cx="34925" cy="36513"/>
            </a:xfrm>
            <a:custGeom>
              <a:avLst/>
              <a:gdLst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  <a:gd name="T10" fmla="*/ 18 w 20"/>
                <a:gd name="T11" fmla="*/ 6 h 20"/>
                <a:gd name="T12" fmla="*/ 18 w 20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  <a:moveTo>
                    <a:pt x="18" y="6"/>
                  </a:moveTo>
                  <a:cubicBezTo>
                    <a:pt x="18" y="6"/>
                    <a:pt x="18" y="6"/>
                    <a:pt x="18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47"/>
            <p:cNvSpPr>
              <a:spLocks noEditPoints="1"/>
            </p:cNvSpPr>
            <p:nvPr/>
          </p:nvSpPr>
          <p:spPr bwMode="auto">
            <a:xfrm>
              <a:off x="4394200" y="3336925"/>
              <a:ext cx="68263" cy="42863"/>
            </a:xfrm>
            <a:custGeom>
              <a:avLst/>
              <a:gdLst>
                <a:gd name="T0" fmla="*/ 31 w 39"/>
                <a:gd name="T1" fmla="*/ 1 h 24"/>
                <a:gd name="T2" fmla="*/ 3 w 39"/>
                <a:gd name="T3" fmla="*/ 14 h 24"/>
                <a:gd name="T4" fmla="*/ 1 w 39"/>
                <a:gd name="T5" fmla="*/ 21 h 24"/>
                <a:gd name="T6" fmla="*/ 8 w 39"/>
                <a:gd name="T7" fmla="*/ 23 h 24"/>
                <a:gd name="T8" fmla="*/ 35 w 39"/>
                <a:gd name="T9" fmla="*/ 11 h 24"/>
                <a:gd name="T10" fmla="*/ 38 w 39"/>
                <a:gd name="T11" fmla="*/ 4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1" y="15"/>
                    <a:pt x="0" y="18"/>
                    <a:pt x="1" y="21"/>
                  </a:cubicBezTo>
                  <a:cubicBezTo>
                    <a:pt x="2" y="23"/>
                    <a:pt x="5" y="24"/>
                    <a:pt x="8" y="23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8" y="9"/>
                    <a:pt x="39" y="6"/>
                    <a:pt x="38" y="4"/>
                  </a:cubicBezTo>
                  <a:cubicBezTo>
                    <a:pt x="37" y="1"/>
                    <a:pt x="33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48"/>
            <p:cNvSpPr>
              <a:spLocks noEditPoints="1"/>
            </p:cNvSpPr>
            <p:nvPr/>
          </p:nvSpPr>
          <p:spPr bwMode="auto">
            <a:xfrm>
              <a:off x="4371975" y="3409950"/>
              <a:ext cx="34925" cy="38100"/>
            </a:xfrm>
            <a:custGeom>
              <a:avLst/>
              <a:gdLst>
                <a:gd name="T0" fmla="*/ 18 w 20"/>
                <a:gd name="T1" fmla="*/ 7 h 21"/>
                <a:gd name="T2" fmla="*/ 14 w 20"/>
                <a:gd name="T3" fmla="*/ 19 h 21"/>
                <a:gd name="T4" fmla="*/ 2 w 20"/>
                <a:gd name="T5" fmla="*/ 14 h 21"/>
                <a:gd name="T6" fmla="*/ 7 w 20"/>
                <a:gd name="T7" fmla="*/ 2 h 21"/>
                <a:gd name="T8" fmla="*/ 18 w 20"/>
                <a:gd name="T9" fmla="*/ 7 h 21"/>
                <a:gd name="T10" fmla="*/ 18 w 20"/>
                <a:gd name="T11" fmla="*/ 7 h 21"/>
                <a:gd name="T12" fmla="*/ 18 w 20"/>
                <a:gd name="T13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9" y="16"/>
                    <a:pt x="14" y="19"/>
                  </a:cubicBezTo>
                  <a:cubicBezTo>
                    <a:pt x="10" y="21"/>
                    <a:pt x="4" y="19"/>
                    <a:pt x="2" y="14"/>
                  </a:cubicBezTo>
                  <a:cubicBezTo>
                    <a:pt x="0" y="10"/>
                    <a:pt x="2" y="4"/>
                    <a:pt x="7" y="2"/>
                  </a:cubicBezTo>
                  <a:cubicBezTo>
                    <a:pt x="11" y="0"/>
                    <a:pt x="16" y="2"/>
                    <a:pt x="18" y="7"/>
                  </a:cubicBezTo>
                  <a:close/>
                  <a:moveTo>
                    <a:pt x="18" y="7"/>
                  </a:moveTo>
                  <a:cubicBezTo>
                    <a:pt x="18" y="7"/>
                    <a:pt x="18" y="7"/>
                    <a:pt x="18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49"/>
            <p:cNvSpPr>
              <a:spLocks noEditPoints="1"/>
            </p:cNvSpPr>
            <p:nvPr/>
          </p:nvSpPr>
          <p:spPr bwMode="auto">
            <a:xfrm>
              <a:off x="4413250" y="3381375"/>
              <a:ext cx="68263" cy="42863"/>
            </a:xfrm>
            <a:custGeom>
              <a:avLst/>
              <a:gdLst>
                <a:gd name="T0" fmla="*/ 31 w 39"/>
                <a:gd name="T1" fmla="*/ 1 h 24"/>
                <a:gd name="T2" fmla="*/ 4 w 39"/>
                <a:gd name="T3" fmla="*/ 13 h 24"/>
                <a:gd name="T4" fmla="*/ 1 w 39"/>
                <a:gd name="T5" fmla="*/ 20 h 24"/>
                <a:gd name="T6" fmla="*/ 8 w 39"/>
                <a:gd name="T7" fmla="*/ 23 h 24"/>
                <a:gd name="T8" fmla="*/ 35 w 39"/>
                <a:gd name="T9" fmla="*/ 10 h 24"/>
                <a:gd name="T10" fmla="*/ 38 w 39"/>
                <a:gd name="T11" fmla="*/ 3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2" y="23"/>
                    <a:pt x="5" y="24"/>
                    <a:pt x="8" y="2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9"/>
                    <a:pt x="39" y="6"/>
                    <a:pt x="38" y="3"/>
                  </a:cubicBezTo>
                  <a:cubicBezTo>
                    <a:pt x="37" y="1"/>
                    <a:pt x="34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50"/>
            <p:cNvSpPr>
              <a:spLocks noEditPoints="1"/>
            </p:cNvSpPr>
            <p:nvPr/>
          </p:nvSpPr>
          <p:spPr bwMode="auto">
            <a:xfrm>
              <a:off x="2128837" y="3460750"/>
              <a:ext cx="252413" cy="280988"/>
            </a:xfrm>
            <a:custGeom>
              <a:avLst/>
              <a:gdLst>
                <a:gd name="T0" fmla="*/ 72 w 143"/>
                <a:gd name="T1" fmla="*/ 16 h 158"/>
                <a:gd name="T2" fmla="*/ 70 w 143"/>
                <a:gd name="T3" fmla="*/ 13 h 158"/>
                <a:gd name="T4" fmla="*/ 61 w 143"/>
                <a:gd name="T5" fmla="*/ 10 h 158"/>
                <a:gd name="T6" fmla="*/ 51 w 143"/>
                <a:gd name="T7" fmla="*/ 14 h 158"/>
                <a:gd name="T8" fmla="*/ 50 w 143"/>
                <a:gd name="T9" fmla="*/ 9 h 158"/>
                <a:gd name="T10" fmla="*/ 34 w 143"/>
                <a:gd name="T11" fmla="*/ 2 h 158"/>
                <a:gd name="T12" fmla="*/ 28 w 143"/>
                <a:gd name="T13" fmla="*/ 19 h 158"/>
                <a:gd name="T14" fmla="*/ 31 w 143"/>
                <a:gd name="T15" fmla="*/ 24 h 158"/>
                <a:gd name="T16" fmla="*/ 23 w 143"/>
                <a:gd name="T17" fmla="*/ 27 h 158"/>
                <a:gd name="T18" fmla="*/ 20 w 143"/>
                <a:gd name="T19" fmla="*/ 36 h 158"/>
                <a:gd name="T20" fmla="*/ 21 w 143"/>
                <a:gd name="T21" fmla="*/ 39 h 158"/>
                <a:gd name="T22" fmla="*/ 7 w 143"/>
                <a:gd name="T23" fmla="*/ 46 h 158"/>
                <a:gd name="T24" fmla="*/ 2 w 143"/>
                <a:gd name="T25" fmla="*/ 59 h 158"/>
                <a:gd name="T26" fmla="*/ 44 w 143"/>
                <a:gd name="T27" fmla="*/ 151 h 158"/>
                <a:gd name="T28" fmla="*/ 58 w 143"/>
                <a:gd name="T29" fmla="*/ 156 h 158"/>
                <a:gd name="T30" fmla="*/ 136 w 143"/>
                <a:gd name="T31" fmla="*/ 120 h 158"/>
                <a:gd name="T32" fmla="*/ 141 w 143"/>
                <a:gd name="T33" fmla="*/ 107 h 158"/>
                <a:gd name="T34" fmla="*/ 99 w 143"/>
                <a:gd name="T35" fmla="*/ 15 h 158"/>
                <a:gd name="T36" fmla="*/ 85 w 143"/>
                <a:gd name="T37" fmla="*/ 10 h 158"/>
                <a:gd name="T38" fmla="*/ 72 w 143"/>
                <a:gd name="T39" fmla="*/ 16 h 158"/>
                <a:gd name="T40" fmla="*/ 32 w 143"/>
                <a:gd name="T41" fmla="*/ 17 h 158"/>
                <a:gd name="T42" fmla="*/ 36 w 143"/>
                <a:gd name="T43" fmla="*/ 7 h 158"/>
                <a:gd name="T44" fmla="*/ 46 w 143"/>
                <a:gd name="T45" fmla="*/ 11 h 158"/>
                <a:gd name="T46" fmla="*/ 46 w 143"/>
                <a:gd name="T47" fmla="*/ 17 h 158"/>
                <a:gd name="T48" fmla="*/ 37 w 143"/>
                <a:gd name="T49" fmla="*/ 21 h 158"/>
                <a:gd name="T50" fmla="*/ 32 w 143"/>
                <a:gd name="T51" fmla="*/ 17 h 158"/>
                <a:gd name="T52" fmla="*/ 129 w 143"/>
                <a:gd name="T53" fmla="*/ 105 h 158"/>
                <a:gd name="T54" fmla="*/ 126 w 143"/>
                <a:gd name="T55" fmla="*/ 114 h 158"/>
                <a:gd name="T56" fmla="*/ 59 w 143"/>
                <a:gd name="T57" fmla="*/ 144 h 158"/>
                <a:gd name="T58" fmla="*/ 51 w 143"/>
                <a:gd name="T59" fmla="*/ 141 h 158"/>
                <a:gd name="T60" fmla="*/ 14 w 143"/>
                <a:gd name="T61" fmla="*/ 61 h 158"/>
                <a:gd name="T62" fmla="*/ 17 w 143"/>
                <a:gd name="T63" fmla="*/ 52 h 158"/>
                <a:gd name="T64" fmla="*/ 25 w 143"/>
                <a:gd name="T65" fmla="*/ 49 h 158"/>
                <a:gd name="T66" fmla="*/ 32 w 143"/>
                <a:gd name="T67" fmla="*/ 51 h 158"/>
                <a:gd name="T68" fmla="*/ 74 w 143"/>
                <a:gd name="T69" fmla="*/ 32 h 158"/>
                <a:gd name="T70" fmla="*/ 76 w 143"/>
                <a:gd name="T71" fmla="*/ 25 h 158"/>
                <a:gd name="T72" fmla="*/ 84 w 143"/>
                <a:gd name="T73" fmla="*/ 22 h 158"/>
                <a:gd name="T74" fmla="*/ 92 w 143"/>
                <a:gd name="T75" fmla="*/ 25 h 158"/>
                <a:gd name="T76" fmla="*/ 129 w 143"/>
                <a:gd name="T77" fmla="*/ 105 h 158"/>
                <a:gd name="T78" fmla="*/ 129 w 143"/>
                <a:gd name="T79" fmla="*/ 105 h 158"/>
                <a:gd name="T80" fmla="*/ 129 w 143"/>
                <a:gd name="T81" fmla="*/ 105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3" h="158">
                  <a:moveTo>
                    <a:pt x="72" y="16"/>
                  </a:moveTo>
                  <a:cubicBezTo>
                    <a:pt x="70" y="13"/>
                    <a:pt x="70" y="13"/>
                    <a:pt x="70" y="13"/>
                  </a:cubicBezTo>
                  <a:cubicBezTo>
                    <a:pt x="69" y="10"/>
                    <a:pt x="65" y="8"/>
                    <a:pt x="61" y="10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2" y="13"/>
                    <a:pt x="51" y="10"/>
                    <a:pt x="50" y="9"/>
                  </a:cubicBezTo>
                  <a:cubicBezTo>
                    <a:pt x="47" y="2"/>
                    <a:pt x="40" y="0"/>
                    <a:pt x="34" y="2"/>
                  </a:cubicBezTo>
                  <a:cubicBezTo>
                    <a:pt x="27" y="5"/>
                    <a:pt x="25" y="13"/>
                    <a:pt x="28" y="19"/>
                  </a:cubicBezTo>
                  <a:cubicBezTo>
                    <a:pt x="28" y="21"/>
                    <a:pt x="30" y="23"/>
                    <a:pt x="31" y="24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0" y="29"/>
                    <a:pt x="18" y="33"/>
                    <a:pt x="20" y="36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2" y="48"/>
                    <a:pt x="0" y="54"/>
                    <a:pt x="2" y="59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7" y="156"/>
                    <a:pt x="53" y="158"/>
                    <a:pt x="58" y="156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41" y="118"/>
                    <a:pt x="143" y="112"/>
                    <a:pt x="141" y="107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7" y="10"/>
                    <a:pt x="91" y="8"/>
                    <a:pt x="85" y="10"/>
                  </a:cubicBezTo>
                  <a:lnTo>
                    <a:pt x="72" y="16"/>
                  </a:lnTo>
                  <a:close/>
                  <a:moveTo>
                    <a:pt x="32" y="17"/>
                  </a:moveTo>
                  <a:cubicBezTo>
                    <a:pt x="30" y="13"/>
                    <a:pt x="32" y="9"/>
                    <a:pt x="36" y="7"/>
                  </a:cubicBezTo>
                  <a:cubicBezTo>
                    <a:pt x="40" y="5"/>
                    <a:pt x="44" y="7"/>
                    <a:pt x="46" y="11"/>
                  </a:cubicBezTo>
                  <a:cubicBezTo>
                    <a:pt x="47" y="13"/>
                    <a:pt x="47" y="15"/>
                    <a:pt x="46" y="1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5" y="20"/>
                    <a:pt x="33" y="19"/>
                    <a:pt x="32" y="17"/>
                  </a:cubicBezTo>
                  <a:close/>
                  <a:moveTo>
                    <a:pt x="129" y="105"/>
                  </a:moveTo>
                  <a:cubicBezTo>
                    <a:pt x="131" y="108"/>
                    <a:pt x="129" y="112"/>
                    <a:pt x="126" y="114"/>
                  </a:cubicBezTo>
                  <a:cubicBezTo>
                    <a:pt x="59" y="144"/>
                    <a:pt x="59" y="144"/>
                    <a:pt x="59" y="144"/>
                  </a:cubicBezTo>
                  <a:cubicBezTo>
                    <a:pt x="56" y="146"/>
                    <a:pt x="53" y="144"/>
                    <a:pt x="51" y="14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3" y="57"/>
                    <a:pt x="14" y="54"/>
                    <a:pt x="17" y="52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7" y="51"/>
                    <a:pt x="29" y="52"/>
                    <a:pt x="32" y="51"/>
                  </a:cubicBezTo>
                  <a:cubicBezTo>
                    <a:pt x="74" y="32"/>
                    <a:pt x="74" y="32"/>
                    <a:pt x="74" y="32"/>
                  </a:cubicBezTo>
                  <a:cubicBezTo>
                    <a:pt x="76" y="31"/>
                    <a:pt x="77" y="28"/>
                    <a:pt x="76" y="25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7" y="20"/>
                    <a:pt x="91" y="22"/>
                    <a:pt x="92" y="25"/>
                  </a:cubicBezTo>
                  <a:lnTo>
                    <a:pt x="129" y="105"/>
                  </a:lnTo>
                  <a:close/>
                  <a:moveTo>
                    <a:pt x="129" y="105"/>
                  </a:moveTo>
                  <a:cubicBezTo>
                    <a:pt x="129" y="105"/>
                    <a:pt x="129" y="105"/>
                    <a:pt x="129" y="10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51"/>
            <p:cNvSpPr>
              <a:spLocks noEditPoints="1"/>
            </p:cNvSpPr>
            <p:nvPr/>
          </p:nvSpPr>
          <p:spPr bwMode="auto">
            <a:xfrm>
              <a:off x="2178050" y="3563938"/>
              <a:ext cx="34925" cy="36513"/>
            </a:xfrm>
            <a:custGeom>
              <a:avLst/>
              <a:gdLst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3 h 20"/>
                <a:gd name="T6" fmla="*/ 7 w 20"/>
                <a:gd name="T7" fmla="*/ 2 h 20"/>
                <a:gd name="T8" fmla="*/ 18 w 20"/>
                <a:gd name="T9" fmla="*/ 6 h 20"/>
                <a:gd name="T10" fmla="*/ 18 w 20"/>
                <a:gd name="T11" fmla="*/ 6 h 20"/>
                <a:gd name="T12" fmla="*/ 18 w 20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0"/>
                    <a:pt x="18" y="16"/>
                    <a:pt x="14" y="18"/>
                  </a:cubicBezTo>
                  <a:cubicBezTo>
                    <a:pt x="10" y="20"/>
                    <a:pt x="4" y="18"/>
                    <a:pt x="2" y="13"/>
                  </a:cubicBezTo>
                  <a:cubicBezTo>
                    <a:pt x="0" y="9"/>
                    <a:pt x="2" y="4"/>
                    <a:pt x="7" y="2"/>
                  </a:cubicBezTo>
                  <a:cubicBezTo>
                    <a:pt x="11" y="0"/>
                    <a:pt x="16" y="2"/>
                    <a:pt x="18" y="6"/>
                  </a:cubicBezTo>
                  <a:close/>
                  <a:moveTo>
                    <a:pt x="18" y="6"/>
                  </a:moveTo>
                  <a:cubicBezTo>
                    <a:pt x="18" y="6"/>
                    <a:pt x="18" y="6"/>
                    <a:pt x="18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52"/>
            <p:cNvSpPr>
              <a:spLocks noEditPoints="1"/>
            </p:cNvSpPr>
            <p:nvPr/>
          </p:nvSpPr>
          <p:spPr bwMode="auto">
            <a:xfrm>
              <a:off x="2219325" y="3533775"/>
              <a:ext cx="68263" cy="42863"/>
            </a:xfrm>
            <a:custGeom>
              <a:avLst/>
              <a:gdLst>
                <a:gd name="T0" fmla="*/ 31 w 39"/>
                <a:gd name="T1" fmla="*/ 1 h 24"/>
                <a:gd name="T2" fmla="*/ 4 w 39"/>
                <a:gd name="T3" fmla="*/ 14 h 24"/>
                <a:gd name="T4" fmla="*/ 1 w 39"/>
                <a:gd name="T5" fmla="*/ 20 h 24"/>
                <a:gd name="T6" fmla="*/ 8 w 39"/>
                <a:gd name="T7" fmla="*/ 23 h 24"/>
                <a:gd name="T8" fmla="*/ 35 w 39"/>
                <a:gd name="T9" fmla="*/ 10 h 24"/>
                <a:gd name="T10" fmla="*/ 38 w 39"/>
                <a:gd name="T11" fmla="*/ 4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1" y="15"/>
                    <a:pt x="0" y="18"/>
                    <a:pt x="1" y="20"/>
                  </a:cubicBezTo>
                  <a:cubicBezTo>
                    <a:pt x="2" y="23"/>
                    <a:pt x="5" y="24"/>
                    <a:pt x="8" y="23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9"/>
                    <a:pt x="39" y="6"/>
                    <a:pt x="38" y="4"/>
                  </a:cubicBezTo>
                  <a:cubicBezTo>
                    <a:pt x="37" y="1"/>
                    <a:pt x="34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53"/>
            <p:cNvSpPr>
              <a:spLocks noEditPoints="1"/>
            </p:cNvSpPr>
            <p:nvPr/>
          </p:nvSpPr>
          <p:spPr bwMode="auto">
            <a:xfrm>
              <a:off x="2197100" y="3603625"/>
              <a:ext cx="36513" cy="36513"/>
            </a:xfrm>
            <a:custGeom>
              <a:avLst/>
              <a:gdLst>
                <a:gd name="T0" fmla="*/ 18 w 20"/>
                <a:gd name="T1" fmla="*/ 7 h 21"/>
                <a:gd name="T2" fmla="*/ 13 w 20"/>
                <a:gd name="T3" fmla="*/ 19 h 21"/>
                <a:gd name="T4" fmla="*/ 2 w 20"/>
                <a:gd name="T5" fmla="*/ 14 h 21"/>
                <a:gd name="T6" fmla="*/ 6 w 20"/>
                <a:gd name="T7" fmla="*/ 3 h 21"/>
                <a:gd name="T8" fmla="*/ 18 w 20"/>
                <a:gd name="T9" fmla="*/ 7 h 21"/>
                <a:gd name="T10" fmla="*/ 18 w 20"/>
                <a:gd name="T11" fmla="*/ 7 h 21"/>
                <a:gd name="T12" fmla="*/ 18 w 20"/>
                <a:gd name="T13" fmla="*/ 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1">
                  <a:moveTo>
                    <a:pt x="18" y="7"/>
                  </a:moveTo>
                  <a:cubicBezTo>
                    <a:pt x="20" y="11"/>
                    <a:pt x="18" y="17"/>
                    <a:pt x="13" y="19"/>
                  </a:cubicBezTo>
                  <a:cubicBezTo>
                    <a:pt x="9" y="21"/>
                    <a:pt x="4" y="19"/>
                    <a:pt x="2" y="14"/>
                  </a:cubicBezTo>
                  <a:cubicBezTo>
                    <a:pt x="0" y="10"/>
                    <a:pt x="2" y="5"/>
                    <a:pt x="6" y="3"/>
                  </a:cubicBezTo>
                  <a:cubicBezTo>
                    <a:pt x="11" y="0"/>
                    <a:pt x="16" y="2"/>
                    <a:pt x="18" y="7"/>
                  </a:cubicBezTo>
                  <a:close/>
                  <a:moveTo>
                    <a:pt x="18" y="7"/>
                  </a:moveTo>
                  <a:cubicBezTo>
                    <a:pt x="18" y="7"/>
                    <a:pt x="18" y="7"/>
                    <a:pt x="18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54"/>
            <p:cNvSpPr>
              <a:spLocks noEditPoints="1"/>
            </p:cNvSpPr>
            <p:nvPr/>
          </p:nvSpPr>
          <p:spPr bwMode="auto">
            <a:xfrm>
              <a:off x="2236787" y="3575050"/>
              <a:ext cx="68263" cy="42863"/>
            </a:xfrm>
            <a:custGeom>
              <a:avLst/>
              <a:gdLst>
                <a:gd name="T0" fmla="*/ 32 w 39"/>
                <a:gd name="T1" fmla="*/ 1 h 24"/>
                <a:gd name="T2" fmla="*/ 4 w 39"/>
                <a:gd name="T3" fmla="*/ 14 h 24"/>
                <a:gd name="T4" fmla="*/ 2 w 39"/>
                <a:gd name="T5" fmla="*/ 20 h 24"/>
                <a:gd name="T6" fmla="*/ 8 w 39"/>
                <a:gd name="T7" fmla="*/ 23 h 24"/>
                <a:gd name="T8" fmla="*/ 36 w 39"/>
                <a:gd name="T9" fmla="*/ 10 h 24"/>
                <a:gd name="T10" fmla="*/ 38 w 39"/>
                <a:gd name="T11" fmla="*/ 3 h 24"/>
                <a:gd name="T12" fmla="*/ 32 w 39"/>
                <a:gd name="T13" fmla="*/ 1 h 24"/>
                <a:gd name="T14" fmla="*/ 32 w 39"/>
                <a:gd name="T15" fmla="*/ 1 h 24"/>
                <a:gd name="T16" fmla="*/ 32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2" y="1"/>
                  </a:moveTo>
                  <a:cubicBezTo>
                    <a:pt x="4" y="14"/>
                    <a:pt x="4" y="14"/>
                    <a:pt x="4" y="14"/>
                  </a:cubicBezTo>
                  <a:cubicBezTo>
                    <a:pt x="2" y="15"/>
                    <a:pt x="0" y="18"/>
                    <a:pt x="2" y="20"/>
                  </a:cubicBezTo>
                  <a:cubicBezTo>
                    <a:pt x="3" y="23"/>
                    <a:pt x="6" y="24"/>
                    <a:pt x="8" y="23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8" y="9"/>
                    <a:pt x="39" y="6"/>
                    <a:pt x="38" y="3"/>
                  </a:cubicBezTo>
                  <a:cubicBezTo>
                    <a:pt x="37" y="1"/>
                    <a:pt x="34" y="0"/>
                    <a:pt x="32" y="1"/>
                  </a:cubicBezTo>
                  <a:close/>
                  <a:moveTo>
                    <a:pt x="32" y="1"/>
                  </a:moveTo>
                  <a:cubicBezTo>
                    <a:pt x="32" y="1"/>
                    <a:pt x="32" y="1"/>
                    <a:pt x="32" y="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55"/>
            <p:cNvSpPr>
              <a:spLocks noEditPoints="1"/>
            </p:cNvSpPr>
            <p:nvPr/>
          </p:nvSpPr>
          <p:spPr bwMode="auto">
            <a:xfrm>
              <a:off x="2216150" y="3648075"/>
              <a:ext cx="36513" cy="34925"/>
            </a:xfrm>
            <a:custGeom>
              <a:avLst/>
              <a:gdLst>
                <a:gd name="T0" fmla="*/ 18 w 20"/>
                <a:gd name="T1" fmla="*/ 6 h 20"/>
                <a:gd name="T2" fmla="*/ 14 w 20"/>
                <a:gd name="T3" fmla="*/ 18 h 20"/>
                <a:gd name="T4" fmla="*/ 2 w 20"/>
                <a:gd name="T5" fmla="*/ 14 h 20"/>
                <a:gd name="T6" fmla="*/ 6 w 20"/>
                <a:gd name="T7" fmla="*/ 2 h 20"/>
                <a:gd name="T8" fmla="*/ 18 w 20"/>
                <a:gd name="T9" fmla="*/ 6 h 20"/>
                <a:gd name="T10" fmla="*/ 18 w 20"/>
                <a:gd name="T11" fmla="*/ 6 h 20"/>
                <a:gd name="T12" fmla="*/ 18 w 20"/>
                <a:gd name="T13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18" y="6"/>
                  </a:moveTo>
                  <a:cubicBezTo>
                    <a:pt x="20" y="11"/>
                    <a:pt x="18" y="16"/>
                    <a:pt x="14" y="18"/>
                  </a:cubicBezTo>
                  <a:cubicBezTo>
                    <a:pt x="9" y="20"/>
                    <a:pt x="4" y="18"/>
                    <a:pt x="2" y="14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1" y="0"/>
                    <a:pt x="16" y="2"/>
                    <a:pt x="18" y="6"/>
                  </a:cubicBezTo>
                  <a:close/>
                  <a:moveTo>
                    <a:pt x="18" y="6"/>
                  </a:moveTo>
                  <a:cubicBezTo>
                    <a:pt x="18" y="6"/>
                    <a:pt x="18" y="6"/>
                    <a:pt x="18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56"/>
            <p:cNvSpPr>
              <a:spLocks noEditPoints="1"/>
            </p:cNvSpPr>
            <p:nvPr/>
          </p:nvSpPr>
          <p:spPr bwMode="auto">
            <a:xfrm>
              <a:off x="2257425" y="3617913"/>
              <a:ext cx="69850" cy="42863"/>
            </a:xfrm>
            <a:custGeom>
              <a:avLst/>
              <a:gdLst>
                <a:gd name="T0" fmla="*/ 31 w 39"/>
                <a:gd name="T1" fmla="*/ 1 h 24"/>
                <a:gd name="T2" fmla="*/ 3 w 39"/>
                <a:gd name="T3" fmla="*/ 14 h 24"/>
                <a:gd name="T4" fmla="*/ 1 w 39"/>
                <a:gd name="T5" fmla="*/ 21 h 24"/>
                <a:gd name="T6" fmla="*/ 8 w 39"/>
                <a:gd name="T7" fmla="*/ 23 h 24"/>
                <a:gd name="T8" fmla="*/ 35 w 39"/>
                <a:gd name="T9" fmla="*/ 11 h 24"/>
                <a:gd name="T10" fmla="*/ 38 w 39"/>
                <a:gd name="T11" fmla="*/ 4 h 24"/>
                <a:gd name="T12" fmla="*/ 31 w 39"/>
                <a:gd name="T13" fmla="*/ 1 h 24"/>
                <a:gd name="T14" fmla="*/ 31 w 39"/>
                <a:gd name="T15" fmla="*/ 1 h 24"/>
                <a:gd name="T16" fmla="*/ 31 w 39"/>
                <a:gd name="T17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4">
                  <a:moveTo>
                    <a:pt x="31" y="1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1" y="15"/>
                    <a:pt x="0" y="18"/>
                    <a:pt x="1" y="21"/>
                  </a:cubicBezTo>
                  <a:cubicBezTo>
                    <a:pt x="2" y="23"/>
                    <a:pt x="5" y="24"/>
                    <a:pt x="8" y="23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8" y="9"/>
                    <a:pt x="39" y="6"/>
                    <a:pt x="38" y="4"/>
                  </a:cubicBezTo>
                  <a:cubicBezTo>
                    <a:pt x="36" y="1"/>
                    <a:pt x="33" y="0"/>
                    <a:pt x="31" y="1"/>
                  </a:cubicBezTo>
                  <a:close/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57"/>
            <p:cNvSpPr>
              <a:spLocks noEditPoints="1"/>
            </p:cNvSpPr>
            <p:nvPr/>
          </p:nvSpPr>
          <p:spPr bwMode="auto">
            <a:xfrm>
              <a:off x="2155825" y="2300288"/>
              <a:ext cx="238125" cy="222250"/>
            </a:xfrm>
            <a:custGeom>
              <a:avLst/>
              <a:gdLst>
                <a:gd name="T0" fmla="*/ 123 w 134"/>
                <a:gd name="T1" fmla="*/ 22 h 125"/>
                <a:gd name="T2" fmla="*/ 101 w 134"/>
                <a:gd name="T3" fmla="*/ 1 h 125"/>
                <a:gd name="T4" fmla="*/ 96 w 134"/>
                <a:gd name="T5" fmla="*/ 1 h 125"/>
                <a:gd name="T6" fmla="*/ 93 w 134"/>
                <a:gd name="T7" fmla="*/ 6 h 125"/>
                <a:gd name="T8" fmla="*/ 93 w 134"/>
                <a:gd name="T9" fmla="*/ 17 h 125"/>
                <a:gd name="T10" fmla="*/ 95 w 134"/>
                <a:gd name="T11" fmla="*/ 21 h 125"/>
                <a:gd name="T12" fmla="*/ 114 w 134"/>
                <a:gd name="T13" fmla="*/ 58 h 125"/>
                <a:gd name="T14" fmla="*/ 67 w 134"/>
                <a:gd name="T15" fmla="*/ 106 h 125"/>
                <a:gd name="T16" fmla="*/ 20 w 134"/>
                <a:gd name="T17" fmla="*/ 58 h 125"/>
                <a:gd name="T18" fmla="*/ 39 w 134"/>
                <a:gd name="T19" fmla="*/ 21 h 125"/>
                <a:gd name="T20" fmla="*/ 41 w 134"/>
                <a:gd name="T21" fmla="*/ 17 h 125"/>
                <a:gd name="T22" fmla="*/ 41 w 134"/>
                <a:gd name="T23" fmla="*/ 6 h 125"/>
                <a:gd name="T24" fmla="*/ 38 w 134"/>
                <a:gd name="T25" fmla="*/ 1 h 125"/>
                <a:gd name="T26" fmla="*/ 33 w 134"/>
                <a:gd name="T27" fmla="*/ 1 h 125"/>
                <a:gd name="T28" fmla="*/ 11 w 134"/>
                <a:gd name="T29" fmla="*/ 22 h 125"/>
                <a:gd name="T30" fmla="*/ 0 w 134"/>
                <a:gd name="T31" fmla="*/ 58 h 125"/>
                <a:gd name="T32" fmla="*/ 20 w 134"/>
                <a:gd name="T33" fmla="*/ 106 h 125"/>
                <a:gd name="T34" fmla="*/ 67 w 134"/>
                <a:gd name="T35" fmla="*/ 125 h 125"/>
                <a:gd name="T36" fmla="*/ 114 w 134"/>
                <a:gd name="T37" fmla="*/ 106 h 125"/>
                <a:gd name="T38" fmla="*/ 134 w 134"/>
                <a:gd name="T39" fmla="*/ 58 h 125"/>
                <a:gd name="T40" fmla="*/ 123 w 134"/>
                <a:gd name="T41" fmla="*/ 22 h 125"/>
                <a:gd name="T42" fmla="*/ 123 w 134"/>
                <a:gd name="T43" fmla="*/ 22 h 125"/>
                <a:gd name="T44" fmla="*/ 123 w 134"/>
                <a:gd name="T45" fmla="*/ 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" h="125">
                  <a:moveTo>
                    <a:pt x="123" y="22"/>
                  </a:moveTo>
                  <a:cubicBezTo>
                    <a:pt x="118" y="14"/>
                    <a:pt x="110" y="7"/>
                    <a:pt x="101" y="1"/>
                  </a:cubicBezTo>
                  <a:cubicBezTo>
                    <a:pt x="100" y="0"/>
                    <a:pt x="98" y="0"/>
                    <a:pt x="96" y="1"/>
                  </a:cubicBezTo>
                  <a:cubicBezTo>
                    <a:pt x="94" y="2"/>
                    <a:pt x="93" y="4"/>
                    <a:pt x="93" y="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3" y="18"/>
                    <a:pt x="94" y="20"/>
                    <a:pt x="95" y="21"/>
                  </a:cubicBezTo>
                  <a:cubicBezTo>
                    <a:pt x="107" y="30"/>
                    <a:pt x="114" y="44"/>
                    <a:pt x="114" y="58"/>
                  </a:cubicBezTo>
                  <a:cubicBezTo>
                    <a:pt x="114" y="84"/>
                    <a:pt x="93" y="106"/>
                    <a:pt x="67" y="106"/>
                  </a:cubicBezTo>
                  <a:cubicBezTo>
                    <a:pt x="41" y="106"/>
                    <a:pt x="20" y="84"/>
                    <a:pt x="20" y="58"/>
                  </a:cubicBezTo>
                  <a:cubicBezTo>
                    <a:pt x="20" y="44"/>
                    <a:pt x="27" y="30"/>
                    <a:pt x="39" y="21"/>
                  </a:cubicBezTo>
                  <a:cubicBezTo>
                    <a:pt x="40" y="20"/>
                    <a:pt x="41" y="18"/>
                    <a:pt x="41" y="1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4"/>
                    <a:pt x="40" y="2"/>
                    <a:pt x="38" y="1"/>
                  </a:cubicBezTo>
                  <a:cubicBezTo>
                    <a:pt x="36" y="0"/>
                    <a:pt x="34" y="0"/>
                    <a:pt x="33" y="1"/>
                  </a:cubicBezTo>
                  <a:cubicBezTo>
                    <a:pt x="24" y="7"/>
                    <a:pt x="17" y="14"/>
                    <a:pt x="11" y="22"/>
                  </a:cubicBezTo>
                  <a:cubicBezTo>
                    <a:pt x="4" y="33"/>
                    <a:pt x="0" y="46"/>
                    <a:pt x="0" y="58"/>
                  </a:cubicBezTo>
                  <a:cubicBezTo>
                    <a:pt x="0" y="76"/>
                    <a:pt x="7" y="93"/>
                    <a:pt x="20" y="106"/>
                  </a:cubicBezTo>
                  <a:cubicBezTo>
                    <a:pt x="33" y="118"/>
                    <a:pt x="49" y="125"/>
                    <a:pt x="67" y="125"/>
                  </a:cubicBezTo>
                  <a:cubicBezTo>
                    <a:pt x="85" y="125"/>
                    <a:pt x="102" y="118"/>
                    <a:pt x="114" y="106"/>
                  </a:cubicBezTo>
                  <a:cubicBezTo>
                    <a:pt x="127" y="93"/>
                    <a:pt x="134" y="76"/>
                    <a:pt x="134" y="58"/>
                  </a:cubicBezTo>
                  <a:cubicBezTo>
                    <a:pt x="134" y="46"/>
                    <a:pt x="130" y="33"/>
                    <a:pt x="123" y="22"/>
                  </a:cubicBezTo>
                  <a:close/>
                  <a:moveTo>
                    <a:pt x="123" y="22"/>
                  </a:moveTo>
                  <a:cubicBezTo>
                    <a:pt x="123" y="22"/>
                    <a:pt x="123" y="22"/>
                    <a:pt x="123" y="2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58"/>
            <p:cNvSpPr>
              <a:spLocks noEditPoints="1"/>
            </p:cNvSpPr>
            <p:nvPr/>
          </p:nvSpPr>
          <p:spPr bwMode="auto">
            <a:xfrm>
              <a:off x="2255837" y="2273300"/>
              <a:ext cx="39688" cy="141288"/>
            </a:xfrm>
            <a:custGeom>
              <a:avLst/>
              <a:gdLst>
                <a:gd name="T0" fmla="*/ 5 w 22"/>
                <a:gd name="T1" fmla="*/ 80 h 80"/>
                <a:gd name="T2" fmla="*/ 17 w 22"/>
                <a:gd name="T3" fmla="*/ 80 h 80"/>
                <a:gd name="T4" fmla="*/ 22 w 22"/>
                <a:gd name="T5" fmla="*/ 76 h 80"/>
                <a:gd name="T6" fmla="*/ 22 w 22"/>
                <a:gd name="T7" fmla="*/ 5 h 80"/>
                <a:gd name="T8" fmla="*/ 17 w 22"/>
                <a:gd name="T9" fmla="*/ 0 h 80"/>
                <a:gd name="T10" fmla="*/ 5 w 22"/>
                <a:gd name="T11" fmla="*/ 0 h 80"/>
                <a:gd name="T12" fmla="*/ 0 w 22"/>
                <a:gd name="T13" fmla="*/ 5 h 80"/>
                <a:gd name="T14" fmla="*/ 0 w 22"/>
                <a:gd name="T15" fmla="*/ 76 h 80"/>
                <a:gd name="T16" fmla="*/ 5 w 22"/>
                <a:gd name="T17" fmla="*/ 80 h 80"/>
                <a:gd name="T18" fmla="*/ 5 w 22"/>
                <a:gd name="T19" fmla="*/ 80 h 80"/>
                <a:gd name="T20" fmla="*/ 5 w 22"/>
                <a:gd name="T21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80">
                  <a:moveTo>
                    <a:pt x="5" y="80"/>
                  </a:moveTo>
                  <a:cubicBezTo>
                    <a:pt x="17" y="80"/>
                    <a:pt x="17" y="80"/>
                    <a:pt x="17" y="80"/>
                  </a:cubicBezTo>
                  <a:cubicBezTo>
                    <a:pt x="20" y="80"/>
                    <a:pt x="22" y="78"/>
                    <a:pt x="22" y="7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lose/>
                  <a:moveTo>
                    <a:pt x="5" y="80"/>
                  </a:moveTo>
                  <a:cubicBezTo>
                    <a:pt x="5" y="80"/>
                    <a:pt x="5" y="80"/>
                    <a:pt x="5" y="8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59"/>
            <p:cNvSpPr>
              <a:spLocks noEditPoints="1"/>
            </p:cNvSpPr>
            <p:nvPr/>
          </p:nvSpPr>
          <p:spPr bwMode="auto">
            <a:xfrm>
              <a:off x="1828800" y="3163888"/>
              <a:ext cx="236538" cy="220663"/>
            </a:xfrm>
            <a:custGeom>
              <a:avLst/>
              <a:gdLst>
                <a:gd name="T0" fmla="*/ 123 w 134"/>
                <a:gd name="T1" fmla="*/ 22 h 125"/>
                <a:gd name="T2" fmla="*/ 101 w 134"/>
                <a:gd name="T3" fmla="*/ 1 h 125"/>
                <a:gd name="T4" fmla="*/ 96 w 134"/>
                <a:gd name="T5" fmla="*/ 1 h 125"/>
                <a:gd name="T6" fmla="*/ 93 w 134"/>
                <a:gd name="T7" fmla="*/ 6 h 125"/>
                <a:gd name="T8" fmla="*/ 93 w 134"/>
                <a:gd name="T9" fmla="*/ 16 h 125"/>
                <a:gd name="T10" fmla="*/ 95 w 134"/>
                <a:gd name="T11" fmla="*/ 21 h 125"/>
                <a:gd name="T12" fmla="*/ 114 w 134"/>
                <a:gd name="T13" fmla="*/ 58 h 125"/>
                <a:gd name="T14" fmla="*/ 67 w 134"/>
                <a:gd name="T15" fmla="*/ 105 h 125"/>
                <a:gd name="T16" fmla="*/ 20 w 134"/>
                <a:gd name="T17" fmla="*/ 58 h 125"/>
                <a:gd name="T18" fmla="*/ 39 w 134"/>
                <a:gd name="T19" fmla="*/ 21 h 125"/>
                <a:gd name="T20" fmla="*/ 41 w 134"/>
                <a:gd name="T21" fmla="*/ 16 h 125"/>
                <a:gd name="T22" fmla="*/ 41 w 134"/>
                <a:gd name="T23" fmla="*/ 6 h 125"/>
                <a:gd name="T24" fmla="*/ 38 w 134"/>
                <a:gd name="T25" fmla="*/ 1 h 125"/>
                <a:gd name="T26" fmla="*/ 33 w 134"/>
                <a:gd name="T27" fmla="*/ 1 h 125"/>
                <a:gd name="T28" fmla="*/ 11 w 134"/>
                <a:gd name="T29" fmla="*/ 22 h 125"/>
                <a:gd name="T30" fmla="*/ 0 w 134"/>
                <a:gd name="T31" fmla="*/ 58 h 125"/>
                <a:gd name="T32" fmla="*/ 20 w 134"/>
                <a:gd name="T33" fmla="*/ 105 h 125"/>
                <a:gd name="T34" fmla="*/ 67 w 134"/>
                <a:gd name="T35" fmla="*/ 125 h 125"/>
                <a:gd name="T36" fmla="*/ 114 w 134"/>
                <a:gd name="T37" fmla="*/ 105 h 125"/>
                <a:gd name="T38" fmla="*/ 134 w 134"/>
                <a:gd name="T39" fmla="*/ 58 h 125"/>
                <a:gd name="T40" fmla="*/ 123 w 134"/>
                <a:gd name="T41" fmla="*/ 22 h 125"/>
                <a:gd name="T42" fmla="*/ 123 w 134"/>
                <a:gd name="T43" fmla="*/ 22 h 125"/>
                <a:gd name="T44" fmla="*/ 123 w 134"/>
                <a:gd name="T45" fmla="*/ 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4" h="125">
                  <a:moveTo>
                    <a:pt x="123" y="22"/>
                  </a:moveTo>
                  <a:cubicBezTo>
                    <a:pt x="117" y="14"/>
                    <a:pt x="110" y="6"/>
                    <a:pt x="101" y="1"/>
                  </a:cubicBezTo>
                  <a:cubicBezTo>
                    <a:pt x="100" y="0"/>
                    <a:pt x="98" y="0"/>
                    <a:pt x="96" y="1"/>
                  </a:cubicBezTo>
                  <a:cubicBezTo>
                    <a:pt x="94" y="2"/>
                    <a:pt x="93" y="4"/>
                    <a:pt x="93" y="6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8"/>
                    <a:pt x="94" y="20"/>
                    <a:pt x="95" y="21"/>
                  </a:cubicBezTo>
                  <a:cubicBezTo>
                    <a:pt x="107" y="29"/>
                    <a:pt x="114" y="43"/>
                    <a:pt x="114" y="58"/>
                  </a:cubicBezTo>
                  <a:cubicBezTo>
                    <a:pt x="114" y="84"/>
                    <a:pt x="93" y="105"/>
                    <a:pt x="67" y="105"/>
                  </a:cubicBezTo>
                  <a:cubicBezTo>
                    <a:pt x="41" y="105"/>
                    <a:pt x="20" y="84"/>
                    <a:pt x="20" y="58"/>
                  </a:cubicBezTo>
                  <a:cubicBezTo>
                    <a:pt x="20" y="43"/>
                    <a:pt x="27" y="29"/>
                    <a:pt x="39" y="21"/>
                  </a:cubicBezTo>
                  <a:cubicBezTo>
                    <a:pt x="40" y="20"/>
                    <a:pt x="41" y="18"/>
                    <a:pt x="41" y="1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4"/>
                    <a:pt x="40" y="2"/>
                    <a:pt x="38" y="1"/>
                  </a:cubicBezTo>
                  <a:cubicBezTo>
                    <a:pt x="36" y="0"/>
                    <a:pt x="34" y="0"/>
                    <a:pt x="33" y="1"/>
                  </a:cubicBezTo>
                  <a:cubicBezTo>
                    <a:pt x="24" y="6"/>
                    <a:pt x="16" y="14"/>
                    <a:pt x="11" y="22"/>
                  </a:cubicBezTo>
                  <a:cubicBezTo>
                    <a:pt x="4" y="33"/>
                    <a:pt x="0" y="45"/>
                    <a:pt x="0" y="58"/>
                  </a:cubicBezTo>
                  <a:cubicBezTo>
                    <a:pt x="0" y="76"/>
                    <a:pt x="7" y="93"/>
                    <a:pt x="20" y="105"/>
                  </a:cubicBezTo>
                  <a:cubicBezTo>
                    <a:pt x="32" y="118"/>
                    <a:pt x="49" y="125"/>
                    <a:pt x="67" y="125"/>
                  </a:cubicBezTo>
                  <a:cubicBezTo>
                    <a:pt x="85" y="125"/>
                    <a:pt x="101" y="118"/>
                    <a:pt x="114" y="105"/>
                  </a:cubicBezTo>
                  <a:cubicBezTo>
                    <a:pt x="127" y="93"/>
                    <a:pt x="134" y="76"/>
                    <a:pt x="134" y="58"/>
                  </a:cubicBezTo>
                  <a:cubicBezTo>
                    <a:pt x="134" y="45"/>
                    <a:pt x="130" y="33"/>
                    <a:pt x="123" y="22"/>
                  </a:cubicBezTo>
                  <a:close/>
                  <a:moveTo>
                    <a:pt x="123" y="22"/>
                  </a:moveTo>
                  <a:cubicBezTo>
                    <a:pt x="123" y="22"/>
                    <a:pt x="123" y="22"/>
                    <a:pt x="123" y="2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0"/>
            <p:cNvSpPr>
              <a:spLocks noEditPoints="1"/>
            </p:cNvSpPr>
            <p:nvPr/>
          </p:nvSpPr>
          <p:spPr bwMode="auto">
            <a:xfrm>
              <a:off x="1927225" y="3133725"/>
              <a:ext cx="39688" cy="142875"/>
            </a:xfrm>
            <a:custGeom>
              <a:avLst/>
              <a:gdLst>
                <a:gd name="T0" fmla="*/ 5 w 22"/>
                <a:gd name="T1" fmla="*/ 81 h 81"/>
                <a:gd name="T2" fmla="*/ 17 w 22"/>
                <a:gd name="T3" fmla="*/ 81 h 81"/>
                <a:gd name="T4" fmla="*/ 22 w 22"/>
                <a:gd name="T5" fmla="*/ 76 h 81"/>
                <a:gd name="T6" fmla="*/ 22 w 22"/>
                <a:gd name="T7" fmla="*/ 5 h 81"/>
                <a:gd name="T8" fmla="*/ 17 w 22"/>
                <a:gd name="T9" fmla="*/ 0 h 81"/>
                <a:gd name="T10" fmla="*/ 5 w 22"/>
                <a:gd name="T11" fmla="*/ 0 h 81"/>
                <a:gd name="T12" fmla="*/ 0 w 22"/>
                <a:gd name="T13" fmla="*/ 5 h 81"/>
                <a:gd name="T14" fmla="*/ 0 w 22"/>
                <a:gd name="T15" fmla="*/ 76 h 81"/>
                <a:gd name="T16" fmla="*/ 5 w 22"/>
                <a:gd name="T17" fmla="*/ 81 h 81"/>
                <a:gd name="T18" fmla="*/ 5 w 22"/>
                <a:gd name="T19" fmla="*/ 81 h 81"/>
                <a:gd name="T20" fmla="*/ 5 w 22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81">
                  <a:moveTo>
                    <a:pt x="5" y="81"/>
                  </a:moveTo>
                  <a:cubicBezTo>
                    <a:pt x="17" y="81"/>
                    <a:pt x="17" y="81"/>
                    <a:pt x="17" y="81"/>
                  </a:cubicBezTo>
                  <a:cubicBezTo>
                    <a:pt x="20" y="81"/>
                    <a:pt x="22" y="79"/>
                    <a:pt x="22" y="7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2"/>
                    <a:pt x="20" y="0"/>
                    <a:pt x="17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2" y="81"/>
                    <a:pt x="5" y="81"/>
                  </a:cubicBezTo>
                  <a:close/>
                  <a:moveTo>
                    <a:pt x="5" y="81"/>
                  </a:moveTo>
                  <a:cubicBezTo>
                    <a:pt x="5" y="81"/>
                    <a:pt x="5" y="81"/>
                    <a:pt x="5" y="8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1"/>
            <p:cNvSpPr>
              <a:spLocks noEditPoints="1"/>
            </p:cNvSpPr>
            <p:nvPr/>
          </p:nvSpPr>
          <p:spPr bwMode="auto">
            <a:xfrm>
              <a:off x="617537" y="2740025"/>
              <a:ext cx="236538" cy="220663"/>
            </a:xfrm>
            <a:custGeom>
              <a:avLst/>
              <a:gdLst>
                <a:gd name="T0" fmla="*/ 122 w 133"/>
                <a:gd name="T1" fmla="*/ 22 h 125"/>
                <a:gd name="T2" fmla="*/ 101 w 133"/>
                <a:gd name="T3" fmla="*/ 1 h 125"/>
                <a:gd name="T4" fmla="*/ 95 w 133"/>
                <a:gd name="T5" fmla="*/ 1 h 125"/>
                <a:gd name="T6" fmla="*/ 93 w 133"/>
                <a:gd name="T7" fmla="*/ 5 h 125"/>
                <a:gd name="T8" fmla="*/ 93 w 133"/>
                <a:gd name="T9" fmla="*/ 16 h 125"/>
                <a:gd name="T10" fmla="*/ 95 w 133"/>
                <a:gd name="T11" fmla="*/ 21 h 125"/>
                <a:gd name="T12" fmla="*/ 113 w 133"/>
                <a:gd name="T13" fmla="*/ 58 h 125"/>
                <a:gd name="T14" fmla="*/ 66 w 133"/>
                <a:gd name="T15" fmla="*/ 105 h 125"/>
                <a:gd name="T16" fmla="*/ 19 w 133"/>
                <a:gd name="T17" fmla="*/ 58 h 125"/>
                <a:gd name="T18" fmla="*/ 38 w 133"/>
                <a:gd name="T19" fmla="*/ 21 h 125"/>
                <a:gd name="T20" fmla="*/ 40 w 133"/>
                <a:gd name="T21" fmla="*/ 16 h 125"/>
                <a:gd name="T22" fmla="*/ 40 w 133"/>
                <a:gd name="T23" fmla="*/ 5 h 125"/>
                <a:gd name="T24" fmla="*/ 37 w 133"/>
                <a:gd name="T25" fmla="*/ 1 h 125"/>
                <a:gd name="T26" fmla="*/ 32 w 133"/>
                <a:gd name="T27" fmla="*/ 1 h 125"/>
                <a:gd name="T28" fmla="*/ 10 w 133"/>
                <a:gd name="T29" fmla="*/ 22 h 125"/>
                <a:gd name="T30" fmla="*/ 0 w 133"/>
                <a:gd name="T31" fmla="*/ 58 h 125"/>
                <a:gd name="T32" fmla="*/ 19 w 133"/>
                <a:gd name="T33" fmla="*/ 105 h 125"/>
                <a:gd name="T34" fmla="*/ 66 w 133"/>
                <a:gd name="T35" fmla="*/ 125 h 125"/>
                <a:gd name="T36" fmla="*/ 114 w 133"/>
                <a:gd name="T37" fmla="*/ 105 h 125"/>
                <a:gd name="T38" fmla="*/ 133 w 133"/>
                <a:gd name="T39" fmla="*/ 58 h 125"/>
                <a:gd name="T40" fmla="*/ 122 w 133"/>
                <a:gd name="T41" fmla="*/ 22 h 125"/>
                <a:gd name="T42" fmla="*/ 122 w 133"/>
                <a:gd name="T43" fmla="*/ 22 h 125"/>
                <a:gd name="T44" fmla="*/ 122 w 133"/>
                <a:gd name="T45" fmla="*/ 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3" h="125">
                  <a:moveTo>
                    <a:pt x="122" y="22"/>
                  </a:moveTo>
                  <a:cubicBezTo>
                    <a:pt x="117" y="13"/>
                    <a:pt x="109" y="6"/>
                    <a:pt x="101" y="1"/>
                  </a:cubicBezTo>
                  <a:cubicBezTo>
                    <a:pt x="99" y="0"/>
                    <a:pt x="97" y="0"/>
                    <a:pt x="95" y="1"/>
                  </a:cubicBezTo>
                  <a:cubicBezTo>
                    <a:pt x="94" y="2"/>
                    <a:pt x="93" y="4"/>
                    <a:pt x="93" y="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8"/>
                    <a:pt x="94" y="20"/>
                    <a:pt x="95" y="21"/>
                  </a:cubicBezTo>
                  <a:cubicBezTo>
                    <a:pt x="107" y="29"/>
                    <a:pt x="113" y="43"/>
                    <a:pt x="113" y="58"/>
                  </a:cubicBezTo>
                  <a:cubicBezTo>
                    <a:pt x="113" y="84"/>
                    <a:pt x="92" y="105"/>
                    <a:pt x="66" y="105"/>
                  </a:cubicBezTo>
                  <a:cubicBezTo>
                    <a:pt x="41" y="105"/>
                    <a:pt x="19" y="84"/>
                    <a:pt x="19" y="58"/>
                  </a:cubicBezTo>
                  <a:cubicBezTo>
                    <a:pt x="19" y="43"/>
                    <a:pt x="26" y="29"/>
                    <a:pt x="38" y="21"/>
                  </a:cubicBezTo>
                  <a:cubicBezTo>
                    <a:pt x="39" y="20"/>
                    <a:pt x="40" y="18"/>
                    <a:pt x="40" y="16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4"/>
                    <a:pt x="39" y="2"/>
                    <a:pt x="37" y="1"/>
                  </a:cubicBezTo>
                  <a:cubicBezTo>
                    <a:pt x="36" y="0"/>
                    <a:pt x="34" y="0"/>
                    <a:pt x="32" y="1"/>
                  </a:cubicBezTo>
                  <a:cubicBezTo>
                    <a:pt x="23" y="6"/>
                    <a:pt x="16" y="13"/>
                    <a:pt x="10" y="22"/>
                  </a:cubicBezTo>
                  <a:cubicBezTo>
                    <a:pt x="4" y="33"/>
                    <a:pt x="0" y="45"/>
                    <a:pt x="0" y="58"/>
                  </a:cubicBezTo>
                  <a:cubicBezTo>
                    <a:pt x="0" y="76"/>
                    <a:pt x="7" y="93"/>
                    <a:pt x="19" y="105"/>
                  </a:cubicBezTo>
                  <a:cubicBezTo>
                    <a:pt x="32" y="118"/>
                    <a:pt x="49" y="125"/>
                    <a:pt x="66" y="125"/>
                  </a:cubicBezTo>
                  <a:cubicBezTo>
                    <a:pt x="84" y="125"/>
                    <a:pt x="101" y="118"/>
                    <a:pt x="114" y="105"/>
                  </a:cubicBezTo>
                  <a:cubicBezTo>
                    <a:pt x="126" y="93"/>
                    <a:pt x="133" y="76"/>
                    <a:pt x="133" y="58"/>
                  </a:cubicBezTo>
                  <a:cubicBezTo>
                    <a:pt x="133" y="45"/>
                    <a:pt x="129" y="33"/>
                    <a:pt x="122" y="22"/>
                  </a:cubicBezTo>
                  <a:close/>
                  <a:moveTo>
                    <a:pt x="122" y="22"/>
                  </a:moveTo>
                  <a:cubicBezTo>
                    <a:pt x="122" y="22"/>
                    <a:pt x="122" y="22"/>
                    <a:pt x="122" y="2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2"/>
            <p:cNvSpPr>
              <a:spLocks noEditPoints="1"/>
            </p:cNvSpPr>
            <p:nvPr/>
          </p:nvSpPr>
          <p:spPr bwMode="auto">
            <a:xfrm>
              <a:off x="714375" y="2709863"/>
              <a:ext cx="41275" cy="142875"/>
            </a:xfrm>
            <a:custGeom>
              <a:avLst/>
              <a:gdLst>
                <a:gd name="T0" fmla="*/ 5 w 23"/>
                <a:gd name="T1" fmla="*/ 81 h 81"/>
                <a:gd name="T2" fmla="*/ 18 w 23"/>
                <a:gd name="T3" fmla="*/ 81 h 81"/>
                <a:gd name="T4" fmla="*/ 23 w 23"/>
                <a:gd name="T5" fmla="*/ 76 h 81"/>
                <a:gd name="T6" fmla="*/ 23 w 23"/>
                <a:gd name="T7" fmla="*/ 5 h 81"/>
                <a:gd name="T8" fmla="*/ 18 w 23"/>
                <a:gd name="T9" fmla="*/ 0 h 81"/>
                <a:gd name="T10" fmla="*/ 5 w 23"/>
                <a:gd name="T11" fmla="*/ 0 h 81"/>
                <a:gd name="T12" fmla="*/ 0 w 23"/>
                <a:gd name="T13" fmla="*/ 5 h 81"/>
                <a:gd name="T14" fmla="*/ 0 w 23"/>
                <a:gd name="T15" fmla="*/ 76 h 81"/>
                <a:gd name="T16" fmla="*/ 5 w 23"/>
                <a:gd name="T17" fmla="*/ 81 h 81"/>
                <a:gd name="T18" fmla="*/ 5 w 23"/>
                <a:gd name="T19" fmla="*/ 81 h 81"/>
                <a:gd name="T20" fmla="*/ 5 w 23"/>
                <a:gd name="T2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81">
                  <a:moveTo>
                    <a:pt x="5" y="81"/>
                  </a:moveTo>
                  <a:cubicBezTo>
                    <a:pt x="18" y="81"/>
                    <a:pt x="18" y="81"/>
                    <a:pt x="18" y="81"/>
                  </a:cubicBezTo>
                  <a:cubicBezTo>
                    <a:pt x="20" y="81"/>
                    <a:pt x="23" y="79"/>
                    <a:pt x="23" y="7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2"/>
                    <a:pt x="20" y="0"/>
                    <a:pt x="1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1"/>
                    <a:pt x="5" y="81"/>
                  </a:cubicBezTo>
                  <a:close/>
                  <a:moveTo>
                    <a:pt x="5" y="81"/>
                  </a:moveTo>
                  <a:cubicBezTo>
                    <a:pt x="5" y="81"/>
                    <a:pt x="5" y="81"/>
                    <a:pt x="5" y="8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3"/>
            <p:cNvSpPr>
              <a:spLocks noEditPoints="1"/>
            </p:cNvSpPr>
            <p:nvPr/>
          </p:nvSpPr>
          <p:spPr bwMode="auto">
            <a:xfrm>
              <a:off x="3408362" y="2590800"/>
              <a:ext cx="111125" cy="79375"/>
            </a:xfrm>
            <a:custGeom>
              <a:avLst/>
              <a:gdLst>
                <a:gd name="T0" fmla="*/ 3 w 63"/>
                <a:gd name="T1" fmla="*/ 25 h 45"/>
                <a:gd name="T2" fmla="*/ 50 w 63"/>
                <a:gd name="T3" fmla="*/ 44 h 45"/>
                <a:gd name="T4" fmla="*/ 54 w 63"/>
                <a:gd name="T5" fmla="*/ 43 h 45"/>
                <a:gd name="T6" fmla="*/ 63 w 63"/>
                <a:gd name="T7" fmla="*/ 22 h 45"/>
                <a:gd name="T8" fmla="*/ 9 w 63"/>
                <a:gd name="T9" fmla="*/ 0 h 45"/>
                <a:gd name="T10" fmla="*/ 1 w 63"/>
                <a:gd name="T11" fmla="*/ 21 h 45"/>
                <a:gd name="T12" fmla="*/ 3 w 63"/>
                <a:gd name="T13" fmla="*/ 25 h 45"/>
                <a:gd name="T14" fmla="*/ 3 w 63"/>
                <a:gd name="T15" fmla="*/ 25 h 45"/>
                <a:gd name="T16" fmla="*/ 3 w 63"/>
                <a:gd name="T17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5">
                  <a:moveTo>
                    <a:pt x="3" y="25"/>
                  </a:moveTo>
                  <a:cubicBezTo>
                    <a:pt x="50" y="44"/>
                    <a:pt x="50" y="44"/>
                    <a:pt x="50" y="44"/>
                  </a:cubicBezTo>
                  <a:cubicBezTo>
                    <a:pt x="52" y="45"/>
                    <a:pt x="53" y="44"/>
                    <a:pt x="54" y="43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3"/>
                    <a:pt x="1" y="25"/>
                    <a:pt x="3" y="25"/>
                  </a:cubicBezTo>
                  <a:close/>
                  <a:moveTo>
                    <a:pt x="3" y="25"/>
                  </a:moveTo>
                  <a:cubicBezTo>
                    <a:pt x="3" y="25"/>
                    <a:pt x="3" y="25"/>
                    <a:pt x="3" y="2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4"/>
            <p:cNvSpPr>
              <a:spLocks noEditPoints="1"/>
            </p:cNvSpPr>
            <p:nvPr/>
          </p:nvSpPr>
          <p:spPr bwMode="auto">
            <a:xfrm>
              <a:off x="3270250" y="2566988"/>
              <a:ext cx="290513" cy="312738"/>
            </a:xfrm>
            <a:custGeom>
              <a:avLst/>
              <a:gdLst>
                <a:gd name="T0" fmla="*/ 163 w 164"/>
                <a:gd name="T1" fmla="*/ 81 h 176"/>
                <a:gd name="T2" fmla="*/ 147 w 164"/>
                <a:gd name="T3" fmla="*/ 43 h 176"/>
                <a:gd name="T4" fmla="*/ 141 w 164"/>
                <a:gd name="T5" fmla="*/ 59 h 176"/>
                <a:gd name="T6" fmla="*/ 125 w 164"/>
                <a:gd name="T7" fmla="*/ 66 h 176"/>
                <a:gd name="T8" fmla="*/ 77 w 164"/>
                <a:gd name="T9" fmla="*/ 47 h 176"/>
                <a:gd name="T10" fmla="*/ 70 w 164"/>
                <a:gd name="T11" fmla="*/ 31 h 176"/>
                <a:gd name="T12" fmla="*/ 79 w 164"/>
                <a:gd name="T13" fmla="*/ 10 h 176"/>
                <a:gd name="T14" fmla="*/ 62 w 164"/>
                <a:gd name="T15" fmla="*/ 3 h 176"/>
                <a:gd name="T16" fmla="*/ 45 w 164"/>
                <a:gd name="T17" fmla="*/ 10 h 176"/>
                <a:gd name="T18" fmla="*/ 3 w 164"/>
                <a:gd name="T19" fmla="*/ 115 h 176"/>
                <a:gd name="T20" fmla="*/ 10 w 164"/>
                <a:gd name="T21" fmla="*/ 131 h 176"/>
                <a:gd name="T22" fmla="*/ 115 w 164"/>
                <a:gd name="T23" fmla="*/ 173 h 176"/>
                <a:gd name="T24" fmla="*/ 131 w 164"/>
                <a:gd name="T25" fmla="*/ 166 h 176"/>
                <a:gd name="T26" fmla="*/ 163 w 164"/>
                <a:gd name="T27" fmla="*/ 87 h 176"/>
                <a:gd name="T28" fmla="*/ 163 w 164"/>
                <a:gd name="T29" fmla="*/ 81 h 176"/>
                <a:gd name="T30" fmla="*/ 117 w 164"/>
                <a:gd name="T31" fmla="*/ 143 h 176"/>
                <a:gd name="T32" fmla="*/ 108 w 164"/>
                <a:gd name="T33" fmla="*/ 147 h 176"/>
                <a:gd name="T34" fmla="*/ 33 w 164"/>
                <a:gd name="T35" fmla="*/ 117 h 176"/>
                <a:gd name="T36" fmla="*/ 29 w 164"/>
                <a:gd name="T37" fmla="*/ 107 h 176"/>
                <a:gd name="T38" fmla="*/ 43 w 164"/>
                <a:gd name="T39" fmla="*/ 72 h 176"/>
                <a:gd name="T40" fmla="*/ 53 w 164"/>
                <a:gd name="T41" fmla="*/ 68 h 176"/>
                <a:gd name="T42" fmla="*/ 128 w 164"/>
                <a:gd name="T43" fmla="*/ 98 h 176"/>
                <a:gd name="T44" fmla="*/ 132 w 164"/>
                <a:gd name="T45" fmla="*/ 107 h 176"/>
                <a:gd name="T46" fmla="*/ 117 w 164"/>
                <a:gd name="T47" fmla="*/ 143 h 176"/>
                <a:gd name="T48" fmla="*/ 117 w 164"/>
                <a:gd name="T49" fmla="*/ 143 h 176"/>
                <a:gd name="T50" fmla="*/ 117 w 164"/>
                <a:gd name="T5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4" h="176">
                  <a:moveTo>
                    <a:pt x="163" y="81"/>
                  </a:moveTo>
                  <a:cubicBezTo>
                    <a:pt x="147" y="43"/>
                    <a:pt x="147" y="43"/>
                    <a:pt x="147" y="43"/>
                  </a:cubicBezTo>
                  <a:cubicBezTo>
                    <a:pt x="141" y="59"/>
                    <a:pt x="141" y="59"/>
                    <a:pt x="141" y="59"/>
                  </a:cubicBezTo>
                  <a:cubicBezTo>
                    <a:pt x="138" y="65"/>
                    <a:pt x="131" y="68"/>
                    <a:pt x="125" y="66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1" y="44"/>
                    <a:pt x="68" y="37"/>
                    <a:pt x="70" y="31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55" y="0"/>
                    <a:pt x="48" y="3"/>
                    <a:pt x="45" y="10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0" y="121"/>
                    <a:pt x="3" y="129"/>
                    <a:pt x="10" y="131"/>
                  </a:cubicBezTo>
                  <a:cubicBezTo>
                    <a:pt x="115" y="173"/>
                    <a:pt x="115" y="173"/>
                    <a:pt x="115" y="173"/>
                  </a:cubicBezTo>
                  <a:cubicBezTo>
                    <a:pt x="121" y="176"/>
                    <a:pt x="128" y="173"/>
                    <a:pt x="131" y="16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4" y="85"/>
                    <a:pt x="164" y="83"/>
                    <a:pt x="163" y="81"/>
                  </a:cubicBezTo>
                  <a:close/>
                  <a:moveTo>
                    <a:pt x="117" y="143"/>
                  </a:moveTo>
                  <a:cubicBezTo>
                    <a:pt x="116" y="147"/>
                    <a:pt x="111" y="149"/>
                    <a:pt x="108" y="14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9" y="116"/>
                    <a:pt x="27" y="111"/>
                    <a:pt x="29" y="107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5" y="68"/>
                    <a:pt x="49" y="66"/>
                    <a:pt x="53" y="68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131" y="99"/>
                    <a:pt x="133" y="104"/>
                    <a:pt x="132" y="107"/>
                  </a:cubicBezTo>
                  <a:lnTo>
                    <a:pt x="117" y="143"/>
                  </a:lnTo>
                  <a:close/>
                  <a:moveTo>
                    <a:pt x="117" y="143"/>
                  </a:moveTo>
                  <a:cubicBezTo>
                    <a:pt x="117" y="143"/>
                    <a:pt x="117" y="143"/>
                    <a:pt x="117" y="14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5"/>
            <p:cNvSpPr>
              <a:spLocks noEditPoints="1"/>
            </p:cNvSpPr>
            <p:nvPr/>
          </p:nvSpPr>
          <p:spPr bwMode="auto">
            <a:xfrm>
              <a:off x="3355975" y="2711450"/>
              <a:ext cx="125413" cy="60325"/>
            </a:xfrm>
            <a:custGeom>
              <a:avLst/>
              <a:gdLst>
                <a:gd name="T0" fmla="*/ 66 w 70"/>
                <a:gd name="T1" fmla="*/ 25 h 34"/>
                <a:gd name="T2" fmla="*/ 7 w 70"/>
                <a:gd name="T3" fmla="*/ 1 h 34"/>
                <a:gd name="T4" fmla="*/ 1 w 70"/>
                <a:gd name="T5" fmla="*/ 3 h 34"/>
                <a:gd name="T6" fmla="*/ 4 w 70"/>
                <a:gd name="T7" fmla="*/ 9 h 34"/>
                <a:gd name="T8" fmla="*/ 63 w 70"/>
                <a:gd name="T9" fmla="*/ 33 h 34"/>
                <a:gd name="T10" fmla="*/ 69 w 70"/>
                <a:gd name="T11" fmla="*/ 31 h 34"/>
                <a:gd name="T12" fmla="*/ 66 w 70"/>
                <a:gd name="T13" fmla="*/ 25 h 34"/>
                <a:gd name="T14" fmla="*/ 66 w 70"/>
                <a:gd name="T15" fmla="*/ 25 h 34"/>
                <a:gd name="T16" fmla="*/ 66 w 70"/>
                <a:gd name="T17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34">
                  <a:moveTo>
                    <a:pt x="66" y="25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6"/>
                    <a:pt x="2" y="8"/>
                    <a:pt x="4" y="9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5" y="34"/>
                    <a:pt x="68" y="33"/>
                    <a:pt x="69" y="31"/>
                  </a:cubicBezTo>
                  <a:cubicBezTo>
                    <a:pt x="70" y="28"/>
                    <a:pt x="69" y="26"/>
                    <a:pt x="66" y="25"/>
                  </a:cubicBezTo>
                  <a:close/>
                  <a:moveTo>
                    <a:pt x="66" y="25"/>
                  </a:moveTo>
                  <a:cubicBezTo>
                    <a:pt x="66" y="25"/>
                    <a:pt x="66" y="25"/>
                    <a:pt x="66" y="2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6"/>
            <p:cNvSpPr>
              <a:spLocks noEditPoints="1"/>
            </p:cNvSpPr>
            <p:nvPr/>
          </p:nvSpPr>
          <p:spPr bwMode="auto">
            <a:xfrm>
              <a:off x="3360737" y="2746375"/>
              <a:ext cx="92075" cy="49213"/>
            </a:xfrm>
            <a:custGeom>
              <a:avLst/>
              <a:gdLst>
                <a:gd name="T0" fmla="*/ 49 w 52"/>
                <a:gd name="T1" fmla="*/ 18 h 28"/>
                <a:gd name="T2" fmla="*/ 7 w 52"/>
                <a:gd name="T3" fmla="*/ 1 h 28"/>
                <a:gd name="T4" fmla="*/ 1 w 52"/>
                <a:gd name="T5" fmla="*/ 4 h 28"/>
                <a:gd name="T6" fmla="*/ 4 w 52"/>
                <a:gd name="T7" fmla="*/ 10 h 28"/>
                <a:gd name="T8" fmla="*/ 45 w 52"/>
                <a:gd name="T9" fmla="*/ 27 h 28"/>
                <a:gd name="T10" fmla="*/ 51 w 52"/>
                <a:gd name="T11" fmla="*/ 24 h 28"/>
                <a:gd name="T12" fmla="*/ 49 w 52"/>
                <a:gd name="T13" fmla="*/ 18 h 28"/>
                <a:gd name="T14" fmla="*/ 49 w 52"/>
                <a:gd name="T15" fmla="*/ 18 h 28"/>
                <a:gd name="T16" fmla="*/ 49 w 52"/>
                <a:gd name="T17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8">
                  <a:moveTo>
                    <a:pt x="49" y="18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2"/>
                    <a:pt x="1" y="4"/>
                  </a:cubicBezTo>
                  <a:cubicBezTo>
                    <a:pt x="0" y="6"/>
                    <a:pt x="1" y="9"/>
                    <a:pt x="4" y="10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8" y="28"/>
                    <a:pt x="51" y="27"/>
                    <a:pt x="51" y="24"/>
                  </a:cubicBezTo>
                  <a:cubicBezTo>
                    <a:pt x="52" y="22"/>
                    <a:pt x="51" y="19"/>
                    <a:pt x="49" y="18"/>
                  </a:cubicBezTo>
                  <a:close/>
                  <a:moveTo>
                    <a:pt x="49" y="18"/>
                  </a:moveTo>
                  <a:cubicBezTo>
                    <a:pt x="49" y="18"/>
                    <a:pt x="49" y="18"/>
                    <a:pt x="49" y="1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7"/>
            <p:cNvSpPr>
              <a:spLocks noEditPoints="1"/>
            </p:cNvSpPr>
            <p:nvPr/>
          </p:nvSpPr>
          <p:spPr bwMode="auto">
            <a:xfrm>
              <a:off x="855662" y="2940050"/>
              <a:ext cx="109538" cy="77788"/>
            </a:xfrm>
            <a:custGeom>
              <a:avLst/>
              <a:gdLst>
                <a:gd name="T0" fmla="*/ 60 w 62"/>
                <a:gd name="T1" fmla="*/ 24 h 44"/>
                <a:gd name="T2" fmla="*/ 62 w 62"/>
                <a:gd name="T3" fmla="*/ 21 h 44"/>
                <a:gd name="T4" fmla="*/ 53 w 62"/>
                <a:gd name="T5" fmla="*/ 0 h 44"/>
                <a:gd name="T6" fmla="*/ 0 w 62"/>
                <a:gd name="T7" fmla="*/ 21 h 44"/>
                <a:gd name="T8" fmla="*/ 9 w 62"/>
                <a:gd name="T9" fmla="*/ 42 h 44"/>
                <a:gd name="T10" fmla="*/ 12 w 62"/>
                <a:gd name="T11" fmla="*/ 44 h 44"/>
                <a:gd name="T12" fmla="*/ 60 w 62"/>
                <a:gd name="T13" fmla="*/ 24 h 44"/>
                <a:gd name="T14" fmla="*/ 60 w 62"/>
                <a:gd name="T15" fmla="*/ 24 h 44"/>
                <a:gd name="T16" fmla="*/ 60 w 62"/>
                <a:gd name="T17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4">
                  <a:moveTo>
                    <a:pt x="60" y="24"/>
                  </a:moveTo>
                  <a:cubicBezTo>
                    <a:pt x="62" y="24"/>
                    <a:pt x="62" y="22"/>
                    <a:pt x="62" y="2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4"/>
                    <a:pt x="11" y="44"/>
                    <a:pt x="12" y="44"/>
                  </a:cubicBezTo>
                  <a:cubicBezTo>
                    <a:pt x="60" y="24"/>
                    <a:pt x="60" y="24"/>
                    <a:pt x="60" y="24"/>
                  </a:cubicBezTo>
                  <a:close/>
                  <a:moveTo>
                    <a:pt x="60" y="24"/>
                  </a:moveTo>
                  <a:cubicBezTo>
                    <a:pt x="60" y="24"/>
                    <a:pt x="60" y="24"/>
                    <a:pt x="60" y="2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8"/>
            <p:cNvSpPr>
              <a:spLocks noEditPoints="1"/>
            </p:cNvSpPr>
            <p:nvPr/>
          </p:nvSpPr>
          <p:spPr bwMode="auto">
            <a:xfrm>
              <a:off x="814387" y="2916238"/>
              <a:ext cx="288925" cy="311150"/>
            </a:xfrm>
            <a:custGeom>
              <a:avLst/>
              <a:gdLst>
                <a:gd name="T0" fmla="*/ 1 w 163"/>
                <a:gd name="T1" fmla="*/ 81 h 175"/>
                <a:gd name="T2" fmla="*/ 0 w 163"/>
                <a:gd name="T3" fmla="*/ 86 h 175"/>
                <a:gd name="T4" fmla="*/ 33 w 163"/>
                <a:gd name="T5" fmla="*/ 166 h 175"/>
                <a:gd name="T6" fmla="*/ 49 w 163"/>
                <a:gd name="T7" fmla="*/ 173 h 175"/>
                <a:gd name="T8" fmla="*/ 154 w 163"/>
                <a:gd name="T9" fmla="*/ 130 h 175"/>
                <a:gd name="T10" fmla="*/ 161 w 163"/>
                <a:gd name="T11" fmla="*/ 114 h 175"/>
                <a:gd name="T12" fmla="*/ 118 w 163"/>
                <a:gd name="T13" fmla="*/ 9 h 175"/>
                <a:gd name="T14" fmla="*/ 102 w 163"/>
                <a:gd name="T15" fmla="*/ 2 h 175"/>
                <a:gd name="T16" fmla="*/ 85 w 163"/>
                <a:gd name="T17" fmla="*/ 9 h 175"/>
                <a:gd name="T18" fmla="*/ 93 w 163"/>
                <a:gd name="T19" fmla="*/ 30 h 175"/>
                <a:gd name="T20" fmla="*/ 87 w 163"/>
                <a:gd name="T21" fmla="*/ 46 h 175"/>
                <a:gd name="T22" fmla="*/ 39 w 163"/>
                <a:gd name="T23" fmla="*/ 65 h 175"/>
                <a:gd name="T24" fmla="*/ 23 w 163"/>
                <a:gd name="T25" fmla="*/ 59 h 175"/>
                <a:gd name="T26" fmla="*/ 17 w 163"/>
                <a:gd name="T27" fmla="*/ 43 h 175"/>
                <a:gd name="T28" fmla="*/ 1 w 163"/>
                <a:gd name="T29" fmla="*/ 81 h 175"/>
                <a:gd name="T30" fmla="*/ 32 w 163"/>
                <a:gd name="T31" fmla="*/ 107 h 175"/>
                <a:gd name="T32" fmla="*/ 36 w 163"/>
                <a:gd name="T33" fmla="*/ 97 h 175"/>
                <a:gd name="T34" fmla="*/ 111 w 163"/>
                <a:gd name="T35" fmla="*/ 67 h 175"/>
                <a:gd name="T36" fmla="*/ 120 w 163"/>
                <a:gd name="T37" fmla="*/ 71 h 175"/>
                <a:gd name="T38" fmla="*/ 135 w 163"/>
                <a:gd name="T39" fmla="*/ 107 h 175"/>
                <a:gd name="T40" fmla="*/ 131 w 163"/>
                <a:gd name="T41" fmla="*/ 116 h 175"/>
                <a:gd name="T42" fmla="*/ 56 w 163"/>
                <a:gd name="T43" fmla="*/ 147 h 175"/>
                <a:gd name="T44" fmla="*/ 46 w 163"/>
                <a:gd name="T45" fmla="*/ 142 h 175"/>
                <a:gd name="T46" fmla="*/ 32 w 163"/>
                <a:gd name="T47" fmla="*/ 107 h 175"/>
                <a:gd name="T48" fmla="*/ 46 w 163"/>
                <a:gd name="T49" fmla="*/ 142 h 175"/>
                <a:gd name="T50" fmla="*/ 46 w 163"/>
                <a:gd name="T51" fmla="*/ 14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3" h="175">
                  <a:moveTo>
                    <a:pt x="1" y="81"/>
                  </a:moveTo>
                  <a:cubicBezTo>
                    <a:pt x="0" y="83"/>
                    <a:pt x="0" y="85"/>
                    <a:pt x="0" y="86"/>
                  </a:cubicBezTo>
                  <a:cubicBezTo>
                    <a:pt x="33" y="166"/>
                    <a:pt x="33" y="166"/>
                    <a:pt x="33" y="166"/>
                  </a:cubicBezTo>
                  <a:cubicBezTo>
                    <a:pt x="35" y="172"/>
                    <a:pt x="43" y="175"/>
                    <a:pt x="49" y="173"/>
                  </a:cubicBezTo>
                  <a:cubicBezTo>
                    <a:pt x="154" y="130"/>
                    <a:pt x="154" y="130"/>
                    <a:pt x="154" y="130"/>
                  </a:cubicBezTo>
                  <a:cubicBezTo>
                    <a:pt x="160" y="128"/>
                    <a:pt x="163" y="120"/>
                    <a:pt x="161" y="114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6" y="3"/>
                    <a:pt x="108" y="0"/>
                    <a:pt x="102" y="2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93" y="30"/>
                    <a:pt x="93" y="30"/>
                    <a:pt x="93" y="30"/>
                  </a:cubicBezTo>
                  <a:cubicBezTo>
                    <a:pt x="96" y="36"/>
                    <a:pt x="93" y="43"/>
                    <a:pt x="87" y="46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3" y="68"/>
                    <a:pt x="26" y="65"/>
                    <a:pt x="23" y="5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" y="81"/>
                    <a:pt x="1" y="81"/>
                    <a:pt x="1" y="81"/>
                  </a:cubicBezTo>
                  <a:close/>
                  <a:moveTo>
                    <a:pt x="32" y="107"/>
                  </a:moveTo>
                  <a:cubicBezTo>
                    <a:pt x="30" y="103"/>
                    <a:pt x="32" y="99"/>
                    <a:pt x="36" y="9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4" y="65"/>
                    <a:pt x="119" y="67"/>
                    <a:pt x="120" y="71"/>
                  </a:cubicBezTo>
                  <a:cubicBezTo>
                    <a:pt x="135" y="107"/>
                    <a:pt x="135" y="107"/>
                    <a:pt x="135" y="107"/>
                  </a:cubicBezTo>
                  <a:cubicBezTo>
                    <a:pt x="136" y="111"/>
                    <a:pt x="134" y="115"/>
                    <a:pt x="131" y="116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2" y="148"/>
                    <a:pt x="48" y="146"/>
                    <a:pt x="46" y="142"/>
                  </a:cubicBezTo>
                  <a:lnTo>
                    <a:pt x="32" y="107"/>
                  </a:lnTo>
                  <a:close/>
                  <a:moveTo>
                    <a:pt x="46" y="142"/>
                  </a:moveTo>
                  <a:cubicBezTo>
                    <a:pt x="46" y="142"/>
                    <a:pt x="46" y="142"/>
                    <a:pt x="46" y="14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9"/>
            <p:cNvSpPr>
              <a:spLocks noEditPoints="1"/>
            </p:cNvSpPr>
            <p:nvPr/>
          </p:nvSpPr>
          <p:spPr bwMode="auto">
            <a:xfrm>
              <a:off x="893762" y="3059113"/>
              <a:ext cx="123825" cy="60325"/>
            </a:xfrm>
            <a:custGeom>
              <a:avLst/>
              <a:gdLst>
                <a:gd name="T0" fmla="*/ 3 w 69"/>
                <a:gd name="T1" fmla="*/ 25 h 34"/>
                <a:gd name="T2" fmla="*/ 1 w 69"/>
                <a:gd name="T3" fmla="*/ 31 h 34"/>
                <a:gd name="T4" fmla="*/ 7 w 69"/>
                <a:gd name="T5" fmla="*/ 33 h 34"/>
                <a:gd name="T6" fmla="*/ 66 w 69"/>
                <a:gd name="T7" fmla="*/ 10 h 34"/>
                <a:gd name="T8" fmla="*/ 68 w 69"/>
                <a:gd name="T9" fmla="*/ 4 h 34"/>
                <a:gd name="T10" fmla="*/ 62 w 69"/>
                <a:gd name="T11" fmla="*/ 1 h 34"/>
                <a:gd name="T12" fmla="*/ 3 w 69"/>
                <a:gd name="T13" fmla="*/ 25 h 34"/>
                <a:gd name="T14" fmla="*/ 3 w 69"/>
                <a:gd name="T15" fmla="*/ 25 h 34"/>
                <a:gd name="T16" fmla="*/ 3 w 69"/>
                <a:gd name="T17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34">
                  <a:moveTo>
                    <a:pt x="3" y="25"/>
                  </a:moveTo>
                  <a:cubicBezTo>
                    <a:pt x="1" y="26"/>
                    <a:pt x="0" y="29"/>
                    <a:pt x="1" y="31"/>
                  </a:cubicBezTo>
                  <a:cubicBezTo>
                    <a:pt x="2" y="33"/>
                    <a:pt x="4" y="34"/>
                    <a:pt x="7" y="33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8" y="9"/>
                    <a:pt x="69" y="6"/>
                    <a:pt x="68" y="4"/>
                  </a:cubicBezTo>
                  <a:cubicBezTo>
                    <a:pt x="67" y="1"/>
                    <a:pt x="65" y="0"/>
                    <a:pt x="62" y="1"/>
                  </a:cubicBezTo>
                  <a:cubicBezTo>
                    <a:pt x="3" y="25"/>
                    <a:pt x="3" y="25"/>
                    <a:pt x="3" y="25"/>
                  </a:cubicBezTo>
                  <a:close/>
                  <a:moveTo>
                    <a:pt x="3" y="25"/>
                  </a:moveTo>
                  <a:cubicBezTo>
                    <a:pt x="3" y="25"/>
                    <a:pt x="3" y="25"/>
                    <a:pt x="3" y="2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70"/>
            <p:cNvSpPr>
              <a:spLocks noEditPoints="1"/>
            </p:cNvSpPr>
            <p:nvPr/>
          </p:nvSpPr>
          <p:spPr bwMode="auto">
            <a:xfrm>
              <a:off x="920750" y="3095625"/>
              <a:ext cx="93663" cy="47625"/>
            </a:xfrm>
            <a:custGeom>
              <a:avLst/>
              <a:gdLst>
                <a:gd name="T0" fmla="*/ 4 w 53"/>
                <a:gd name="T1" fmla="*/ 18 h 27"/>
                <a:gd name="T2" fmla="*/ 1 w 53"/>
                <a:gd name="T3" fmla="*/ 24 h 27"/>
                <a:gd name="T4" fmla="*/ 7 w 53"/>
                <a:gd name="T5" fmla="*/ 26 h 27"/>
                <a:gd name="T6" fmla="*/ 49 w 53"/>
                <a:gd name="T7" fmla="*/ 9 h 27"/>
                <a:gd name="T8" fmla="*/ 52 w 53"/>
                <a:gd name="T9" fmla="*/ 3 h 27"/>
                <a:gd name="T10" fmla="*/ 46 w 53"/>
                <a:gd name="T11" fmla="*/ 1 h 27"/>
                <a:gd name="T12" fmla="*/ 4 w 53"/>
                <a:gd name="T13" fmla="*/ 18 h 27"/>
                <a:gd name="T14" fmla="*/ 4 w 53"/>
                <a:gd name="T15" fmla="*/ 18 h 27"/>
                <a:gd name="T16" fmla="*/ 4 w 53"/>
                <a:gd name="T17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7">
                  <a:moveTo>
                    <a:pt x="4" y="18"/>
                  </a:moveTo>
                  <a:cubicBezTo>
                    <a:pt x="1" y="19"/>
                    <a:pt x="0" y="21"/>
                    <a:pt x="1" y="24"/>
                  </a:cubicBezTo>
                  <a:cubicBezTo>
                    <a:pt x="2" y="26"/>
                    <a:pt x="5" y="27"/>
                    <a:pt x="7" y="26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51" y="8"/>
                    <a:pt x="53" y="6"/>
                    <a:pt x="52" y="3"/>
                  </a:cubicBezTo>
                  <a:cubicBezTo>
                    <a:pt x="51" y="1"/>
                    <a:pt x="48" y="0"/>
                    <a:pt x="46" y="1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71"/>
            <p:cNvSpPr>
              <a:spLocks noEditPoints="1"/>
            </p:cNvSpPr>
            <p:nvPr/>
          </p:nvSpPr>
          <p:spPr bwMode="auto">
            <a:xfrm>
              <a:off x="1636712" y="3749675"/>
              <a:ext cx="109538" cy="77788"/>
            </a:xfrm>
            <a:custGeom>
              <a:avLst/>
              <a:gdLst>
                <a:gd name="T0" fmla="*/ 2 w 62"/>
                <a:gd name="T1" fmla="*/ 24 h 44"/>
                <a:gd name="T2" fmla="*/ 50 w 62"/>
                <a:gd name="T3" fmla="*/ 44 h 44"/>
                <a:gd name="T4" fmla="*/ 54 w 62"/>
                <a:gd name="T5" fmla="*/ 42 h 44"/>
                <a:gd name="T6" fmla="*/ 62 w 62"/>
                <a:gd name="T7" fmla="*/ 21 h 44"/>
                <a:gd name="T8" fmla="*/ 9 w 62"/>
                <a:gd name="T9" fmla="*/ 0 h 44"/>
                <a:gd name="T10" fmla="*/ 0 w 62"/>
                <a:gd name="T11" fmla="*/ 21 h 44"/>
                <a:gd name="T12" fmla="*/ 2 w 62"/>
                <a:gd name="T13" fmla="*/ 24 h 44"/>
                <a:gd name="T14" fmla="*/ 2 w 62"/>
                <a:gd name="T15" fmla="*/ 24 h 44"/>
                <a:gd name="T16" fmla="*/ 2 w 62"/>
                <a:gd name="T17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4">
                  <a:moveTo>
                    <a:pt x="2" y="24"/>
                  </a:moveTo>
                  <a:cubicBezTo>
                    <a:pt x="50" y="44"/>
                    <a:pt x="50" y="44"/>
                    <a:pt x="50" y="44"/>
                  </a:cubicBezTo>
                  <a:cubicBezTo>
                    <a:pt x="51" y="44"/>
                    <a:pt x="53" y="44"/>
                    <a:pt x="54" y="42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4"/>
                    <a:pt x="2" y="24"/>
                  </a:cubicBezTo>
                  <a:close/>
                  <a:moveTo>
                    <a:pt x="2" y="24"/>
                  </a:moveTo>
                  <a:cubicBezTo>
                    <a:pt x="2" y="24"/>
                    <a:pt x="2" y="24"/>
                    <a:pt x="2" y="2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72"/>
            <p:cNvSpPr>
              <a:spLocks noEditPoints="1"/>
            </p:cNvSpPr>
            <p:nvPr/>
          </p:nvSpPr>
          <p:spPr bwMode="auto">
            <a:xfrm>
              <a:off x="1498600" y="3724275"/>
              <a:ext cx="288925" cy="312738"/>
            </a:xfrm>
            <a:custGeom>
              <a:avLst/>
              <a:gdLst>
                <a:gd name="T0" fmla="*/ 163 w 163"/>
                <a:gd name="T1" fmla="*/ 82 h 176"/>
                <a:gd name="T2" fmla="*/ 147 w 163"/>
                <a:gd name="T3" fmla="*/ 44 h 176"/>
                <a:gd name="T4" fmla="*/ 140 w 163"/>
                <a:gd name="T5" fmla="*/ 60 h 176"/>
                <a:gd name="T6" fmla="*/ 124 w 163"/>
                <a:gd name="T7" fmla="*/ 66 h 176"/>
                <a:gd name="T8" fmla="*/ 77 w 163"/>
                <a:gd name="T9" fmla="*/ 47 h 176"/>
                <a:gd name="T10" fmla="*/ 70 w 163"/>
                <a:gd name="T11" fmla="*/ 31 h 176"/>
                <a:gd name="T12" fmla="*/ 78 w 163"/>
                <a:gd name="T13" fmla="*/ 10 h 176"/>
                <a:gd name="T14" fmla="*/ 61 w 163"/>
                <a:gd name="T15" fmla="*/ 3 h 176"/>
                <a:gd name="T16" fmla="*/ 45 w 163"/>
                <a:gd name="T17" fmla="*/ 10 h 176"/>
                <a:gd name="T18" fmla="*/ 2 w 163"/>
                <a:gd name="T19" fmla="*/ 115 h 176"/>
                <a:gd name="T20" fmla="*/ 9 w 163"/>
                <a:gd name="T21" fmla="*/ 131 h 176"/>
                <a:gd name="T22" fmla="*/ 114 w 163"/>
                <a:gd name="T23" fmla="*/ 174 h 176"/>
                <a:gd name="T24" fmla="*/ 131 w 163"/>
                <a:gd name="T25" fmla="*/ 167 h 176"/>
                <a:gd name="T26" fmla="*/ 163 w 163"/>
                <a:gd name="T27" fmla="*/ 87 h 176"/>
                <a:gd name="T28" fmla="*/ 163 w 163"/>
                <a:gd name="T29" fmla="*/ 82 h 176"/>
                <a:gd name="T30" fmla="*/ 117 w 163"/>
                <a:gd name="T31" fmla="*/ 143 h 176"/>
                <a:gd name="T32" fmla="*/ 107 w 163"/>
                <a:gd name="T33" fmla="*/ 147 h 176"/>
                <a:gd name="T34" fmla="*/ 33 w 163"/>
                <a:gd name="T35" fmla="*/ 117 h 176"/>
                <a:gd name="T36" fmla="*/ 28 w 163"/>
                <a:gd name="T37" fmla="*/ 108 h 176"/>
                <a:gd name="T38" fmla="*/ 43 w 163"/>
                <a:gd name="T39" fmla="*/ 72 h 176"/>
                <a:gd name="T40" fmla="*/ 53 w 163"/>
                <a:gd name="T41" fmla="*/ 68 h 176"/>
                <a:gd name="T42" fmla="*/ 127 w 163"/>
                <a:gd name="T43" fmla="*/ 98 h 176"/>
                <a:gd name="T44" fmla="*/ 131 w 163"/>
                <a:gd name="T45" fmla="*/ 108 h 176"/>
                <a:gd name="T46" fmla="*/ 117 w 163"/>
                <a:gd name="T47" fmla="*/ 143 h 176"/>
                <a:gd name="T48" fmla="*/ 117 w 163"/>
                <a:gd name="T49" fmla="*/ 143 h 176"/>
                <a:gd name="T50" fmla="*/ 117 w 163"/>
                <a:gd name="T51" fmla="*/ 14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3" h="176">
                  <a:moveTo>
                    <a:pt x="163" y="82"/>
                  </a:moveTo>
                  <a:cubicBezTo>
                    <a:pt x="147" y="44"/>
                    <a:pt x="147" y="44"/>
                    <a:pt x="147" y="44"/>
                  </a:cubicBezTo>
                  <a:cubicBezTo>
                    <a:pt x="140" y="60"/>
                    <a:pt x="140" y="60"/>
                    <a:pt x="140" y="60"/>
                  </a:cubicBezTo>
                  <a:cubicBezTo>
                    <a:pt x="138" y="66"/>
                    <a:pt x="131" y="69"/>
                    <a:pt x="124" y="66"/>
                  </a:cubicBezTo>
                  <a:cubicBezTo>
                    <a:pt x="77" y="47"/>
                    <a:pt x="77" y="47"/>
                    <a:pt x="77" y="47"/>
                  </a:cubicBezTo>
                  <a:cubicBezTo>
                    <a:pt x="70" y="44"/>
                    <a:pt x="67" y="37"/>
                    <a:pt x="70" y="31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5" y="0"/>
                    <a:pt x="47" y="4"/>
                    <a:pt x="45" y="10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21"/>
                    <a:pt x="3" y="129"/>
                    <a:pt x="9" y="131"/>
                  </a:cubicBezTo>
                  <a:cubicBezTo>
                    <a:pt x="114" y="174"/>
                    <a:pt x="114" y="174"/>
                    <a:pt x="114" y="174"/>
                  </a:cubicBezTo>
                  <a:cubicBezTo>
                    <a:pt x="121" y="176"/>
                    <a:pt x="128" y="173"/>
                    <a:pt x="131" y="167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3" y="85"/>
                    <a:pt x="163" y="83"/>
                    <a:pt x="163" y="82"/>
                  </a:cubicBezTo>
                  <a:close/>
                  <a:moveTo>
                    <a:pt x="117" y="143"/>
                  </a:moveTo>
                  <a:cubicBezTo>
                    <a:pt x="115" y="147"/>
                    <a:pt x="111" y="149"/>
                    <a:pt x="107" y="14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9" y="116"/>
                    <a:pt x="27" y="111"/>
                    <a:pt x="28" y="108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68"/>
                    <a:pt x="49" y="66"/>
                    <a:pt x="53" y="68"/>
                  </a:cubicBezTo>
                  <a:cubicBezTo>
                    <a:pt x="127" y="98"/>
                    <a:pt x="127" y="98"/>
                    <a:pt x="127" y="98"/>
                  </a:cubicBezTo>
                  <a:cubicBezTo>
                    <a:pt x="131" y="99"/>
                    <a:pt x="133" y="104"/>
                    <a:pt x="131" y="108"/>
                  </a:cubicBezTo>
                  <a:lnTo>
                    <a:pt x="117" y="143"/>
                  </a:lnTo>
                  <a:close/>
                  <a:moveTo>
                    <a:pt x="117" y="143"/>
                  </a:moveTo>
                  <a:cubicBezTo>
                    <a:pt x="117" y="143"/>
                    <a:pt x="117" y="143"/>
                    <a:pt x="117" y="14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73"/>
            <p:cNvSpPr>
              <a:spLocks noEditPoints="1"/>
            </p:cNvSpPr>
            <p:nvPr/>
          </p:nvSpPr>
          <p:spPr bwMode="auto">
            <a:xfrm>
              <a:off x="1584325" y="3867150"/>
              <a:ext cx="123825" cy="60325"/>
            </a:xfrm>
            <a:custGeom>
              <a:avLst/>
              <a:gdLst>
                <a:gd name="T0" fmla="*/ 66 w 69"/>
                <a:gd name="T1" fmla="*/ 25 h 34"/>
                <a:gd name="T2" fmla="*/ 7 w 69"/>
                <a:gd name="T3" fmla="*/ 1 h 34"/>
                <a:gd name="T4" fmla="*/ 1 w 69"/>
                <a:gd name="T5" fmla="*/ 4 h 34"/>
                <a:gd name="T6" fmla="*/ 3 w 69"/>
                <a:gd name="T7" fmla="*/ 10 h 34"/>
                <a:gd name="T8" fmla="*/ 62 w 69"/>
                <a:gd name="T9" fmla="*/ 33 h 34"/>
                <a:gd name="T10" fmla="*/ 68 w 69"/>
                <a:gd name="T11" fmla="*/ 31 h 34"/>
                <a:gd name="T12" fmla="*/ 66 w 69"/>
                <a:gd name="T13" fmla="*/ 25 h 34"/>
                <a:gd name="T14" fmla="*/ 66 w 69"/>
                <a:gd name="T15" fmla="*/ 25 h 34"/>
                <a:gd name="T16" fmla="*/ 66 w 69"/>
                <a:gd name="T17" fmla="*/ 2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34">
                  <a:moveTo>
                    <a:pt x="66" y="25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1" y="9"/>
                    <a:pt x="3" y="10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5" y="34"/>
                    <a:pt x="67" y="33"/>
                    <a:pt x="68" y="31"/>
                  </a:cubicBezTo>
                  <a:cubicBezTo>
                    <a:pt x="69" y="28"/>
                    <a:pt x="68" y="26"/>
                    <a:pt x="66" y="25"/>
                  </a:cubicBezTo>
                  <a:close/>
                  <a:moveTo>
                    <a:pt x="66" y="25"/>
                  </a:moveTo>
                  <a:cubicBezTo>
                    <a:pt x="66" y="25"/>
                    <a:pt x="66" y="25"/>
                    <a:pt x="66" y="2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74"/>
            <p:cNvSpPr>
              <a:spLocks noEditPoints="1"/>
            </p:cNvSpPr>
            <p:nvPr/>
          </p:nvSpPr>
          <p:spPr bwMode="auto">
            <a:xfrm>
              <a:off x="1589087" y="3905250"/>
              <a:ext cx="92075" cy="47625"/>
            </a:xfrm>
            <a:custGeom>
              <a:avLst/>
              <a:gdLst>
                <a:gd name="T0" fmla="*/ 48 w 52"/>
                <a:gd name="T1" fmla="*/ 17 h 27"/>
                <a:gd name="T2" fmla="*/ 7 w 52"/>
                <a:gd name="T3" fmla="*/ 1 h 27"/>
                <a:gd name="T4" fmla="*/ 1 w 52"/>
                <a:gd name="T5" fmla="*/ 3 h 27"/>
                <a:gd name="T6" fmla="*/ 3 w 52"/>
                <a:gd name="T7" fmla="*/ 9 h 27"/>
                <a:gd name="T8" fmla="*/ 45 w 52"/>
                <a:gd name="T9" fmla="*/ 26 h 27"/>
                <a:gd name="T10" fmla="*/ 51 w 52"/>
                <a:gd name="T11" fmla="*/ 23 h 27"/>
                <a:gd name="T12" fmla="*/ 48 w 52"/>
                <a:gd name="T13" fmla="*/ 17 h 27"/>
                <a:gd name="T14" fmla="*/ 48 w 52"/>
                <a:gd name="T15" fmla="*/ 17 h 27"/>
                <a:gd name="T16" fmla="*/ 48 w 52"/>
                <a:gd name="T17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7">
                  <a:moveTo>
                    <a:pt x="48" y="17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4" y="0"/>
                    <a:pt x="1" y="1"/>
                    <a:pt x="1" y="3"/>
                  </a:cubicBezTo>
                  <a:cubicBezTo>
                    <a:pt x="0" y="5"/>
                    <a:pt x="1" y="8"/>
                    <a:pt x="3" y="9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7" y="27"/>
                    <a:pt x="50" y="26"/>
                    <a:pt x="51" y="23"/>
                  </a:cubicBezTo>
                  <a:cubicBezTo>
                    <a:pt x="52" y="21"/>
                    <a:pt x="51" y="18"/>
                    <a:pt x="48" y="17"/>
                  </a:cubicBezTo>
                  <a:close/>
                  <a:moveTo>
                    <a:pt x="48" y="17"/>
                  </a:moveTo>
                  <a:cubicBezTo>
                    <a:pt x="48" y="17"/>
                    <a:pt x="48" y="17"/>
                    <a:pt x="4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75"/>
            <p:cNvSpPr>
              <a:spLocks noEditPoints="1"/>
            </p:cNvSpPr>
            <p:nvPr/>
          </p:nvSpPr>
          <p:spPr bwMode="auto">
            <a:xfrm>
              <a:off x="3722687" y="3292475"/>
              <a:ext cx="195263" cy="185738"/>
            </a:xfrm>
            <a:custGeom>
              <a:avLst/>
              <a:gdLst>
                <a:gd name="T0" fmla="*/ 30 w 110"/>
                <a:gd name="T1" fmla="*/ 8 h 104"/>
                <a:gd name="T2" fmla="*/ 22 w 110"/>
                <a:gd name="T3" fmla="*/ 1 h 104"/>
                <a:gd name="T4" fmla="*/ 0 w 110"/>
                <a:gd name="T5" fmla="*/ 42 h 104"/>
                <a:gd name="T6" fmla="*/ 11 w 110"/>
                <a:gd name="T7" fmla="*/ 42 h 104"/>
                <a:gd name="T8" fmla="*/ 30 w 110"/>
                <a:gd name="T9" fmla="*/ 8 h 104"/>
                <a:gd name="T10" fmla="*/ 100 w 110"/>
                <a:gd name="T11" fmla="*/ 42 h 104"/>
                <a:gd name="T12" fmla="*/ 110 w 110"/>
                <a:gd name="T13" fmla="*/ 42 h 104"/>
                <a:gd name="T14" fmla="*/ 89 w 110"/>
                <a:gd name="T15" fmla="*/ 1 h 104"/>
                <a:gd name="T16" fmla="*/ 81 w 110"/>
                <a:gd name="T17" fmla="*/ 8 h 104"/>
                <a:gd name="T18" fmla="*/ 100 w 110"/>
                <a:gd name="T19" fmla="*/ 42 h 104"/>
                <a:gd name="T20" fmla="*/ 89 w 110"/>
                <a:gd name="T21" fmla="*/ 44 h 104"/>
                <a:gd name="T22" fmla="*/ 63 w 110"/>
                <a:gd name="T23" fmla="*/ 12 h 104"/>
                <a:gd name="T24" fmla="*/ 63 w 110"/>
                <a:gd name="T25" fmla="*/ 8 h 104"/>
                <a:gd name="T26" fmla="*/ 55 w 110"/>
                <a:gd name="T27" fmla="*/ 0 h 104"/>
                <a:gd name="T28" fmla="*/ 47 w 110"/>
                <a:gd name="T29" fmla="*/ 8 h 104"/>
                <a:gd name="T30" fmla="*/ 47 w 110"/>
                <a:gd name="T31" fmla="*/ 12 h 104"/>
                <a:gd name="T32" fmla="*/ 21 w 110"/>
                <a:gd name="T33" fmla="*/ 44 h 104"/>
                <a:gd name="T34" fmla="*/ 21 w 110"/>
                <a:gd name="T35" fmla="*/ 73 h 104"/>
                <a:gd name="T36" fmla="*/ 11 w 110"/>
                <a:gd name="T37" fmla="*/ 83 h 104"/>
                <a:gd name="T38" fmla="*/ 11 w 110"/>
                <a:gd name="T39" fmla="*/ 89 h 104"/>
                <a:gd name="T40" fmla="*/ 100 w 110"/>
                <a:gd name="T41" fmla="*/ 89 h 104"/>
                <a:gd name="T42" fmla="*/ 100 w 110"/>
                <a:gd name="T43" fmla="*/ 83 h 104"/>
                <a:gd name="T44" fmla="*/ 89 w 110"/>
                <a:gd name="T45" fmla="*/ 73 h 104"/>
                <a:gd name="T46" fmla="*/ 89 w 110"/>
                <a:gd name="T47" fmla="*/ 44 h 104"/>
                <a:gd name="T48" fmla="*/ 55 w 110"/>
                <a:gd name="T49" fmla="*/ 104 h 104"/>
                <a:gd name="T50" fmla="*/ 57 w 110"/>
                <a:gd name="T51" fmla="*/ 104 h 104"/>
                <a:gd name="T52" fmla="*/ 65 w 110"/>
                <a:gd name="T53" fmla="*/ 98 h 104"/>
                <a:gd name="T54" fmla="*/ 66 w 110"/>
                <a:gd name="T55" fmla="*/ 94 h 104"/>
                <a:gd name="T56" fmla="*/ 45 w 110"/>
                <a:gd name="T57" fmla="*/ 94 h 104"/>
                <a:gd name="T58" fmla="*/ 55 w 110"/>
                <a:gd name="T59" fmla="*/ 104 h 104"/>
                <a:gd name="T60" fmla="*/ 55 w 110"/>
                <a:gd name="T61" fmla="*/ 104 h 104"/>
                <a:gd name="T62" fmla="*/ 55 w 110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0" h="104">
                  <a:moveTo>
                    <a:pt x="30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10" y="10"/>
                    <a:pt x="2" y="25"/>
                    <a:pt x="0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28"/>
                    <a:pt x="19" y="16"/>
                    <a:pt x="30" y="8"/>
                  </a:cubicBezTo>
                  <a:close/>
                  <a:moveTo>
                    <a:pt x="100" y="42"/>
                  </a:moveTo>
                  <a:cubicBezTo>
                    <a:pt x="110" y="42"/>
                    <a:pt x="110" y="42"/>
                    <a:pt x="110" y="42"/>
                  </a:cubicBezTo>
                  <a:cubicBezTo>
                    <a:pt x="109" y="25"/>
                    <a:pt x="101" y="10"/>
                    <a:pt x="89" y="1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92" y="16"/>
                    <a:pt x="98" y="28"/>
                    <a:pt x="100" y="42"/>
                  </a:cubicBezTo>
                  <a:close/>
                  <a:moveTo>
                    <a:pt x="89" y="44"/>
                  </a:moveTo>
                  <a:cubicBezTo>
                    <a:pt x="89" y="28"/>
                    <a:pt x="78" y="15"/>
                    <a:pt x="63" y="12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4"/>
                    <a:pt x="59" y="0"/>
                    <a:pt x="55" y="0"/>
                  </a:cubicBezTo>
                  <a:cubicBezTo>
                    <a:pt x="51" y="0"/>
                    <a:pt x="47" y="4"/>
                    <a:pt x="47" y="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32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00" y="89"/>
                    <a:pt x="100" y="89"/>
                    <a:pt x="100" y="89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89" y="73"/>
                    <a:pt x="89" y="73"/>
                    <a:pt x="89" y="73"/>
                  </a:cubicBezTo>
                  <a:lnTo>
                    <a:pt x="89" y="44"/>
                  </a:lnTo>
                  <a:close/>
                  <a:moveTo>
                    <a:pt x="55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1" y="104"/>
                    <a:pt x="64" y="101"/>
                    <a:pt x="65" y="98"/>
                  </a:cubicBezTo>
                  <a:cubicBezTo>
                    <a:pt x="65" y="97"/>
                    <a:pt x="66" y="95"/>
                    <a:pt x="66" y="94"/>
                  </a:cubicBezTo>
                  <a:cubicBezTo>
                    <a:pt x="45" y="94"/>
                    <a:pt x="45" y="94"/>
                    <a:pt x="45" y="94"/>
                  </a:cubicBezTo>
                  <a:cubicBezTo>
                    <a:pt x="45" y="100"/>
                    <a:pt x="49" y="104"/>
                    <a:pt x="55" y="104"/>
                  </a:cubicBezTo>
                  <a:close/>
                  <a:moveTo>
                    <a:pt x="55" y="104"/>
                  </a:moveTo>
                  <a:cubicBezTo>
                    <a:pt x="55" y="104"/>
                    <a:pt x="55" y="104"/>
                    <a:pt x="55" y="10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76"/>
            <p:cNvSpPr>
              <a:spLocks noEditPoints="1"/>
            </p:cNvSpPr>
            <p:nvPr/>
          </p:nvSpPr>
          <p:spPr bwMode="auto">
            <a:xfrm>
              <a:off x="1217612" y="2251075"/>
              <a:ext cx="193675" cy="184150"/>
            </a:xfrm>
            <a:custGeom>
              <a:avLst/>
              <a:gdLst>
                <a:gd name="T0" fmla="*/ 29 w 109"/>
                <a:gd name="T1" fmla="*/ 8 h 104"/>
                <a:gd name="T2" fmla="*/ 22 w 109"/>
                <a:gd name="T3" fmla="*/ 1 h 104"/>
                <a:gd name="T4" fmla="*/ 0 w 109"/>
                <a:gd name="T5" fmla="*/ 41 h 104"/>
                <a:gd name="T6" fmla="*/ 10 w 109"/>
                <a:gd name="T7" fmla="*/ 41 h 104"/>
                <a:gd name="T8" fmla="*/ 29 w 109"/>
                <a:gd name="T9" fmla="*/ 8 h 104"/>
                <a:gd name="T10" fmla="*/ 99 w 109"/>
                <a:gd name="T11" fmla="*/ 41 h 104"/>
                <a:gd name="T12" fmla="*/ 109 w 109"/>
                <a:gd name="T13" fmla="*/ 41 h 104"/>
                <a:gd name="T14" fmla="*/ 88 w 109"/>
                <a:gd name="T15" fmla="*/ 1 h 104"/>
                <a:gd name="T16" fmla="*/ 81 w 109"/>
                <a:gd name="T17" fmla="*/ 8 h 104"/>
                <a:gd name="T18" fmla="*/ 99 w 109"/>
                <a:gd name="T19" fmla="*/ 41 h 104"/>
                <a:gd name="T20" fmla="*/ 89 w 109"/>
                <a:gd name="T21" fmla="*/ 44 h 104"/>
                <a:gd name="T22" fmla="*/ 62 w 109"/>
                <a:gd name="T23" fmla="*/ 11 h 104"/>
                <a:gd name="T24" fmla="*/ 62 w 109"/>
                <a:gd name="T25" fmla="*/ 7 h 104"/>
                <a:gd name="T26" fmla="*/ 55 w 109"/>
                <a:gd name="T27" fmla="*/ 0 h 104"/>
                <a:gd name="T28" fmla="*/ 47 w 109"/>
                <a:gd name="T29" fmla="*/ 7 h 104"/>
                <a:gd name="T30" fmla="*/ 47 w 109"/>
                <a:gd name="T31" fmla="*/ 11 h 104"/>
                <a:gd name="T32" fmla="*/ 21 w 109"/>
                <a:gd name="T33" fmla="*/ 44 h 104"/>
                <a:gd name="T34" fmla="*/ 21 w 109"/>
                <a:gd name="T35" fmla="*/ 73 h 104"/>
                <a:gd name="T36" fmla="*/ 10 w 109"/>
                <a:gd name="T37" fmla="*/ 83 h 104"/>
                <a:gd name="T38" fmla="*/ 10 w 109"/>
                <a:gd name="T39" fmla="*/ 88 h 104"/>
                <a:gd name="T40" fmla="*/ 99 w 109"/>
                <a:gd name="T41" fmla="*/ 88 h 104"/>
                <a:gd name="T42" fmla="*/ 99 w 109"/>
                <a:gd name="T43" fmla="*/ 83 h 104"/>
                <a:gd name="T44" fmla="*/ 89 w 109"/>
                <a:gd name="T45" fmla="*/ 73 h 104"/>
                <a:gd name="T46" fmla="*/ 89 w 109"/>
                <a:gd name="T47" fmla="*/ 44 h 104"/>
                <a:gd name="T48" fmla="*/ 55 w 109"/>
                <a:gd name="T49" fmla="*/ 104 h 104"/>
                <a:gd name="T50" fmla="*/ 57 w 109"/>
                <a:gd name="T51" fmla="*/ 104 h 104"/>
                <a:gd name="T52" fmla="*/ 64 w 109"/>
                <a:gd name="T53" fmla="*/ 98 h 104"/>
                <a:gd name="T54" fmla="*/ 65 w 109"/>
                <a:gd name="T55" fmla="*/ 93 h 104"/>
                <a:gd name="T56" fmla="*/ 44 w 109"/>
                <a:gd name="T57" fmla="*/ 93 h 104"/>
                <a:gd name="T58" fmla="*/ 55 w 109"/>
                <a:gd name="T59" fmla="*/ 104 h 104"/>
                <a:gd name="T60" fmla="*/ 55 w 109"/>
                <a:gd name="T61" fmla="*/ 104 h 104"/>
                <a:gd name="T62" fmla="*/ 55 w 109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" h="104">
                  <a:moveTo>
                    <a:pt x="29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9" y="10"/>
                    <a:pt x="1" y="25"/>
                    <a:pt x="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27"/>
                    <a:pt x="18" y="15"/>
                    <a:pt x="29" y="8"/>
                  </a:cubicBezTo>
                  <a:close/>
                  <a:moveTo>
                    <a:pt x="9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8" y="25"/>
                    <a:pt x="101" y="10"/>
                    <a:pt x="88" y="1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91" y="15"/>
                    <a:pt x="98" y="27"/>
                    <a:pt x="99" y="41"/>
                  </a:cubicBezTo>
                  <a:close/>
                  <a:moveTo>
                    <a:pt x="89" y="44"/>
                  </a:moveTo>
                  <a:cubicBezTo>
                    <a:pt x="89" y="28"/>
                    <a:pt x="78" y="15"/>
                    <a:pt x="62" y="11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0"/>
                    <a:pt x="55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32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89" y="73"/>
                    <a:pt x="89" y="73"/>
                    <a:pt x="89" y="73"/>
                  </a:cubicBezTo>
                  <a:lnTo>
                    <a:pt x="89" y="44"/>
                  </a:lnTo>
                  <a:close/>
                  <a:moveTo>
                    <a:pt x="55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0" y="103"/>
                    <a:pt x="63" y="101"/>
                    <a:pt x="64" y="98"/>
                  </a:cubicBezTo>
                  <a:cubicBezTo>
                    <a:pt x="65" y="97"/>
                    <a:pt x="65" y="95"/>
                    <a:pt x="65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9"/>
                    <a:pt x="49" y="104"/>
                    <a:pt x="55" y="104"/>
                  </a:cubicBezTo>
                  <a:close/>
                  <a:moveTo>
                    <a:pt x="55" y="104"/>
                  </a:moveTo>
                  <a:cubicBezTo>
                    <a:pt x="55" y="104"/>
                    <a:pt x="55" y="104"/>
                    <a:pt x="55" y="10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77"/>
            <p:cNvSpPr>
              <a:spLocks noEditPoints="1"/>
            </p:cNvSpPr>
            <p:nvPr/>
          </p:nvSpPr>
          <p:spPr bwMode="auto">
            <a:xfrm>
              <a:off x="2363787" y="3722688"/>
              <a:ext cx="193675" cy="184150"/>
            </a:xfrm>
            <a:custGeom>
              <a:avLst/>
              <a:gdLst>
                <a:gd name="T0" fmla="*/ 29 w 109"/>
                <a:gd name="T1" fmla="*/ 8 h 104"/>
                <a:gd name="T2" fmla="*/ 22 w 109"/>
                <a:gd name="T3" fmla="*/ 1 h 104"/>
                <a:gd name="T4" fmla="*/ 0 w 109"/>
                <a:gd name="T5" fmla="*/ 41 h 104"/>
                <a:gd name="T6" fmla="*/ 10 w 109"/>
                <a:gd name="T7" fmla="*/ 41 h 104"/>
                <a:gd name="T8" fmla="*/ 29 w 109"/>
                <a:gd name="T9" fmla="*/ 8 h 104"/>
                <a:gd name="T10" fmla="*/ 99 w 109"/>
                <a:gd name="T11" fmla="*/ 41 h 104"/>
                <a:gd name="T12" fmla="*/ 109 w 109"/>
                <a:gd name="T13" fmla="*/ 41 h 104"/>
                <a:gd name="T14" fmla="*/ 88 w 109"/>
                <a:gd name="T15" fmla="*/ 1 h 104"/>
                <a:gd name="T16" fmla="*/ 81 w 109"/>
                <a:gd name="T17" fmla="*/ 8 h 104"/>
                <a:gd name="T18" fmla="*/ 99 w 109"/>
                <a:gd name="T19" fmla="*/ 41 h 104"/>
                <a:gd name="T20" fmla="*/ 89 w 109"/>
                <a:gd name="T21" fmla="*/ 44 h 104"/>
                <a:gd name="T22" fmla="*/ 62 w 109"/>
                <a:gd name="T23" fmla="*/ 11 h 104"/>
                <a:gd name="T24" fmla="*/ 62 w 109"/>
                <a:gd name="T25" fmla="*/ 7 h 104"/>
                <a:gd name="T26" fmla="*/ 55 w 109"/>
                <a:gd name="T27" fmla="*/ 0 h 104"/>
                <a:gd name="T28" fmla="*/ 47 w 109"/>
                <a:gd name="T29" fmla="*/ 7 h 104"/>
                <a:gd name="T30" fmla="*/ 47 w 109"/>
                <a:gd name="T31" fmla="*/ 11 h 104"/>
                <a:gd name="T32" fmla="*/ 21 w 109"/>
                <a:gd name="T33" fmla="*/ 44 h 104"/>
                <a:gd name="T34" fmla="*/ 21 w 109"/>
                <a:gd name="T35" fmla="*/ 73 h 104"/>
                <a:gd name="T36" fmla="*/ 10 w 109"/>
                <a:gd name="T37" fmla="*/ 83 h 104"/>
                <a:gd name="T38" fmla="*/ 10 w 109"/>
                <a:gd name="T39" fmla="*/ 88 h 104"/>
                <a:gd name="T40" fmla="*/ 99 w 109"/>
                <a:gd name="T41" fmla="*/ 88 h 104"/>
                <a:gd name="T42" fmla="*/ 99 w 109"/>
                <a:gd name="T43" fmla="*/ 83 h 104"/>
                <a:gd name="T44" fmla="*/ 89 w 109"/>
                <a:gd name="T45" fmla="*/ 73 h 104"/>
                <a:gd name="T46" fmla="*/ 89 w 109"/>
                <a:gd name="T47" fmla="*/ 44 h 104"/>
                <a:gd name="T48" fmla="*/ 55 w 109"/>
                <a:gd name="T49" fmla="*/ 104 h 104"/>
                <a:gd name="T50" fmla="*/ 57 w 109"/>
                <a:gd name="T51" fmla="*/ 104 h 104"/>
                <a:gd name="T52" fmla="*/ 64 w 109"/>
                <a:gd name="T53" fmla="*/ 98 h 104"/>
                <a:gd name="T54" fmla="*/ 65 w 109"/>
                <a:gd name="T55" fmla="*/ 93 h 104"/>
                <a:gd name="T56" fmla="*/ 44 w 109"/>
                <a:gd name="T57" fmla="*/ 93 h 104"/>
                <a:gd name="T58" fmla="*/ 55 w 109"/>
                <a:gd name="T59" fmla="*/ 104 h 104"/>
                <a:gd name="T60" fmla="*/ 55 w 109"/>
                <a:gd name="T61" fmla="*/ 104 h 104"/>
                <a:gd name="T62" fmla="*/ 55 w 109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9" h="104">
                  <a:moveTo>
                    <a:pt x="29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9" y="10"/>
                    <a:pt x="1" y="25"/>
                    <a:pt x="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27"/>
                    <a:pt x="18" y="15"/>
                    <a:pt x="29" y="8"/>
                  </a:cubicBezTo>
                  <a:close/>
                  <a:moveTo>
                    <a:pt x="99" y="41"/>
                  </a:moveTo>
                  <a:cubicBezTo>
                    <a:pt x="109" y="41"/>
                    <a:pt x="109" y="41"/>
                    <a:pt x="109" y="41"/>
                  </a:cubicBezTo>
                  <a:cubicBezTo>
                    <a:pt x="108" y="25"/>
                    <a:pt x="101" y="10"/>
                    <a:pt x="88" y="1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91" y="15"/>
                    <a:pt x="98" y="27"/>
                    <a:pt x="99" y="41"/>
                  </a:cubicBezTo>
                  <a:close/>
                  <a:moveTo>
                    <a:pt x="89" y="44"/>
                  </a:moveTo>
                  <a:cubicBezTo>
                    <a:pt x="89" y="28"/>
                    <a:pt x="78" y="15"/>
                    <a:pt x="62" y="11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3"/>
                    <a:pt x="59" y="0"/>
                    <a:pt x="55" y="0"/>
                  </a:cubicBezTo>
                  <a:cubicBezTo>
                    <a:pt x="50" y="0"/>
                    <a:pt x="47" y="3"/>
                    <a:pt x="47" y="7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32" y="15"/>
                    <a:pt x="21" y="28"/>
                    <a:pt x="21" y="4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88"/>
                    <a:pt x="10" y="88"/>
                    <a:pt x="10" y="88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89" y="73"/>
                    <a:pt x="89" y="73"/>
                    <a:pt x="89" y="73"/>
                  </a:cubicBezTo>
                  <a:lnTo>
                    <a:pt x="89" y="44"/>
                  </a:lnTo>
                  <a:close/>
                  <a:moveTo>
                    <a:pt x="55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0" y="103"/>
                    <a:pt x="63" y="101"/>
                    <a:pt x="64" y="98"/>
                  </a:cubicBezTo>
                  <a:cubicBezTo>
                    <a:pt x="65" y="97"/>
                    <a:pt x="65" y="95"/>
                    <a:pt x="65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9"/>
                    <a:pt x="49" y="104"/>
                    <a:pt x="55" y="104"/>
                  </a:cubicBezTo>
                  <a:close/>
                  <a:moveTo>
                    <a:pt x="55" y="104"/>
                  </a:moveTo>
                  <a:cubicBezTo>
                    <a:pt x="55" y="104"/>
                    <a:pt x="55" y="104"/>
                    <a:pt x="55" y="10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78"/>
            <p:cNvSpPr>
              <a:spLocks noEditPoints="1"/>
            </p:cNvSpPr>
            <p:nvPr/>
          </p:nvSpPr>
          <p:spPr bwMode="auto">
            <a:xfrm>
              <a:off x="2493962" y="2159000"/>
              <a:ext cx="195263" cy="184150"/>
            </a:xfrm>
            <a:custGeom>
              <a:avLst/>
              <a:gdLst>
                <a:gd name="T0" fmla="*/ 30 w 110"/>
                <a:gd name="T1" fmla="*/ 8 h 104"/>
                <a:gd name="T2" fmla="*/ 22 w 110"/>
                <a:gd name="T3" fmla="*/ 1 h 104"/>
                <a:gd name="T4" fmla="*/ 0 w 110"/>
                <a:gd name="T5" fmla="*/ 41 h 104"/>
                <a:gd name="T6" fmla="*/ 11 w 110"/>
                <a:gd name="T7" fmla="*/ 41 h 104"/>
                <a:gd name="T8" fmla="*/ 30 w 110"/>
                <a:gd name="T9" fmla="*/ 8 h 104"/>
                <a:gd name="T10" fmla="*/ 99 w 110"/>
                <a:gd name="T11" fmla="*/ 41 h 104"/>
                <a:gd name="T12" fmla="*/ 110 w 110"/>
                <a:gd name="T13" fmla="*/ 41 h 104"/>
                <a:gd name="T14" fmla="*/ 88 w 110"/>
                <a:gd name="T15" fmla="*/ 1 h 104"/>
                <a:gd name="T16" fmla="*/ 81 w 110"/>
                <a:gd name="T17" fmla="*/ 8 h 104"/>
                <a:gd name="T18" fmla="*/ 99 w 110"/>
                <a:gd name="T19" fmla="*/ 41 h 104"/>
                <a:gd name="T20" fmla="*/ 89 w 110"/>
                <a:gd name="T21" fmla="*/ 44 h 104"/>
                <a:gd name="T22" fmla="*/ 63 w 110"/>
                <a:gd name="T23" fmla="*/ 11 h 104"/>
                <a:gd name="T24" fmla="*/ 63 w 110"/>
                <a:gd name="T25" fmla="*/ 7 h 104"/>
                <a:gd name="T26" fmla="*/ 55 w 110"/>
                <a:gd name="T27" fmla="*/ 0 h 104"/>
                <a:gd name="T28" fmla="*/ 47 w 110"/>
                <a:gd name="T29" fmla="*/ 7 h 104"/>
                <a:gd name="T30" fmla="*/ 47 w 110"/>
                <a:gd name="T31" fmla="*/ 11 h 104"/>
                <a:gd name="T32" fmla="*/ 21 w 110"/>
                <a:gd name="T33" fmla="*/ 44 h 104"/>
                <a:gd name="T34" fmla="*/ 21 w 110"/>
                <a:gd name="T35" fmla="*/ 72 h 104"/>
                <a:gd name="T36" fmla="*/ 11 w 110"/>
                <a:gd name="T37" fmla="*/ 83 h 104"/>
                <a:gd name="T38" fmla="*/ 11 w 110"/>
                <a:gd name="T39" fmla="*/ 88 h 104"/>
                <a:gd name="T40" fmla="*/ 99 w 110"/>
                <a:gd name="T41" fmla="*/ 88 h 104"/>
                <a:gd name="T42" fmla="*/ 99 w 110"/>
                <a:gd name="T43" fmla="*/ 83 h 104"/>
                <a:gd name="T44" fmla="*/ 89 w 110"/>
                <a:gd name="T45" fmla="*/ 72 h 104"/>
                <a:gd name="T46" fmla="*/ 89 w 110"/>
                <a:gd name="T47" fmla="*/ 44 h 104"/>
                <a:gd name="T48" fmla="*/ 55 w 110"/>
                <a:gd name="T49" fmla="*/ 104 h 104"/>
                <a:gd name="T50" fmla="*/ 57 w 110"/>
                <a:gd name="T51" fmla="*/ 104 h 104"/>
                <a:gd name="T52" fmla="*/ 65 w 110"/>
                <a:gd name="T53" fmla="*/ 98 h 104"/>
                <a:gd name="T54" fmla="*/ 66 w 110"/>
                <a:gd name="T55" fmla="*/ 93 h 104"/>
                <a:gd name="T56" fmla="*/ 45 w 110"/>
                <a:gd name="T57" fmla="*/ 93 h 104"/>
                <a:gd name="T58" fmla="*/ 55 w 110"/>
                <a:gd name="T59" fmla="*/ 104 h 104"/>
                <a:gd name="T60" fmla="*/ 55 w 110"/>
                <a:gd name="T61" fmla="*/ 104 h 104"/>
                <a:gd name="T62" fmla="*/ 55 w 110"/>
                <a:gd name="T6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0" h="104">
                  <a:moveTo>
                    <a:pt x="30" y="8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10" y="10"/>
                    <a:pt x="1" y="25"/>
                    <a:pt x="0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27"/>
                    <a:pt x="19" y="15"/>
                    <a:pt x="30" y="8"/>
                  </a:cubicBezTo>
                  <a:close/>
                  <a:moveTo>
                    <a:pt x="99" y="41"/>
                  </a:moveTo>
                  <a:cubicBezTo>
                    <a:pt x="110" y="41"/>
                    <a:pt x="110" y="41"/>
                    <a:pt x="110" y="41"/>
                  </a:cubicBezTo>
                  <a:cubicBezTo>
                    <a:pt x="109" y="25"/>
                    <a:pt x="101" y="10"/>
                    <a:pt x="88" y="1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92" y="15"/>
                    <a:pt x="98" y="27"/>
                    <a:pt x="99" y="41"/>
                  </a:cubicBezTo>
                  <a:close/>
                  <a:moveTo>
                    <a:pt x="89" y="44"/>
                  </a:moveTo>
                  <a:cubicBezTo>
                    <a:pt x="89" y="28"/>
                    <a:pt x="78" y="15"/>
                    <a:pt x="63" y="11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3"/>
                    <a:pt x="59" y="0"/>
                    <a:pt x="55" y="0"/>
                  </a:cubicBezTo>
                  <a:cubicBezTo>
                    <a:pt x="51" y="0"/>
                    <a:pt x="47" y="3"/>
                    <a:pt x="47" y="7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32" y="15"/>
                    <a:pt x="21" y="28"/>
                    <a:pt x="21" y="44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11" y="88"/>
                    <a:pt x="11" y="88"/>
                    <a:pt x="11" y="88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89" y="72"/>
                    <a:pt x="89" y="72"/>
                    <a:pt x="89" y="72"/>
                  </a:cubicBezTo>
                  <a:lnTo>
                    <a:pt x="89" y="44"/>
                  </a:lnTo>
                  <a:close/>
                  <a:moveTo>
                    <a:pt x="55" y="104"/>
                  </a:moveTo>
                  <a:cubicBezTo>
                    <a:pt x="57" y="104"/>
                    <a:pt x="57" y="104"/>
                    <a:pt x="57" y="104"/>
                  </a:cubicBezTo>
                  <a:cubicBezTo>
                    <a:pt x="61" y="103"/>
                    <a:pt x="63" y="101"/>
                    <a:pt x="65" y="98"/>
                  </a:cubicBezTo>
                  <a:cubicBezTo>
                    <a:pt x="65" y="96"/>
                    <a:pt x="66" y="95"/>
                    <a:pt x="66" y="93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5" y="99"/>
                    <a:pt x="49" y="104"/>
                    <a:pt x="55" y="104"/>
                  </a:cubicBezTo>
                  <a:close/>
                  <a:moveTo>
                    <a:pt x="55" y="104"/>
                  </a:moveTo>
                  <a:cubicBezTo>
                    <a:pt x="55" y="104"/>
                    <a:pt x="55" y="104"/>
                    <a:pt x="55" y="10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79"/>
            <p:cNvSpPr>
              <a:spLocks noEditPoints="1"/>
            </p:cNvSpPr>
            <p:nvPr/>
          </p:nvSpPr>
          <p:spPr bwMode="auto">
            <a:xfrm>
              <a:off x="3592512" y="2846388"/>
              <a:ext cx="282575" cy="307975"/>
            </a:xfrm>
            <a:custGeom>
              <a:avLst/>
              <a:gdLst>
                <a:gd name="T0" fmla="*/ 120 w 159"/>
                <a:gd name="T1" fmla="*/ 24 h 174"/>
                <a:gd name="T2" fmla="*/ 108 w 159"/>
                <a:gd name="T3" fmla="*/ 23 h 174"/>
                <a:gd name="T4" fmla="*/ 112 w 159"/>
                <a:gd name="T5" fmla="*/ 29 h 174"/>
                <a:gd name="T6" fmla="*/ 103 w 159"/>
                <a:gd name="T7" fmla="*/ 27 h 174"/>
                <a:gd name="T8" fmla="*/ 92 w 159"/>
                <a:gd name="T9" fmla="*/ 40 h 174"/>
                <a:gd name="T10" fmla="*/ 93 w 159"/>
                <a:gd name="T11" fmla="*/ 28 h 174"/>
                <a:gd name="T12" fmla="*/ 101 w 159"/>
                <a:gd name="T13" fmla="*/ 14 h 174"/>
                <a:gd name="T14" fmla="*/ 92 w 159"/>
                <a:gd name="T15" fmla="*/ 9 h 174"/>
                <a:gd name="T16" fmla="*/ 9 w 159"/>
                <a:gd name="T17" fmla="*/ 49 h 174"/>
                <a:gd name="T18" fmla="*/ 15 w 159"/>
                <a:gd name="T19" fmla="*/ 47 h 174"/>
                <a:gd name="T20" fmla="*/ 20 w 159"/>
                <a:gd name="T21" fmla="*/ 41 h 174"/>
                <a:gd name="T22" fmla="*/ 23 w 159"/>
                <a:gd name="T23" fmla="*/ 44 h 174"/>
                <a:gd name="T24" fmla="*/ 27 w 159"/>
                <a:gd name="T25" fmla="*/ 35 h 174"/>
                <a:gd name="T26" fmla="*/ 34 w 159"/>
                <a:gd name="T27" fmla="*/ 33 h 174"/>
                <a:gd name="T28" fmla="*/ 52 w 159"/>
                <a:gd name="T29" fmla="*/ 28 h 174"/>
                <a:gd name="T30" fmla="*/ 45 w 159"/>
                <a:gd name="T31" fmla="*/ 31 h 174"/>
                <a:gd name="T32" fmla="*/ 37 w 159"/>
                <a:gd name="T33" fmla="*/ 37 h 174"/>
                <a:gd name="T34" fmla="*/ 36 w 159"/>
                <a:gd name="T35" fmla="*/ 42 h 174"/>
                <a:gd name="T36" fmla="*/ 31 w 159"/>
                <a:gd name="T37" fmla="*/ 53 h 174"/>
                <a:gd name="T38" fmla="*/ 38 w 159"/>
                <a:gd name="T39" fmla="*/ 42 h 174"/>
                <a:gd name="T40" fmla="*/ 53 w 159"/>
                <a:gd name="T41" fmla="*/ 40 h 174"/>
                <a:gd name="T42" fmla="*/ 57 w 159"/>
                <a:gd name="T43" fmla="*/ 46 h 174"/>
                <a:gd name="T44" fmla="*/ 59 w 159"/>
                <a:gd name="T45" fmla="*/ 48 h 174"/>
                <a:gd name="T46" fmla="*/ 54 w 159"/>
                <a:gd name="T47" fmla="*/ 46 h 174"/>
                <a:gd name="T48" fmla="*/ 50 w 159"/>
                <a:gd name="T49" fmla="*/ 48 h 174"/>
                <a:gd name="T50" fmla="*/ 51 w 159"/>
                <a:gd name="T51" fmla="*/ 51 h 174"/>
                <a:gd name="T52" fmla="*/ 47 w 159"/>
                <a:gd name="T53" fmla="*/ 58 h 174"/>
                <a:gd name="T54" fmla="*/ 43 w 159"/>
                <a:gd name="T55" fmla="*/ 85 h 174"/>
                <a:gd name="T56" fmla="*/ 28 w 159"/>
                <a:gd name="T57" fmla="*/ 100 h 174"/>
                <a:gd name="T58" fmla="*/ 43 w 159"/>
                <a:gd name="T59" fmla="*/ 97 h 174"/>
                <a:gd name="T60" fmla="*/ 66 w 159"/>
                <a:gd name="T61" fmla="*/ 91 h 174"/>
                <a:gd name="T62" fmla="*/ 83 w 159"/>
                <a:gd name="T63" fmla="*/ 95 h 174"/>
                <a:gd name="T64" fmla="*/ 103 w 159"/>
                <a:gd name="T65" fmla="*/ 94 h 174"/>
                <a:gd name="T66" fmla="*/ 101 w 159"/>
                <a:gd name="T67" fmla="*/ 117 h 174"/>
                <a:gd name="T68" fmla="*/ 98 w 159"/>
                <a:gd name="T69" fmla="*/ 139 h 174"/>
                <a:gd name="T70" fmla="*/ 104 w 159"/>
                <a:gd name="T71" fmla="*/ 143 h 174"/>
                <a:gd name="T72" fmla="*/ 107 w 159"/>
                <a:gd name="T73" fmla="*/ 153 h 174"/>
                <a:gd name="T74" fmla="*/ 83 w 159"/>
                <a:gd name="T75" fmla="*/ 135 h 174"/>
                <a:gd name="T76" fmla="*/ 56 w 159"/>
                <a:gd name="T77" fmla="*/ 115 h 174"/>
                <a:gd name="T78" fmla="*/ 37 w 159"/>
                <a:gd name="T79" fmla="*/ 104 h 174"/>
                <a:gd name="T80" fmla="*/ 21 w 159"/>
                <a:gd name="T81" fmla="*/ 105 h 174"/>
                <a:gd name="T82" fmla="*/ 17 w 159"/>
                <a:gd name="T83" fmla="*/ 103 h 174"/>
                <a:gd name="T84" fmla="*/ 0 w 159"/>
                <a:gd name="T85" fmla="*/ 93 h 174"/>
                <a:gd name="T86" fmla="*/ 154 w 159"/>
                <a:gd name="T87" fmla="*/ 91 h 174"/>
                <a:gd name="T88" fmla="*/ 131 w 159"/>
                <a:gd name="T89" fmla="*/ 68 h 174"/>
                <a:gd name="T90" fmla="*/ 112 w 159"/>
                <a:gd name="T91" fmla="*/ 71 h 174"/>
                <a:gd name="T92" fmla="*/ 95 w 159"/>
                <a:gd name="T93" fmla="*/ 60 h 174"/>
                <a:gd name="T94" fmla="*/ 97 w 159"/>
                <a:gd name="T95" fmla="*/ 40 h 174"/>
                <a:gd name="T96" fmla="*/ 120 w 159"/>
                <a:gd name="T97" fmla="*/ 32 h 174"/>
                <a:gd name="T98" fmla="*/ 134 w 159"/>
                <a:gd name="T99" fmla="*/ 24 h 174"/>
                <a:gd name="T100" fmla="*/ 91 w 159"/>
                <a:gd name="T101" fmla="*/ 20 h 174"/>
                <a:gd name="T102" fmla="*/ 88 w 159"/>
                <a:gd name="T103" fmla="*/ 23 h 174"/>
                <a:gd name="T104" fmla="*/ 84 w 159"/>
                <a:gd name="T105" fmla="*/ 26 h 174"/>
                <a:gd name="T106" fmla="*/ 84 w 159"/>
                <a:gd name="T107" fmla="*/ 27 h 174"/>
                <a:gd name="T108" fmla="*/ 51 w 159"/>
                <a:gd name="T109" fmla="*/ 55 h 174"/>
                <a:gd name="T110" fmla="*/ 53 w 159"/>
                <a:gd name="T111" fmla="*/ 55 h 174"/>
                <a:gd name="T112" fmla="*/ 54 w 159"/>
                <a:gd name="T113" fmla="*/ 5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9" h="174">
                  <a:moveTo>
                    <a:pt x="129" y="19"/>
                  </a:moveTo>
                  <a:cubicBezTo>
                    <a:pt x="125" y="22"/>
                    <a:pt x="125" y="22"/>
                    <a:pt x="125" y="22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8"/>
                    <a:pt x="114" y="28"/>
                    <a:pt x="114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6"/>
                    <a:pt x="100" y="36"/>
                    <a:pt x="100" y="36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76" y="0"/>
                    <a:pt x="56" y="3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23" y="23"/>
                    <a:pt x="12" y="36"/>
                    <a:pt x="6" y="51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0"/>
                    <a:pt x="21" y="42"/>
                    <a:pt x="21" y="42"/>
                  </a:cubicBezTo>
                  <a:cubicBezTo>
                    <a:pt x="21" y="42"/>
                    <a:pt x="23" y="44"/>
                    <a:pt x="23" y="44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0" y="81"/>
                    <a:pt x="40" y="81"/>
                    <a:pt x="40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31" y="101"/>
                    <a:pt x="31" y="101"/>
                    <a:pt x="31" y="101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47" y="103"/>
                    <a:pt x="47" y="103"/>
                    <a:pt x="47" y="103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7" y="90"/>
                    <a:pt x="77" y="90"/>
                    <a:pt x="77" y="90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9" y="94"/>
                    <a:pt x="89" y="94"/>
                    <a:pt x="89" y="94"/>
                  </a:cubicBezTo>
                  <a:cubicBezTo>
                    <a:pt x="95" y="90"/>
                    <a:pt x="95" y="90"/>
                    <a:pt x="95" y="90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05" y="112"/>
                    <a:pt x="105" y="112"/>
                    <a:pt x="105" y="112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3" y="132"/>
                    <a:pt x="103" y="132"/>
                    <a:pt x="103" y="132"/>
                  </a:cubicBezTo>
                  <a:cubicBezTo>
                    <a:pt x="100" y="137"/>
                    <a:pt x="100" y="137"/>
                    <a:pt x="100" y="137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9" y="140"/>
                    <a:pt x="99" y="140"/>
                    <a:pt x="99" y="140"/>
                  </a:cubicBezTo>
                  <a:cubicBezTo>
                    <a:pt x="101" y="139"/>
                    <a:pt x="101" y="139"/>
                    <a:pt x="101" y="139"/>
                  </a:cubicBezTo>
                  <a:cubicBezTo>
                    <a:pt x="101" y="141"/>
                    <a:pt x="101" y="141"/>
                    <a:pt x="101" y="141"/>
                  </a:cubicBezTo>
                  <a:cubicBezTo>
                    <a:pt x="101" y="143"/>
                    <a:pt x="101" y="143"/>
                    <a:pt x="101" y="143"/>
                  </a:cubicBezTo>
                  <a:cubicBezTo>
                    <a:pt x="102" y="144"/>
                    <a:pt x="102" y="144"/>
                    <a:pt x="102" y="144"/>
                  </a:cubicBezTo>
                  <a:cubicBezTo>
                    <a:pt x="104" y="143"/>
                    <a:pt x="104" y="143"/>
                    <a:pt x="104" y="143"/>
                  </a:cubicBezTo>
                  <a:cubicBezTo>
                    <a:pt x="105" y="145"/>
                    <a:pt x="105" y="145"/>
                    <a:pt x="105" y="145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94" y="148"/>
                    <a:pt x="94" y="148"/>
                    <a:pt x="94" y="148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87" y="140"/>
                    <a:pt x="87" y="140"/>
                    <a:pt x="87" y="140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3" y="135"/>
                    <a:pt x="83" y="135"/>
                    <a:pt x="83" y="135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0" y="122"/>
                    <a:pt x="70" y="122"/>
                  </a:cubicBezTo>
                  <a:cubicBezTo>
                    <a:pt x="70" y="123"/>
                    <a:pt x="68" y="123"/>
                    <a:pt x="68" y="123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56" y="115"/>
                    <a:pt x="56" y="115"/>
                    <a:pt x="56" y="115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56" y="107"/>
                    <a:pt x="56" y="107"/>
                    <a:pt x="56" y="107"/>
                  </a:cubicBezTo>
                  <a:cubicBezTo>
                    <a:pt x="53" y="103"/>
                    <a:pt x="53" y="103"/>
                    <a:pt x="53" y="103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1" y="103"/>
                    <a:pt x="41" y="103"/>
                    <a:pt x="41" y="103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1" y="103"/>
                    <a:pt x="21" y="103"/>
                    <a:pt x="21" y="103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7"/>
                    <a:pt x="9" y="97"/>
                    <a:pt x="9" y="97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2" y="104"/>
                    <a:pt x="5" y="114"/>
                    <a:pt x="11" y="124"/>
                  </a:cubicBezTo>
                  <a:cubicBezTo>
                    <a:pt x="33" y="161"/>
                    <a:pt x="83" y="174"/>
                    <a:pt x="121" y="151"/>
                  </a:cubicBezTo>
                  <a:cubicBezTo>
                    <a:pt x="121" y="151"/>
                    <a:pt x="121" y="151"/>
                    <a:pt x="121" y="151"/>
                  </a:cubicBezTo>
                  <a:cubicBezTo>
                    <a:pt x="142" y="138"/>
                    <a:pt x="155" y="117"/>
                    <a:pt x="159" y="94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3" y="82"/>
                    <a:pt x="143" y="82"/>
                    <a:pt x="143" y="82"/>
                  </a:cubicBezTo>
                  <a:cubicBezTo>
                    <a:pt x="141" y="80"/>
                    <a:pt x="141" y="80"/>
                    <a:pt x="141" y="80"/>
                  </a:cubicBezTo>
                  <a:cubicBezTo>
                    <a:pt x="141" y="74"/>
                    <a:pt x="141" y="74"/>
                    <a:pt x="141" y="74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17" y="68"/>
                    <a:pt x="117" y="68"/>
                    <a:pt x="117" y="68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6" y="63"/>
                    <a:pt x="96" y="63"/>
                    <a:pt x="96" y="63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3" y="61"/>
                    <a:pt x="93" y="61"/>
                    <a:pt x="93" y="61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3" y="45"/>
                    <a:pt x="93" y="45"/>
                    <a:pt x="93" y="45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12" y="34"/>
                    <a:pt x="112" y="34"/>
                    <a:pt x="112" y="34"/>
                  </a:cubicBezTo>
                  <a:cubicBezTo>
                    <a:pt x="119" y="32"/>
                    <a:pt x="119" y="32"/>
                    <a:pt x="119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32" y="22"/>
                    <a:pt x="131" y="21"/>
                    <a:pt x="129" y="19"/>
                  </a:cubicBezTo>
                  <a:close/>
                  <a:moveTo>
                    <a:pt x="85" y="19"/>
                  </a:moveTo>
                  <a:cubicBezTo>
                    <a:pt x="85" y="18"/>
                    <a:pt x="85" y="18"/>
                    <a:pt x="85" y="18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5" y="20"/>
                    <a:pt x="85" y="20"/>
                    <a:pt x="85" y="20"/>
                  </a:cubicBezTo>
                  <a:lnTo>
                    <a:pt x="85" y="19"/>
                  </a:lnTo>
                  <a:close/>
                  <a:moveTo>
                    <a:pt x="84" y="26"/>
                  </a:moveTo>
                  <a:cubicBezTo>
                    <a:pt x="84" y="23"/>
                    <a:pt x="84" y="23"/>
                    <a:pt x="84" y="23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4" y="27"/>
                    <a:pt x="84" y="27"/>
                    <a:pt x="84" y="27"/>
                  </a:cubicBezTo>
                  <a:lnTo>
                    <a:pt x="84" y="26"/>
                  </a:lnTo>
                  <a:close/>
                  <a:moveTo>
                    <a:pt x="51" y="56"/>
                  </a:moveTo>
                  <a:cubicBezTo>
                    <a:pt x="50" y="57"/>
                    <a:pt x="50" y="57"/>
                    <a:pt x="50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1" y="55"/>
                    <a:pt x="51" y="55"/>
                    <a:pt x="51" y="55"/>
                  </a:cubicBezTo>
                  <a:lnTo>
                    <a:pt x="51" y="56"/>
                  </a:lnTo>
                  <a:close/>
                  <a:moveTo>
                    <a:pt x="55" y="52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5" y="51"/>
                    <a:pt x="55" y="51"/>
                    <a:pt x="55" y="51"/>
                  </a:cubicBezTo>
                  <a:lnTo>
                    <a:pt x="55" y="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80"/>
            <p:cNvSpPr>
              <a:spLocks noEditPoints="1"/>
            </p:cNvSpPr>
            <p:nvPr/>
          </p:nvSpPr>
          <p:spPr bwMode="auto">
            <a:xfrm>
              <a:off x="1473200" y="2852738"/>
              <a:ext cx="282575" cy="309563"/>
            </a:xfrm>
            <a:custGeom>
              <a:avLst/>
              <a:gdLst>
                <a:gd name="T0" fmla="*/ 120 w 159"/>
                <a:gd name="T1" fmla="*/ 24 h 174"/>
                <a:gd name="T2" fmla="*/ 108 w 159"/>
                <a:gd name="T3" fmla="*/ 23 h 174"/>
                <a:gd name="T4" fmla="*/ 112 w 159"/>
                <a:gd name="T5" fmla="*/ 28 h 174"/>
                <a:gd name="T6" fmla="*/ 103 w 159"/>
                <a:gd name="T7" fmla="*/ 27 h 174"/>
                <a:gd name="T8" fmla="*/ 92 w 159"/>
                <a:gd name="T9" fmla="*/ 40 h 174"/>
                <a:gd name="T10" fmla="*/ 93 w 159"/>
                <a:gd name="T11" fmla="*/ 28 h 174"/>
                <a:gd name="T12" fmla="*/ 101 w 159"/>
                <a:gd name="T13" fmla="*/ 14 h 174"/>
                <a:gd name="T14" fmla="*/ 92 w 159"/>
                <a:gd name="T15" fmla="*/ 9 h 174"/>
                <a:gd name="T16" fmla="*/ 9 w 159"/>
                <a:gd name="T17" fmla="*/ 49 h 174"/>
                <a:gd name="T18" fmla="*/ 15 w 159"/>
                <a:gd name="T19" fmla="*/ 47 h 174"/>
                <a:gd name="T20" fmla="*/ 20 w 159"/>
                <a:gd name="T21" fmla="*/ 41 h 174"/>
                <a:gd name="T22" fmla="*/ 23 w 159"/>
                <a:gd name="T23" fmla="*/ 44 h 174"/>
                <a:gd name="T24" fmla="*/ 27 w 159"/>
                <a:gd name="T25" fmla="*/ 35 h 174"/>
                <a:gd name="T26" fmla="*/ 34 w 159"/>
                <a:gd name="T27" fmla="*/ 33 h 174"/>
                <a:gd name="T28" fmla="*/ 51 w 159"/>
                <a:gd name="T29" fmla="*/ 27 h 174"/>
                <a:gd name="T30" fmla="*/ 45 w 159"/>
                <a:gd name="T31" fmla="*/ 31 h 174"/>
                <a:gd name="T32" fmla="*/ 37 w 159"/>
                <a:gd name="T33" fmla="*/ 36 h 174"/>
                <a:gd name="T34" fmla="*/ 36 w 159"/>
                <a:gd name="T35" fmla="*/ 42 h 174"/>
                <a:gd name="T36" fmla="*/ 31 w 159"/>
                <a:gd name="T37" fmla="*/ 53 h 174"/>
                <a:gd name="T38" fmla="*/ 38 w 159"/>
                <a:gd name="T39" fmla="*/ 42 h 174"/>
                <a:gd name="T40" fmla="*/ 53 w 159"/>
                <a:gd name="T41" fmla="*/ 40 h 174"/>
                <a:gd name="T42" fmla="*/ 56 w 159"/>
                <a:gd name="T43" fmla="*/ 46 h 174"/>
                <a:gd name="T44" fmla="*/ 59 w 159"/>
                <a:gd name="T45" fmla="*/ 48 h 174"/>
                <a:gd name="T46" fmla="*/ 54 w 159"/>
                <a:gd name="T47" fmla="*/ 45 h 174"/>
                <a:gd name="T48" fmla="*/ 50 w 159"/>
                <a:gd name="T49" fmla="*/ 48 h 174"/>
                <a:gd name="T50" fmla="*/ 51 w 159"/>
                <a:gd name="T51" fmla="*/ 50 h 174"/>
                <a:gd name="T52" fmla="*/ 47 w 159"/>
                <a:gd name="T53" fmla="*/ 57 h 174"/>
                <a:gd name="T54" fmla="*/ 43 w 159"/>
                <a:gd name="T55" fmla="*/ 84 h 174"/>
                <a:gd name="T56" fmla="*/ 28 w 159"/>
                <a:gd name="T57" fmla="*/ 99 h 174"/>
                <a:gd name="T58" fmla="*/ 43 w 159"/>
                <a:gd name="T59" fmla="*/ 97 h 174"/>
                <a:gd name="T60" fmla="*/ 66 w 159"/>
                <a:gd name="T61" fmla="*/ 91 h 174"/>
                <a:gd name="T62" fmla="*/ 83 w 159"/>
                <a:gd name="T63" fmla="*/ 95 h 174"/>
                <a:gd name="T64" fmla="*/ 102 w 159"/>
                <a:gd name="T65" fmla="*/ 94 h 174"/>
                <a:gd name="T66" fmla="*/ 100 w 159"/>
                <a:gd name="T67" fmla="*/ 117 h 174"/>
                <a:gd name="T68" fmla="*/ 98 w 159"/>
                <a:gd name="T69" fmla="*/ 139 h 174"/>
                <a:gd name="T70" fmla="*/ 104 w 159"/>
                <a:gd name="T71" fmla="*/ 143 h 174"/>
                <a:gd name="T72" fmla="*/ 107 w 159"/>
                <a:gd name="T73" fmla="*/ 152 h 174"/>
                <a:gd name="T74" fmla="*/ 83 w 159"/>
                <a:gd name="T75" fmla="*/ 135 h 174"/>
                <a:gd name="T76" fmla="*/ 56 w 159"/>
                <a:gd name="T77" fmla="*/ 115 h 174"/>
                <a:gd name="T78" fmla="*/ 37 w 159"/>
                <a:gd name="T79" fmla="*/ 104 h 174"/>
                <a:gd name="T80" fmla="*/ 21 w 159"/>
                <a:gd name="T81" fmla="*/ 105 h 174"/>
                <a:gd name="T82" fmla="*/ 17 w 159"/>
                <a:gd name="T83" fmla="*/ 102 h 174"/>
                <a:gd name="T84" fmla="*/ 0 w 159"/>
                <a:gd name="T85" fmla="*/ 93 h 174"/>
                <a:gd name="T86" fmla="*/ 154 w 159"/>
                <a:gd name="T87" fmla="*/ 90 h 174"/>
                <a:gd name="T88" fmla="*/ 131 w 159"/>
                <a:gd name="T89" fmla="*/ 68 h 174"/>
                <a:gd name="T90" fmla="*/ 112 w 159"/>
                <a:gd name="T91" fmla="*/ 70 h 174"/>
                <a:gd name="T92" fmla="*/ 95 w 159"/>
                <a:gd name="T93" fmla="*/ 60 h 174"/>
                <a:gd name="T94" fmla="*/ 97 w 159"/>
                <a:gd name="T95" fmla="*/ 40 h 174"/>
                <a:gd name="T96" fmla="*/ 120 w 159"/>
                <a:gd name="T97" fmla="*/ 32 h 174"/>
                <a:gd name="T98" fmla="*/ 134 w 159"/>
                <a:gd name="T99" fmla="*/ 23 h 174"/>
                <a:gd name="T100" fmla="*/ 91 w 159"/>
                <a:gd name="T101" fmla="*/ 19 h 174"/>
                <a:gd name="T102" fmla="*/ 88 w 159"/>
                <a:gd name="T103" fmla="*/ 23 h 174"/>
                <a:gd name="T104" fmla="*/ 83 w 159"/>
                <a:gd name="T105" fmla="*/ 25 h 174"/>
                <a:gd name="T106" fmla="*/ 84 w 159"/>
                <a:gd name="T107" fmla="*/ 27 h 174"/>
                <a:gd name="T108" fmla="*/ 51 w 159"/>
                <a:gd name="T109" fmla="*/ 55 h 174"/>
                <a:gd name="T110" fmla="*/ 53 w 159"/>
                <a:gd name="T111" fmla="*/ 55 h 174"/>
                <a:gd name="T112" fmla="*/ 54 w 159"/>
                <a:gd name="T113" fmla="*/ 5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9" h="174">
                  <a:moveTo>
                    <a:pt x="129" y="19"/>
                  </a:moveTo>
                  <a:cubicBezTo>
                    <a:pt x="125" y="21"/>
                    <a:pt x="125" y="21"/>
                    <a:pt x="125" y="21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20" y="24"/>
                    <a:pt x="120" y="24"/>
                    <a:pt x="120" y="24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100" y="36"/>
                    <a:pt x="100" y="36"/>
                    <a:pt x="100" y="36"/>
                  </a:cubicBezTo>
                  <a:cubicBezTo>
                    <a:pt x="98" y="37"/>
                    <a:pt x="98" y="37"/>
                    <a:pt x="98" y="37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3" y="28"/>
                    <a:pt x="93" y="28"/>
                    <a:pt x="93" y="28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100" y="14"/>
                    <a:pt x="100" y="14"/>
                    <a:pt x="100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76" y="0"/>
                    <a:pt x="56" y="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23" y="22"/>
                    <a:pt x="12" y="36"/>
                    <a:pt x="6" y="51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21" y="42"/>
                    <a:pt x="21" y="42"/>
                  </a:cubicBezTo>
                  <a:cubicBezTo>
                    <a:pt x="21" y="42"/>
                    <a:pt x="23" y="44"/>
                    <a:pt x="23" y="44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32"/>
                    <a:pt x="49" y="32"/>
                    <a:pt x="49" y="32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1" y="49"/>
                    <a:pt x="51" y="49"/>
                    <a:pt x="51" y="49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0" y="53"/>
                    <a:pt x="50" y="53"/>
                    <a:pt x="50" y="53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43" y="84"/>
                    <a:pt x="43" y="84"/>
                    <a:pt x="43" y="84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0" y="87"/>
                    <a:pt x="30" y="87"/>
                    <a:pt x="30" y="87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7" y="96"/>
                    <a:pt x="27" y="96"/>
                    <a:pt x="27" y="96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9" y="98"/>
                    <a:pt x="39" y="98"/>
                    <a:pt x="39" y="98"/>
                  </a:cubicBezTo>
                  <a:cubicBezTo>
                    <a:pt x="43" y="97"/>
                    <a:pt x="43" y="97"/>
                    <a:pt x="43" y="97"/>
                  </a:cubicBezTo>
                  <a:cubicBezTo>
                    <a:pt x="47" y="103"/>
                    <a:pt x="47" y="103"/>
                    <a:pt x="47" y="103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3" y="95"/>
                    <a:pt x="83" y="95"/>
                    <a:pt x="83" y="95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9" y="94"/>
                    <a:pt x="89" y="94"/>
                    <a:pt x="89" y="94"/>
                  </a:cubicBezTo>
                  <a:cubicBezTo>
                    <a:pt x="95" y="90"/>
                    <a:pt x="95" y="90"/>
                    <a:pt x="95" y="90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2" y="99"/>
                    <a:pt x="102" y="99"/>
                    <a:pt x="102" y="99"/>
                  </a:cubicBezTo>
                  <a:cubicBezTo>
                    <a:pt x="106" y="108"/>
                    <a:pt x="106" y="108"/>
                    <a:pt x="106" y="108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17"/>
                    <a:pt x="100" y="117"/>
                    <a:pt x="100" y="117"/>
                  </a:cubicBezTo>
                  <a:cubicBezTo>
                    <a:pt x="100" y="117"/>
                    <a:pt x="100" y="117"/>
                    <a:pt x="100" y="117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3" y="132"/>
                    <a:pt x="103" y="132"/>
                    <a:pt x="103" y="132"/>
                  </a:cubicBezTo>
                  <a:cubicBezTo>
                    <a:pt x="100" y="137"/>
                    <a:pt x="100" y="137"/>
                    <a:pt x="100" y="137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8" y="140"/>
                    <a:pt x="98" y="140"/>
                    <a:pt x="98" y="140"/>
                  </a:cubicBezTo>
                  <a:cubicBezTo>
                    <a:pt x="101" y="139"/>
                    <a:pt x="101" y="139"/>
                    <a:pt x="101" y="139"/>
                  </a:cubicBezTo>
                  <a:cubicBezTo>
                    <a:pt x="101" y="141"/>
                    <a:pt x="101" y="141"/>
                    <a:pt x="101" y="141"/>
                  </a:cubicBezTo>
                  <a:cubicBezTo>
                    <a:pt x="100" y="143"/>
                    <a:pt x="100" y="143"/>
                    <a:pt x="100" y="143"/>
                  </a:cubicBezTo>
                  <a:cubicBezTo>
                    <a:pt x="102" y="144"/>
                    <a:pt x="102" y="144"/>
                    <a:pt x="102" y="144"/>
                  </a:cubicBezTo>
                  <a:cubicBezTo>
                    <a:pt x="104" y="143"/>
                    <a:pt x="104" y="143"/>
                    <a:pt x="104" y="143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5" y="146"/>
                    <a:pt x="105" y="146"/>
                    <a:pt x="105" y="146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94" y="148"/>
                    <a:pt x="94" y="148"/>
                    <a:pt x="94" y="148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87" y="140"/>
                    <a:pt x="87" y="140"/>
                    <a:pt x="87" y="140"/>
                  </a:cubicBezTo>
                  <a:cubicBezTo>
                    <a:pt x="85" y="134"/>
                    <a:pt x="85" y="134"/>
                    <a:pt x="85" y="134"/>
                  </a:cubicBezTo>
                  <a:cubicBezTo>
                    <a:pt x="83" y="135"/>
                    <a:pt x="83" y="135"/>
                    <a:pt x="83" y="135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0" y="122"/>
                    <a:pt x="70" y="122"/>
                  </a:cubicBezTo>
                  <a:cubicBezTo>
                    <a:pt x="70" y="122"/>
                    <a:pt x="68" y="123"/>
                    <a:pt x="68" y="123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57" y="118"/>
                    <a:pt x="57" y="118"/>
                    <a:pt x="57" y="118"/>
                  </a:cubicBezTo>
                  <a:cubicBezTo>
                    <a:pt x="56" y="115"/>
                    <a:pt x="56" y="115"/>
                    <a:pt x="56" y="115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13" y="99"/>
                    <a:pt x="13" y="99"/>
                    <a:pt x="13" y="99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103"/>
                    <a:pt x="5" y="114"/>
                    <a:pt x="11" y="123"/>
                  </a:cubicBezTo>
                  <a:cubicBezTo>
                    <a:pt x="33" y="161"/>
                    <a:pt x="83" y="174"/>
                    <a:pt x="120" y="151"/>
                  </a:cubicBezTo>
                  <a:cubicBezTo>
                    <a:pt x="121" y="151"/>
                    <a:pt x="121" y="151"/>
                    <a:pt x="121" y="151"/>
                  </a:cubicBezTo>
                  <a:cubicBezTo>
                    <a:pt x="142" y="138"/>
                    <a:pt x="155" y="117"/>
                    <a:pt x="159" y="94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4" y="90"/>
                    <a:pt x="154" y="90"/>
                    <a:pt x="154" y="90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2" y="82"/>
                    <a:pt x="142" y="82"/>
                    <a:pt x="142" y="82"/>
                  </a:cubicBezTo>
                  <a:cubicBezTo>
                    <a:pt x="141" y="80"/>
                    <a:pt x="141" y="80"/>
                    <a:pt x="141" y="80"/>
                  </a:cubicBezTo>
                  <a:cubicBezTo>
                    <a:pt x="141" y="74"/>
                    <a:pt x="141" y="74"/>
                    <a:pt x="141" y="74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17" y="67"/>
                    <a:pt x="117" y="67"/>
                    <a:pt x="117" y="67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93" y="61"/>
                    <a:pt x="93" y="61"/>
                    <a:pt x="93" y="61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3" y="45"/>
                    <a:pt x="93" y="45"/>
                    <a:pt x="93" y="45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21" y="31"/>
                    <a:pt x="121" y="31"/>
                    <a:pt x="121" y="31"/>
                  </a:cubicBezTo>
                  <a:cubicBezTo>
                    <a:pt x="120" y="29"/>
                    <a:pt x="120" y="29"/>
                    <a:pt x="120" y="29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34" y="24"/>
                    <a:pt x="134" y="24"/>
                    <a:pt x="134" y="24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2" y="22"/>
                    <a:pt x="130" y="20"/>
                    <a:pt x="129" y="19"/>
                  </a:cubicBezTo>
                  <a:close/>
                  <a:moveTo>
                    <a:pt x="85" y="19"/>
                  </a:moveTo>
                  <a:cubicBezTo>
                    <a:pt x="85" y="18"/>
                    <a:pt x="85" y="18"/>
                    <a:pt x="85" y="18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91" y="19"/>
                    <a:pt x="91" y="19"/>
                    <a:pt x="91" y="19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90" y="21"/>
                    <a:pt x="90" y="21"/>
                    <a:pt x="90" y="21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5" y="20"/>
                    <a:pt x="85" y="20"/>
                    <a:pt x="85" y="20"/>
                  </a:cubicBezTo>
                  <a:lnTo>
                    <a:pt x="85" y="19"/>
                  </a:lnTo>
                  <a:close/>
                  <a:moveTo>
                    <a:pt x="83" y="25"/>
                  </a:moveTo>
                  <a:cubicBezTo>
                    <a:pt x="83" y="22"/>
                    <a:pt x="83" y="22"/>
                    <a:pt x="83" y="22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84" y="27"/>
                    <a:pt x="84" y="27"/>
                    <a:pt x="84" y="27"/>
                  </a:cubicBezTo>
                  <a:lnTo>
                    <a:pt x="83" y="25"/>
                  </a:lnTo>
                  <a:close/>
                  <a:moveTo>
                    <a:pt x="51" y="56"/>
                  </a:moveTo>
                  <a:cubicBezTo>
                    <a:pt x="50" y="57"/>
                    <a:pt x="50" y="57"/>
                    <a:pt x="50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51" y="55"/>
                    <a:pt x="51" y="55"/>
                    <a:pt x="51" y="55"/>
                  </a:cubicBezTo>
                  <a:lnTo>
                    <a:pt x="51" y="56"/>
                  </a:lnTo>
                  <a:close/>
                  <a:moveTo>
                    <a:pt x="55" y="51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3" y="55"/>
                    <a:pt x="52" y="54"/>
                    <a:pt x="52" y="54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3" y="53"/>
                    <a:pt x="53" y="53"/>
                    <a:pt x="53" y="53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5" y="50"/>
                    <a:pt x="55" y="50"/>
                    <a:pt x="55" y="50"/>
                  </a:cubicBezTo>
                  <a:lnTo>
                    <a:pt x="55" y="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81"/>
            <p:cNvSpPr>
              <a:spLocks noEditPoints="1"/>
            </p:cNvSpPr>
            <p:nvPr/>
          </p:nvSpPr>
          <p:spPr bwMode="auto">
            <a:xfrm>
              <a:off x="2717800" y="1936750"/>
              <a:ext cx="198438" cy="290513"/>
            </a:xfrm>
            <a:custGeom>
              <a:avLst/>
              <a:gdLst>
                <a:gd name="T0" fmla="*/ 110 w 112"/>
                <a:gd name="T1" fmla="*/ 41 h 163"/>
                <a:gd name="T2" fmla="*/ 107 w 112"/>
                <a:gd name="T3" fmla="*/ 34 h 163"/>
                <a:gd name="T4" fmla="*/ 55 w 112"/>
                <a:gd name="T5" fmla="*/ 0 h 163"/>
                <a:gd name="T6" fmla="*/ 0 w 112"/>
                <a:gd name="T7" fmla="*/ 51 h 163"/>
                <a:gd name="T8" fmla="*/ 0 w 112"/>
                <a:gd name="T9" fmla="*/ 58 h 163"/>
                <a:gd name="T10" fmla="*/ 0 w 112"/>
                <a:gd name="T11" fmla="*/ 62 h 163"/>
                <a:gd name="T12" fmla="*/ 24 w 112"/>
                <a:gd name="T13" fmla="*/ 112 h 163"/>
                <a:gd name="T14" fmla="*/ 56 w 112"/>
                <a:gd name="T15" fmla="*/ 163 h 163"/>
                <a:gd name="T16" fmla="*/ 75 w 112"/>
                <a:gd name="T17" fmla="*/ 130 h 163"/>
                <a:gd name="T18" fmla="*/ 81 w 112"/>
                <a:gd name="T19" fmla="*/ 121 h 163"/>
                <a:gd name="T20" fmla="*/ 85 w 112"/>
                <a:gd name="T21" fmla="*/ 115 h 163"/>
                <a:gd name="T22" fmla="*/ 112 w 112"/>
                <a:gd name="T23" fmla="*/ 58 h 163"/>
                <a:gd name="T24" fmla="*/ 112 w 112"/>
                <a:gd name="T25" fmla="*/ 50 h 163"/>
                <a:gd name="T26" fmla="*/ 110 w 112"/>
                <a:gd name="T27" fmla="*/ 41 h 163"/>
                <a:gd name="T28" fmla="*/ 56 w 112"/>
                <a:gd name="T29" fmla="*/ 76 h 163"/>
                <a:gd name="T30" fmla="*/ 37 w 112"/>
                <a:gd name="T31" fmla="*/ 62 h 163"/>
                <a:gd name="T32" fmla="*/ 36 w 112"/>
                <a:gd name="T33" fmla="*/ 57 h 163"/>
                <a:gd name="T34" fmla="*/ 36 w 112"/>
                <a:gd name="T35" fmla="*/ 53 h 163"/>
                <a:gd name="T36" fmla="*/ 56 w 112"/>
                <a:gd name="T37" fmla="*/ 34 h 163"/>
                <a:gd name="T38" fmla="*/ 77 w 112"/>
                <a:gd name="T39" fmla="*/ 55 h 163"/>
                <a:gd name="T40" fmla="*/ 56 w 112"/>
                <a:gd name="T41" fmla="*/ 76 h 163"/>
                <a:gd name="T42" fmla="*/ 56 w 112"/>
                <a:gd name="T43" fmla="*/ 76 h 163"/>
                <a:gd name="T44" fmla="*/ 56 w 112"/>
                <a:gd name="T45" fmla="*/ 7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" h="163">
                  <a:moveTo>
                    <a:pt x="110" y="41"/>
                  </a:moveTo>
                  <a:cubicBezTo>
                    <a:pt x="109" y="39"/>
                    <a:pt x="108" y="36"/>
                    <a:pt x="107" y="34"/>
                  </a:cubicBezTo>
                  <a:cubicBezTo>
                    <a:pt x="96" y="9"/>
                    <a:pt x="74" y="0"/>
                    <a:pt x="55" y="0"/>
                  </a:cubicBezTo>
                  <a:cubicBezTo>
                    <a:pt x="31" y="0"/>
                    <a:pt x="3" y="17"/>
                    <a:pt x="0" y="51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61"/>
                    <a:pt x="0" y="62"/>
                  </a:cubicBezTo>
                  <a:cubicBezTo>
                    <a:pt x="2" y="78"/>
                    <a:pt x="15" y="96"/>
                    <a:pt x="24" y="112"/>
                  </a:cubicBezTo>
                  <a:cubicBezTo>
                    <a:pt x="35" y="129"/>
                    <a:pt x="45" y="146"/>
                    <a:pt x="56" y="163"/>
                  </a:cubicBezTo>
                  <a:cubicBezTo>
                    <a:pt x="63" y="152"/>
                    <a:pt x="69" y="141"/>
                    <a:pt x="75" y="130"/>
                  </a:cubicBezTo>
                  <a:cubicBezTo>
                    <a:pt x="77" y="127"/>
                    <a:pt x="79" y="124"/>
                    <a:pt x="81" y="121"/>
                  </a:cubicBezTo>
                  <a:cubicBezTo>
                    <a:pt x="82" y="119"/>
                    <a:pt x="84" y="117"/>
                    <a:pt x="85" y="115"/>
                  </a:cubicBezTo>
                  <a:cubicBezTo>
                    <a:pt x="96" y="96"/>
                    <a:pt x="112" y="77"/>
                    <a:pt x="112" y="58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2" y="48"/>
                    <a:pt x="110" y="41"/>
                    <a:pt x="110" y="41"/>
                  </a:cubicBezTo>
                  <a:close/>
                  <a:moveTo>
                    <a:pt x="56" y="76"/>
                  </a:moveTo>
                  <a:cubicBezTo>
                    <a:pt x="48" y="76"/>
                    <a:pt x="41" y="72"/>
                    <a:pt x="37" y="62"/>
                  </a:cubicBezTo>
                  <a:cubicBezTo>
                    <a:pt x="36" y="61"/>
                    <a:pt x="36" y="57"/>
                    <a:pt x="36" y="57"/>
                  </a:cubicBezTo>
                  <a:cubicBezTo>
                    <a:pt x="36" y="53"/>
                    <a:pt x="36" y="53"/>
                    <a:pt x="36" y="53"/>
                  </a:cubicBezTo>
                  <a:cubicBezTo>
                    <a:pt x="36" y="40"/>
                    <a:pt x="47" y="34"/>
                    <a:pt x="56" y="34"/>
                  </a:cubicBezTo>
                  <a:cubicBezTo>
                    <a:pt x="68" y="34"/>
                    <a:pt x="77" y="43"/>
                    <a:pt x="77" y="55"/>
                  </a:cubicBezTo>
                  <a:cubicBezTo>
                    <a:pt x="77" y="67"/>
                    <a:pt x="67" y="76"/>
                    <a:pt x="56" y="76"/>
                  </a:cubicBezTo>
                  <a:close/>
                  <a:moveTo>
                    <a:pt x="56" y="76"/>
                  </a:moveTo>
                  <a:cubicBezTo>
                    <a:pt x="56" y="76"/>
                    <a:pt x="56" y="76"/>
                    <a:pt x="56" y="7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82"/>
            <p:cNvSpPr>
              <a:spLocks noEditPoints="1"/>
            </p:cNvSpPr>
            <p:nvPr/>
          </p:nvSpPr>
          <p:spPr bwMode="auto">
            <a:xfrm>
              <a:off x="4035425" y="3098800"/>
              <a:ext cx="200025" cy="290513"/>
            </a:xfrm>
            <a:custGeom>
              <a:avLst/>
              <a:gdLst>
                <a:gd name="T0" fmla="*/ 110 w 113"/>
                <a:gd name="T1" fmla="*/ 40 h 163"/>
                <a:gd name="T2" fmla="*/ 107 w 113"/>
                <a:gd name="T3" fmla="*/ 34 h 163"/>
                <a:gd name="T4" fmla="*/ 56 w 113"/>
                <a:gd name="T5" fmla="*/ 0 h 163"/>
                <a:gd name="T6" fmla="*/ 0 w 113"/>
                <a:gd name="T7" fmla="*/ 50 h 163"/>
                <a:gd name="T8" fmla="*/ 0 w 113"/>
                <a:gd name="T9" fmla="*/ 57 h 163"/>
                <a:gd name="T10" fmla="*/ 1 w 113"/>
                <a:gd name="T11" fmla="*/ 62 h 163"/>
                <a:gd name="T12" fmla="*/ 25 w 113"/>
                <a:gd name="T13" fmla="*/ 111 h 163"/>
                <a:gd name="T14" fmla="*/ 57 w 113"/>
                <a:gd name="T15" fmla="*/ 163 h 163"/>
                <a:gd name="T16" fmla="*/ 76 w 113"/>
                <a:gd name="T17" fmla="*/ 130 h 163"/>
                <a:gd name="T18" fmla="*/ 82 w 113"/>
                <a:gd name="T19" fmla="*/ 120 h 163"/>
                <a:gd name="T20" fmla="*/ 86 w 113"/>
                <a:gd name="T21" fmla="*/ 114 h 163"/>
                <a:gd name="T22" fmla="*/ 113 w 113"/>
                <a:gd name="T23" fmla="*/ 58 h 163"/>
                <a:gd name="T24" fmla="*/ 113 w 113"/>
                <a:gd name="T25" fmla="*/ 50 h 163"/>
                <a:gd name="T26" fmla="*/ 110 w 113"/>
                <a:gd name="T27" fmla="*/ 40 h 163"/>
                <a:gd name="T28" fmla="*/ 56 w 113"/>
                <a:gd name="T29" fmla="*/ 75 h 163"/>
                <a:gd name="T30" fmla="*/ 37 w 113"/>
                <a:gd name="T31" fmla="*/ 62 h 163"/>
                <a:gd name="T32" fmla="*/ 37 w 113"/>
                <a:gd name="T33" fmla="*/ 57 h 163"/>
                <a:gd name="T34" fmla="*/ 37 w 113"/>
                <a:gd name="T35" fmla="*/ 52 h 163"/>
                <a:gd name="T36" fmla="*/ 57 w 113"/>
                <a:gd name="T37" fmla="*/ 34 h 163"/>
                <a:gd name="T38" fmla="*/ 77 w 113"/>
                <a:gd name="T39" fmla="*/ 55 h 163"/>
                <a:gd name="T40" fmla="*/ 56 w 113"/>
                <a:gd name="T41" fmla="*/ 75 h 163"/>
                <a:gd name="T42" fmla="*/ 56 w 113"/>
                <a:gd name="T43" fmla="*/ 75 h 163"/>
                <a:gd name="T44" fmla="*/ 56 w 113"/>
                <a:gd name="T45" fmla="*/ 7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163">
                  <a:moveTo>
                    <a:pt x="110" y="40"/>
                  </a:moveTo>
                  <a:cubicBezTo>
                    <a:pt x="110" y="38"/>
                    <a:pt x="108" y="36"/>
                    <a:pt x="107" y="34"/>
                  </a:cubicBezTo>
                  <a:cubicBezTo>
                    <a:pt x="97" y="9"/>
                    <a:pt x="74" y="0"/>
                    <a:pt x="56" y="0"/>
                  </a:cubicBezTo>
                  <a:cubicBezTo>
                    <a:pt x="31" y="0"/>
                    <a:pt x="4" y="16"/>
                    <a:pt x="0" y="5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8"/>
                    <a:pt x="0" y="60"/>
                    <a:pt x="1" y="62"/>
                  </a:cubicBezTo>
                  <a:cubicBezTo>
                    <a:pt x="3" y="78"/>
                    <a:pt x="15" y="95"/>
                    <a:pt x="25" y="111"/>
                  </a:cubicBezTo>
                  <a:cubicBezTo>
                    <a:pt x="35" y="129"/>
                    <a:pt x="46" y="146"/>
                    <a:pt x="57" y="163"/>
                  </a:cubicBezTo>
                  <a:cubicBezTo>
                    <a:pt x="63" y="152"/>
                    <a:pt x="70" y="141"/>
                    <a:pt x="76" y="130"/>
                  </a:cubicBezTo>
                  <a:cubicBezTo>
                    <a:pt x="78" y="126"/>
                    <a:pt x="80" y="123"/>
                    <a:pt x="82" y="120"/>
                  </a:cubicBezTo>
                  <a:cubicBezTo>
                    <a:pt x="83" y="118"/>
                    <a:pt x="85" y="116"/>
                    <a:pt x="86" y="114"/>
                  </a:cubicBezTo>
                  <a:cubicBezTo>
                    <a:pt x="96" y="95"/>
                    <a:pt x="113" y="76"/>
                    <a:pt x="113" y="58"/>
                  </a:cubicBezTo>
                  <a:cubicBezTo>
                    <a:pt x="113" y="50"/>
                    <a:pt x="113" y="50"/>
                    <a:pt x="113" y="50"/>
                  </a:cubicBezTo>
                  <a:cubicBezTo>
                    <a:pt x="113" y="48"/>
                    <a:pt x="110" y="41"/>
                    <a:pt x="110" y="40"/>
                  </a:cubicBezTo>
                  <a:close/>
                  <a:moveTo>
                    <a:pt x="56" y="75"/>
                  </a:moveTo>
                  <a:cubicBezTo>
                    <a:pt x="49" y="75"/>
                    <a:pt x="41" y="72"/>
                    <a:pt x="37" y="62"/>
                  </a:cubicBezTo>
                  <a:cubicBezTo>
                    <a:pt x="37" y="60"/>
                    <a:pt x="37" y="57"/>
                    <a:pt x="37" y="57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39"/>
                    <a:pt x="47" y="34"/>
                    <a:pt x="57" y="34"/>
                  </a:cubicBezTo>
                  <a:cubicBezTo>
                    <a:pt x="68" y="34"/>
                    <a:pt x="77" y="43"/>
                    <a:pt x="77" y="55"/>
                  </a:cubicBezTo>
                  <a:cubicBezTo>
                    <a:pt x="77" y="66"/>
                    <a:pt x="68" y="75"/>
                    <a:pt x="56" y="75"/>
                  </a:cubicBezTo>
                  <a:close/>
                  <a:moveTo>
                    <a:pt x="56" y="75"/>
                  </a:moveTo>
                  <a:cubicBezTo>
                    <a:pt x="56" y="75"/>
                    <a:pt x="56" y="75"/>
                    <a:pt x="56" y="7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83"/>
            <p:cNvSpPr>
              <a:spLocks noEditPoints="1"/>
            </p:cNvSpPr>
            <p:nvPr/>
          </p:nvSpPr>
          <p:spPr bwMode="auto">
            <a:xfrm>
              <a:off x="1169987" y="2754313"/>
              <a:ext cx="200025" cy="290513"/>
            </a:xfrm>
            <a:custGeom>
              <a:avLst/>
              <a:gdLst>
                <a:gd name="T0" fmla="*/ 110 w 113"/>
                <a:gd name="T1" fmla="*/ 41 h 164"/>
                <a:gd name="T2" fmla="*/ 108 w 113"/>
                <a:gd name="T3" fmla="*/ 34 h 164"/>
                <a:gd name="T4" fmla="*/ 56 w 113"/>
                <a:gd name="T5" fmla="*/ 0 h 164"/>
                <a:gd name="T6" fmla="*/ 0 w 113"/>
                <a:gd name="T7" fmla="*/ 51 h 164"/>
                <a:gd name="T8" fmla="*/ 0 w 113"/>
                <a:gd name="T9" fmla="*/ 58 h 164"/>
                <a:gd name="T10" fmla="*/ 1 w 113"/>
                <a:gd name="T11" fmla="*/ 62 h 164"/>
                <a:gd name="T12" fmla="*/ 25 w 113"/>
                <a:gd name="T13" fmla="*/ 112 h 164"/>
                <a:gd name="T14" fmla="*/ 57 w 113"/>
                <a:gd name="T15" fmla="*/ 164 h 164"/>
                <a:gd name="T16" fmla="*/ 76 w 113"/>
                <a:gd name="T17" fmla="*/ 130 h 164"/>
                <a:gd name="T18" fmla="*/ 82 w 113"/>
                <a:gd name="T19" fmla="*/ 121 h 164"/>
                <a:gd name="T20" fmla="*/ 86 w 113"/>
                <a:gd name="T21" fmla="*/ 115 h 164"/>
                <a:gd name="T22" fmla="*/ 113 w 113"/>
                <a:gd name="T23" fmla="*/ 58 h 164"/>
                <a:gd name="T24" fmla="*/ 113 w 113"/>
                <a:gd name="T25" fmla="*/ 51 h 164"/>
                <a:gd name="T26" fmla="*/ 110 w 113"/>
                <a:gd name="T27" fmla="*/ 41 h 164"/>
                <a:gd name="T28" fmla="*/ 56 w 113"/>
                <a:gd name="T29" fmla="*/ 76 h 164"/>
                <a:gd name="T30" fmla="*/ 37 w 113"/>
                <a:gd name="T31" fmla="*/ 62 h 164"/>
                <a:gd name="T32" fmla="*/ 37 w 113"/>
                <a:gd name="T33" fmla="*/ 57 h 164"/>
                <a:gd name="T34" fmla="*/ 37 w 113"/>
                <a:gd name="T35" fmla="*/ 53 h 164"/>
                <a:gd name="T36" fmla="*/ 57 w 113"/>
                <a:gd name="T37" fmla="*/ 34 h 164"/>
                <a:gd name="T38" fmla="*/ 78 w 113"/>
                <a:gd name="T39" fmla="*/ 55 h 164"/>
                <a:gd name="T40" fmla="*/ 56 w 113"/>
                <a:gd name="T41" fmla="*/ 76 h 164"/>
                <a:gd name="T42" fmla="*/ 56 w 113"/>
                <a:gd name="T43" fmla="*/ 76 h 164"/>
                <a:gd name="T44" fmla="*/ 56 w 113"/>
                <a:gd name="T45" fmla="*/ 7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3" h="164">
                  <a:moveTo>
                    <a:pt x="110" y="41"/>
                  </a:moveTo>
                  <a:cubicBezTo>
                    <a:pt x="110" y="39"/>
                    <a:pt x="108" y="36"/>
                    <a:pt x="108" y="34"/>
                  </a:cubicBezTo>
                  <a:cubicBezTo>
                    <a:pt x="97" y="9"/>
                    <a:pt x="74" y="0"/>
                    <a:pt x="56" y="0"/>
                  </a:cubicBezTo>
                  <a:cubicBezTo>
                    <a:pt x="31" y="0"/>
                    <a:pt x="4" y="17"/>
                    <a:pt x="0" y="51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1" y="61"/>
                    <a:pt x="1" y="62"/>
                  </a:cubicBezTo>
                  <a:cubicBezTo>
                    <a:pt x="3" y="78"/>
                    <a:pt x="16" y="96"/>
                    <a:pt x="25" y="112"/>
                  </a:cubicBezTo>
                  <a:cubicBezTo>
                    <a:pt x="35" y="129"/>
                    <a:pt x="46" y="146"/>
                    <a:pt x="57" y="164"/>
                  </a:cubicBezTo>
                  <a:cubicBezTo>
                    <a:pt x="63" y="152"/>
                    <a:pt x="70" y="141"/>
                    <a:pt x="76" y="130"/>
                  </a:cubicBezTo>
                  <a:cubicBezTo>
                    <a:pt x="78" y="127"/>
                    <a:pt x="80" y="124"/>
                    <a:pt x="82" y="121"/>
                  </a:cubicBezTo>
                  <a:cubicBezTo>
                    <a:pt x="83" y="119"/>
                    <a:pt x="85" y="117"/>
                    <a:pt x="86" y="115"/>
                  </a:cubicBezTo>
                  <a:cubicBezTo>
                    <a:pt x="96" y="96"/>
                    <a:pt x="113" y="77"/>
                    <a:pt x="113" y="58"/>
                  </a:cubicBezTo>
                  <a:cubicBezTo>
                    <a:pt x="113" y="51"/>
                    <a:pt x="113" y="51"/>
                    <a:pt x="113" y="51"/>
                  </a:cubicBezTo>
                  <a:cubicBezTo>
                    <a:pt x="113" y="49"/>
                    <a:pt x="110" y="41"/>
                    <a:pt x="110" y="41"/>
                  </a:cubicBezTo>
                  <a:close/>
                  <a:moveTo>
                    <a:pt x="56" y="76"/>
                  </a:moveTo>
                  <a:cubicBezTo>
                    <a:pt x="49" y="76"/>
                    <a:pt x="41" y="72"/>
                    <a:pt x="37" y="62"/>
                  </a:cubicBezTo>
                  <a:cubicBezTo>
                    <a:pt x="37" y="61"/>
                    <a:pt x="37" y="58"/>
                    <a:pt x="37" y="57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40"/>
                    <a:pt x="48" y="34"/>
                    <a:pt x="57" y="34"/>
                  </a:cubicBezTo>
                  <a:cubicBezTo>
                    <a:pt x="69" y="34"/>
                    <a:pt x="78" y="43"/>
                    <a:pt x="78" y="55"/>
                  </a:cubicBezTo>
                  <a:cubicBezTo>
                    <a:pt x="78" y="67"/>
                    <a:pt x="68" y="76"/>
                    <a:pt x="56" y="76"/>
                  </a:cubicBezTo>
                  <a:close/>
                  <a:moveTo>
                    <a:pt x="56" y="76"/>
                  </a:moveTo>
                  <a:cubicBezTo>
                    <a:pt x="56" y="76"/>
                    <a:pt x="56" y="76"/>
                    <a:pt x="56" y="7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84"/>
            <p:cNvSpPr>
              <a:spLocks noEditPoints="1"/>
            </p:cNvSpPr>
            <p:nvPr/>
          </p:nvSpPr>
          <p:spPr bwMode="auto">
            <a:xfrm>
              <a:off x="4229100" y="3654425"/>
              <a:ext cx="168275" cy="90488"/>
            </a:xfrm>
            <a:custGeom>
              <a:avLst/>
              <a:gdLst>
                <a:gd name="T0" fmla="*/ 16 w 95"/>
                <a:gd name="T1" fmla="*/ 51 h 51"/>
                <a:gd name="T2" fmla="*/ 79 w 95"/>
                <a:gd name="T3" fmla="*/ 51 h 51"/>
                <a:gd name="T4" fmla="*/ 86 w 95"/>
                <a:gd name="T5" fmla="*/ 44 h 51"/>
                <a:gd name="T6" fmla="*/ 95 w 95"/>
                <a:gd name="T7" fmla="*/ 0 h 51"/>
                <a:gd name="T8" fmla="*/ 0 w 95"/>
                <a:gd name="T9" fmla="*/ 0 h 51"/>
                <a:gd name="T10" fmla="*/ 10 w 95"/>
                <a:gd name="T11" fmla="*/ 44 h 51"/>
                <a:gd name="T12" fmla="*/ 16 w 95"/>
                <a:gd name="T13" fmla="*/ 51 h 51"/>
                <a:gd name="T14" fmla="*/ 69 w 95"/>
                <a:gd name="T15" fmla="*/ 40 h 51"/>
                <a:gd name="T16" fmla="*/ 76 w 95"/>
                <a:gd name="T17" fmla="*/ 9 h 51"/>
                <a:gd name="T18" fmla="*/ 80 w 95"/>
                <a:gd name="T19" fmla="*/ 7 h 51"/>
                <a:gd name="T20" fmla="*/ 82 w 95"/>
                <a:gd name="T21" fmla="*/ 11 h 51"/>
                <a:gd name="T22" fmla="*/ 76 w 95"/>
                <a:gd name="T23" fmla="*/ 41 h 51"/>
                <a:gd name="T24" fmla="*/ 73 w 95"/>
                <a:gd name="T25" fmla="*/ 44 h 51"/>
                <a:gd name="T26" fmla="*/ 72 w 95"/>
                <a:gd name="T27" fmla="*/ 44 h 51"/>
                <a:gd name="T28" fmla="*/ 69 w 95"/>
                <a:gd name="T29" fmla="*/ 40 h 51"/>
                <a:gd name="T30" fmla="*/ 53 w 95"/>
                <a:gd name="T31" fmla="*/ 40 h 51"/>
                <a:gd name="T32" fmla="*/ 55 w 95"/>
                <a:gd name="T33" fmla="*/ 10 h 51"/>
                <a:gd name="T34" fmla="*/ 59 w 95"/>
                <a:gd name="T35" fmla="*/ 7 h 51"/>
                <a:gd name="T36" fmla="*/ 62 w 95"/>
                <a:gd name="T37" fmla="*/ 10 h 51"/>
                <a:gd name="T38" fmla="*/ 60 w 95"/>
                <a:gd name="T39" fmla="*/ 41 h 51"/>
                <a:gd name="T40" fmla="*/ 56 w 95"/>
                <a:gd name="T41" fmla="*/ 44 h 51"/>
                <a:gd name="T42" fmla="*/ 56 w 95"/>
                <a:gd name="T43" fmla="*/ 44 h 51"/>
                <a:gd name="T44" fmla="*/ 53 w 95"/>
                <a:gd name="T45" fmla="*/ 40 h 51"/>
                <a:gd name="T46" fmla="*/ 37 w 95"/>
                <a:gd name="T47" fmla="*/ 7 h 51"/>
                <a:gd name="T48" fmla="*/ 40 w 95"/>
                <a:gd name="T49" fmla="*/ 10 h 51"/>
                <a:gd name="T50" fmla="*/ 42 w 95"/>
                <a:gd name="T51" fmla="*/ 40 h 51"/>
                <a:gd name="T52" fmla="*/ 39 w 95"/>
                <a:gd name="T53" fmla="*/ 44 h 51"/>
                <a:gd name="T54" fmla="*/ 39 w 95"/>
                <a:gd name="T55" fmla="*/ 44 h 51"/>
                <a:gd name="T56" fmla="*/ 36 w 95"/>
                <a:gd name="T57" fmla="*/ 41 h 51"/>
                <a:gd name="T58" fmla="*/ 34 w 95"/>
                <a:gd name="T59" fmla="*/ 10 h 51"/>
                <a:gd name="T60" fmla="*/ 37 w 95"/>
                <a:gd name="T61" fmla="*/ 7 h 51"/>
                <a:gd name="T62" fmla="*/ 16 w 95"/>
                <a:gd name="T63" fmla="*/ 7 h 51"/>
                <a:gd name="T64" fmla="*/ 19 w 95"/>
                <a:gd name="T65" fmla="*/ 9 h 51"/>
                <a:gd name="T66" fmla="*/ 26 w 95"/>
                <a:gd name="T67" fmla="*/ 40 h 51"/>
                <a:gd name="T68" fmla="*/ 23 w 95"/>
                <a:gd name="T69" fmla="*/ 44 h 51"/>
                <a:gd name="T70" fmla="*/ 23 w 95"/>
                <a:gd name="T71" fmla="*/ 44 h 51"/>
                <a:gd name="T72" fmla="*/ 20 w 95"/>
                <a:gd name="T73" fmla="*/ 41 h 51"/>
                <a:gd name="T74" fmla="*/ 13 w 95"/>
                <a:gd name="T75" fmla="*/ 11 h 51"/>
                <a:gd name="T76" fmla="*/ 16 w 95"/>
                <a:gd name="T77" fmla="*/ 7 h 51"/>
                <a:gd name="T78" fmla="*/ 16 w 95"/>
                <a:gd name="T79" fmla="*/ 7 h 51"/>
                <a:gd name="T80" fmla="*/ 16 w 95"/>
                <a:gd name="T81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51">
                  <a:moveTo>
                    <a:pt x="16" y="51"/>
                  </a:moveTo>
                  <a:cubicBezTo>
                    <a:pt x="79" y="51"/>
                    <a:pt x="79" y="51"/>
                    <a:pt x="79" y="51"/>
                  </a:cubicBezTo>
                  <a:cubicBezTo>
                    <a:pt x="83" y="51"/>
                    <a:pt x="85" y="47"/>
                    <a:pt x="86" y="44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7"/>
                    <a:pt x="13" y="51"/>
                    <a:pt x="16" y="51"/>
                  </a:cubicBezTo>
                  <a:close/>
                  <a:moveTo>
                    <a:pt x="69" y="40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8"/>
                    <a:pt x="78" y="6"/>
                    <a:pt x="80" y="7"/>
                  </a:cubicBezTo>
                  <a:cubicBezTo>
                    <a:pt x="82" y="7"/>
                    <a:pt x="83" y="9"/>
                    <a:pt x="82" y="1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3"/>
                    <a:pt x="74" y="44"/>
                    <a:pt x="73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0" y="44"/>
                    <a:pt x="69" y="42"/>
                    <a:pt x="69" y="40"/>
                  </a:cubicBezTo>
                  <a:close/>
                  <a:moveTo>
                    <a:pt x="53" y="4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8"/>
                    <a:pt x="57" y="7"/>
                    <a:pt x="59" y="7"/>
                  </a:cubicBezTo>
                  <a:cubicBezTo>
                    <a:pt x="61" y="7"/>
                    <a:pt x="62" y="8"/>
                    <a:pt x="62" y="10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43"/>
                    <a:pt x="58" y="44"/>
                    <a:pt x="56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4" y="44"/>
                    <a:pt x="53" y="42"/>
                    <a:pt x="53" y="40"/>
                  </a:cubicBezTo>
                  <a:close/>
                  <a:moveTo>
                    <a:pt x="37" y="7"/>
                  </a:moveTo>
                  <a:cubicBezTo>
                    <a:pt x="38" y="7"/>
                    <a:pt x="40" y="8"/>
                    <a:pt x="40" y="1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42"/>
                    <a:pt x="41" y="44"/>
                    <a:pt x="39" y="44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7" y="44"/>
                    <a:pt x="36" y="43"/>
                    <a:pt x="36" y="41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3" y="8"/>
                    <a:pt x="35" y="7"/>
                    <a:pt x="37" y="7"/>
                  </a:cubicBezTo>
                  <a:close/>
                  <a:moveTo>
                    <a:pt x="16" y="7"/>
                  </a:moveTo>
                  <a:cubicBezTo>
                    <a:pt x="17" y="6"/>
                    <a:pt x="19" y="8"/>
                    <a:pt x="19" y="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2"/>
                    <a:pt x="25" y="44"/>
                    <a:pt x="23" y="44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1" y="44"/>
                    <a:pt x="20" y="43"/>
                    <a:pt x="20" y="4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9"/>
                    <a:pt x="14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85"/>
            <p:cNvSpPr>
              <a:spLocks noEditPoints="1"/>
            </p:cNvSpPr>
            <p:nvPr/>
          </p:nvSpPr>
          <p:spPr bwMode="auto">
            <a:xfrm>
              <a:off x="4244975" y="3776663"/>
              <a:ext cx="39688" cy="39688"/>
            </a:xfrm>
            <a:custGeom>
              <a:avLst/>
              <a:gdLst>
                <a:gd name="T0" fmla="*/ 12 w 23"/>
                <a:gd name="T1" fmla="*/ 0 h 22"/>
                <a:gd name="T2" fmla="*/ 0 w 23"/>
                <a:gd name="T3" fmla="*/ 11 h 22"/>
                <a:gd name="T4" fmla="*/ 12 w 23"/>
                <a:gd name="T5" fmla="*/ 22 h 22"/>
                <a:gd name="T6" fmla="*/ 23 w 23"/>
                <a:gd name="T7" fmla="*/ 11 h 22"/>
                <a:gd name="T8" fmla="*/ 12 w 23"/>
                <a:gd name="T9" fmla="*/ 0 h 22"/>
                <a:gd name="T10" fmla="*/ 12 w 23"/>
                <a:gd name="T11" fmla="*/ 15 h 22"/>
                <a:gd name="T12" fmla="*/ 7 w 23"/>
                <a:gd name="T13" fmla="*/ 11 h 22"/>
                <a:gd name="T14" fmla="*/ 12 w 23"/>
                <a:gd name="T15" fmla="*/ 7 h 22"/>
                <a:gd name="T16" fmla="*/ 16 w 23"/>
                <a:gd name="T17" fmla="*/ 11 h 22"/>
                <a:gd name="T18" fmla="*/ 12 w 23"/>
                <a:gd name="T19" fmla="*/ 15 h 22"/>
                <a:gd name="T20" fmla="*/ 12 w 23"/>
                <a:gd name="T21" fmla="*/ 15 h 22"/>
                <a:gd name="T22" fmla="*/ 12 w 23"/>
                <a:gd name="T2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2">
                  <a:moveTo>
                    <a:pt x="12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2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2" y="0"/>
                  </a:cubicBezTo>
                  <a:close/>
                  <a:moveTo>
                    <a:pt x="12" y="15"/>
                  </a:moveTo>
                  <a:cubicBezTo>
                    <a:pt x="9" y="15"/>
                    <a:pt x="7" y="14"/>
                    <a:pt x="7" y="11"/>
                  </a:cubicBezTo>
                  <a:cubicBezTo>
                    <a:pt x="7" y="9"/>
                    <a:pt x="9" y="7"/>
                    <a:pt x="12" y="7"/>
                  </a:cubicBezTo>
                  <a:cubicBezTo>
                    <a:pt x="14" y="7"/>
                    <a:pt x="16" y="9"/>
                    <a:pt x="16" y="11"/>
                  </a:cubicBezTo>
                  <a:cubicBezTo>
                    <a:pt x="16" y="14"/>
                    <a:pt x="14" y="15"/>
                    <a:pt x="12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86"/>
            <p:cNvSpPr>
              <a:spLocks noEditPoints="1"/>
            </p:cNvSpPr>
            <p:nvPr/>
          </p:nvSpPr>
          <p:spPr bwMode="auto">
            <a:xfrm>
              <a:off x="4338637" y="3776663"/>
              <a:ext cx="41275" cy="39688"/>
            </a:xfrm>
            <a:custGeom>
              <a:avLst/>
              <a:gdLst>
                <a:gd name="T0" fmla="*/ 11 w 23"/>
                <a:gd name="T1" fmla="*/ 0 h 22"/>
                <a:gd name="T2" fmla="*/ 0 w 23"/>
                <a:gd name="T3" fmla="*/ 11 h 22"/>
                <a:gd name="T4" fmla="*/ 11 w 23"/>
                <a:gd name="T5" fmla="*/ 22 h 22"/>
                <a:gd name="T6" fmla="*/ 23 w 23"/>
                <a:gd name="T7" fmla="*/ 11 h 22"/>
                <a:gd name="T8" fmla="*/ 11 w 23"/>
                <a:gd name="T9" fmla="*/ 0 h 22"/>
                <a:gd name="T10" fmla="*/ 11 w 23"/>
                <a:gd name="T11" fmla="*/ 15 h 22"/>
                <a:gd name="T12" fmla="*/ 7 w 23"/>
                <a:gd name="T13" fmla="*/ 11 h 22"/>
                <a:gd name="T14" fmla="*/ 11 w 23"/>
                <a:gd name="T15" fmla="*/ 7 h 22"/>
                <a:gd name="T16" fmla="*/ 16 w 23"/>
                <a:gd name="T17" fmla="*/ 11 h 22"/>
                <a:gd name="T18" fmla="*/ 11 w 23"/>
                <a:gd name="T19" fmla="*/ 15 h 22"/>
                <a:gd name="T20" fmla="*/ 11 w 23"/>
                <a:gd name="T21" fmla="*/ 15 h 22"/>
                <a:gd name="T22" fmla="*/ 11 w 23"/>
                <a:gd name="T2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8" y="22"/>
                    <a:pt x="23" y="17"/>
                    <a:pt x="23" y="11"/>
                  </a:cubicBezTo>
                  <a:cubicBezTo>
                    <a:pt x="23" y="5"/>
                    <a:pt x="18" y="0"/>
                    <a:pt x="11" y="0"/>
                  </a:cubicBezTo>
                  <a:close/>
                  <a:moveTo>
                    <a:pt x="11" y="15"/>
                  </a:moveTo>
                  <a:cubicBezTo>
                    <a:pt x="9" y="15"/>
                    <a:pt x="7" y="14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4" y="7"/>
                    <a:pt x="16" y="9"/>
                    <a:pt x="16" y="11"/>
                  </a:cubicBezTo>
                  <a:cubicBezTo>
                    <a:pt x="16" y="14"/>
                    <a:pt x="14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87"/>
            <p:cNvSpPr>
              <a:spLocks noEditPoints="1"/>
            </p:cNvSpPr>
            <p:nvPr/>
          </p:nvSpPr>
          <p:spPr bwMode="auto">
            <a:xfrm>
              <a:off x="4175125" y="3625850"/>
              <a:ext cx="220663" cy="144463"/>
            </a:xfrm>
            <a:custGeom>
              <a:avLst/>
              <a:gdLst>
                <a:gd name="T0" fmla="*/ 120 w 124"/>
                <a:gd name="T1" fmla="*/ 81 h 81"/>
                <a:gd name="T2" fmla="*/ 36 w 124"/>
                <a:gd name="T3" fmla="*/ 81 h 81"/>
                <a:gd name="T4" fmla="*/ 30 w 124"/>
                <a:gd name="T5" fmla="*/ 76 h 81"/>
                <a:gd name="T6" fmla="*/ 14 w 124"/>
                <a:gd name="T7" fmla="*/ 8 h 81"/>
                <a:gd name="T8" fmla="*/ 4 w 124"/>
                <a:gd name="T9" fmla="*/ 8 h 81"/>
                <a:gd name="T10" fmla="*/ 0 w 124"/>
                <a:gd name="T11" fmla="*/ 4 h 81"/>
                <a:gd name="T12" fmla="*/ 4 w 124"/>
                <a:gd name="T13" fmla="*/ 0 h 81"/>
                <a:gd name="T14" fmla="*/ 15 w 124"/>
                <a:gd name="T15" fmla="*/ 0 h 81"/>
                <a:gd name="T16" fmla="*/ 21 w 124"/>
                <a:gd name="T17" fmla="*/ 5 h 81"/>
                <a:gd name="T18" fmla="*/ 37 w 124"/>
                <a:gd name="T19" fmla="*/ 73 h 81"/>
                <a:gd name="T20" fmla="*/ 120 w 124"/>
                <a:gd name="T21" fmla="*/ 73 h 81"/>
                <a:gd name="T22" fmla="*/ 124 w 124"/>
                <a:gd name="T23" fmla="*/ 77 h 81"/>
                <a:gd name="T24" fmla="*/ 120 w 124"/>
                <a:gd name="T25" fmla="*/ 81 h 81"/>
                <a:gd name="T26" fmla="*/ 120 w 124"/>
                <a:gd name="T27" fmla="*/ 81 h 81"/>
                <a:gd name="T28" fmla="*/ 120 w 124"/>
                <a:gd name="T29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81">
                  <a:moveTo>
                    <a:pt x="120" y="81"/>
                  </a:moveTo>
                  <a:cubicBezTo>
                    <a:pt x="36" y="81"/>
                    <a:pt x="36" y="81"/>
                    <a:pt x="36" y="81"/>
                  </a:cubicBezTo>
                  <a:cubicBezTo>
                    <a:pt x="33" y="81"/>
                    <a:pt x="30" y="78"/>
                    <a:pt x="30" y="7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0" y="2"/>
                    <a:pt x="21" y="5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22" y="73"/>
                    <a:pt x="124" y="75"/>
                    <a:pt x="124" y="77"/>
                  </a:cubicBezTo>
                  <a:cubicBezTo>
                    <a:pt x="124" y="79"/>
                    <a:pt x="122" y="81"/>
                    <a:pt x="120" y="81"/>
                  </a:cubicBezTo>
                  <a:close/>
                  <a:moveTo>
                    <a:pt x="120" y="81"/>
                  </a:moveTo>
                  <a:cubicBezTo>
                    <a:pt x="120" y="81"/>
                    <a:pt x="120" y="81"/>
                    <a:pt x="120" y="8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88"/>
            <p:cNvSpPr>
              <a:spLocks noEditPoints="1"/>
            </p:cNvSpPr>
            <p:nvPr/>
          </p:nvSpPr>
          <p:spPr bwMode="auto">
            <a:xfrm>
              <a:off x="1946275" y="3813175"/>
              <a:ext cx="169863" cy="92075"/>
            </a:xfrm>
            <a:custGeom>
              <a:avLst/>
              <a:gdLst>
                <a:gd name="T0" fmla="*/ 16 w 95"/>
                <a:gd name="T1" fmla="*/ 52 h 52"/>
                <a:gd name="T2" fmla="*/ 79 w 95"/>
                <a:gd name="T3" fmla="*/ 52 h 52"/>
                <a:gd name="T4" fmla="*/ 85 w 95"/>
                <a:gd name="T5" fmla="*/ 45 h 52"/>
                <a:gd name="T6" fmla="*/ 95 w 95"/>
                <a:gd name="T7" fmla="*/ 0 h 52"/>
                <a:gd name="T8" fmla="*/ 0 w 95"/>
                <a:gd name="T9" fmla="*/ 0 h 52"/>
                <a:gd name="T10" fmla="*/ 9 w 95"/>
                <a:gd name="T11" fmla="*/ 45 h 52"/>
                <a:gd name="T12" fmla="*/ 16 w 95"/>
                <a:gd name="T13" fmla="*/ 52 h 52"/>
                <a:gd name="T14" fmla="*/ 69 w 95"/>
                <a:gd name="T15" fmla="*/ 41 h 52"/>
                <a:gd name="T16" fmla="*/ 75 w 95"/>
                <a:gd name="T17" fmla="*/ 10 h 52"/>
                <a:gd name="T18" fmla="*/ 79 w 95"/>
                <a:gd name="T19" fmla="*/ 8 h 52"/>
                <a:gd name="T20" fmla="*/ 82 w 95"/>
                <a:gd name="T21" fmla="*/ 11 h 52"/>
                <a:gd name="T22" fmla="*/ 75 w 95"/>
                <a:gd name="T23" fmla="*/ 42 h 52"/>
                <a:gd name="T24" fmla="*/ 72 w 95"/>
                <a:gd name="T25" fmla="*/ 45 h 52"/>
                <a:gd name="T26" fmla="*/ 71 w 95"/>
                <a:gd name="T27" fmla="*/ 45 h 52"/>
                <a:gd name="T28" fmla="*/ 69 w 95"/>
                <a:gd name="T29" fmla="*/ 41 h 52"/>
                <a:gd name="T30" fmla="*/ 53 w 95"/>
                <a:gd name="T31" fmla="*/ 41 h 52"/>
                <a:gd name="T32" fmla="*/ 55 w 95"/>
                <a:gd name="T33" fmla="*/ 10 h 52"/>
                <a:gd name="T34" fmla="*/ 58 w 95"/>
                <a:gd name="T35" fmla="*/ 7 h 52"/>
                <a:gd name="T36" fmla="*/ 61 w 95"/>
                <a:gd name="T37" fmla="*/ 11 h 52"/>
                <a:gd name="T38" fmla="*/ 59 w 95"/>
                <a:gd name="T39" fmla="*/ 42 h 52"/>
                <a:gd name="T40" fmla="*/ 56 w 95"/>
                <a:gd name="T41" fmla="*/ 45 h 52"/>
                <a:gd name="T42" fmla="*/ 56 w 95"/>
                <a:gd name="T43" fmla="*/ 45 h 52"/>
                <a:gd name="T44" fmla="*/ 53 w 95"/>
                <a:gd name="T45" fmla="*/ 41 h 52"/>
                <a:gd name="T46" fmla="*/ 36 w 95"/>
                <a:gd name="T47" fmla="*/ 7 h 52"/>
                <a:gd name="T48" fmla="*/ 40 w 95"/>
                <a:gd name="T49" fmla="*/ 10 h 52"/>
                <a:gd name="T50" fmla="*/ 42 w 95"/>
                <a:gd name="T51" fmla="*/ 41 h 52"/>
                <a:gd name="T52" fmla="*/ 39 w 95"/>
                <a:gd name="T53" fmla="*/ 45 h 52"/>
                <a:gd name="T54" fmla="*/ 38 w 95"/>
                <a:gd name="T55" fmla="*/ 45 h 52"/>
                <a:gd name="T56" fmla="*/ 35 w 95"/>
                <a:gd name="T57" fmla="*/ 42 h 52"/>
                <a:gd name="T58" fmla="*/ 33 w 95"/>
                <a:gd name="T59" fmla="*/ 11 h 52"/>
                <a:gd name="T60" fmla="*/ 36 w 95"/>
                <a:gd name="T61" fmla="*/ 7 h 52"/>
                <a:gd name="T62" fmla="*/ 15 w 95"/>
                <a:gd name="T63" fmla="*/ 8 h 52"/>
                <a:gd name="T64" fmla="*/ 19 w 95"/>
                <a:gd name="T65" fmla="*/ 10 h 52"/>
                <a:gd name="T66" fmla="*/ 25 w 95"/>
                <a:gd name="T67" fmla="*/ 41 h 52"/>
                <a:gd name="T68" fmla="*/ 23 w 95"/>
                <a:gd name="T69" fmla="*/ 45 h 52"/>
                <a:gd name="T70" fmla="*/ 22 w 95"/>
                <a:gd name="T71" fmla="*/ 45 h 52"/>
                <a:gd name="T72" fmla="*/ 19 w 95"/>
                <a:gd name="T73" fmla="*/ 42 h 52"/>
                <a:gd name="T74" fmla="*/ 12 w 95"/>
                <a:gd name="T75" fmla="*/ 11 h 52"/>
                <a:gd name="T76" fmla="*/ 15 w 95"/>
                <a:gd name="T77" fmla="*/ 8 h 52"/>
                <a:gd name="T78" fmla="*/ 15 w 95"/>
                <a:gd name="T79" fmla="*/ 8 h 52"/>
                <a:gd name="T80" fmla="*/ 15 w 95"/>
                <a:gd name="T81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5" h="52">
                  <a:moveTo>
                    <a:pt x="16" y="52"/>
                  </a:moveTo>
                  <a:cubicBezTo>
                    <a:pt x="79" y="52"/>
                    <a:pt x="79" y="52"/>
                    <a:pt x="79" y="52"/>
                  </a:cubicBezTo>
                  <a:cubicBezTo>
                    <a:pt x="82" y="52"/>
                    <a:pt x="84" y="48"/>
                    <a:pt x="85" y="45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8"/>
                    <a:pt x="12" y="52"/>
                    <a:pt x="16" y="52"/>
                  </a:cubicBezTo>
                  <a:close/>
                  <a:moveTo>
                    <a:pt x="69" y="41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6" y="8"/>
                    <a:pt x="78" y="7"/>
                    <a:pt x="79" y="8"/>
                  </a:cubicBezTo>
                  <a:cubicBezTo>
                    <a:pt x="81" y="8"/>
                    <a:pt x="82" y="10"/>
                    <a:pt x="82" y="11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5" y="44"/>
                    <a:pt x="74" y="45"/>
                    <a:pt x="72" y="45"/>
                  </a:cubicBezTo>
                  <a:cubicBezTo>
                    <a:pt x="72" y="45"/>
                    <a:pt x="72" y="45"/>
                    <a:pt x="71" y="45"/>
                  </a:cubicBezTo>
                  <a:cubicBezTo>
                    <a:pt x="70" y="44"/>
                    <a:pt x="69" y="42"/>
                    <a:pt x="69" y="41"/>
                  </a:cubicBezTo>
                  <a:close/>
                  <a:moveTo>
                    <a:pt x="53" y="41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9"/>
                    <a:pt x="56" y="7"/>
                    <a:pt x="58" y="7"/>
                  </a:cubicBezTo>
                  <a:cubicBezTo>
                    <a:pt x="60" y="8"/>
                    <a:pt x="61" y="9"/>
                    <a:pt x="61" y="11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9" y="43"/>
                    <a:pt x="58" y="45"/>
                    <a:pt x="56" y="45"/>
                  </a:cubicBezTo>
                  <a:cubicBezTo>
                    <a:pt x="56" y="45"/>
                    <a:pt x="56" y="45"/>
                    <a:pt x="56" y="45"/>
                  </a:cubicBezTo>
                  <a:cubicBezTo>
                    <a:pt x="54" y="45"/>
                    <a:pt x="52" y="43"/>
                    <a:pt x="53" y="41"/>
                  </a:cubicBezTo>
                  <a:close/>
                  <a:moveTo>
                    <a:pt x="36" y="7"/>
                  </a:moveTo>
                  <a:cubicBezTo>
                    <a:pt x="38" y="7"/>
                    <a:pt x="39" y="9"/>
                    <a:pt x="40" y="10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3"/>
                    <a:pt x="40" y="45"/>
                    <a:pt x="39" y="45"/>
                  </a:cubicBezTo>
                  <a:cubicBezTo>
                    <a:pt x="39" y="45"/>
                    <a:pt x="39" y="45"/>
                    <a:pt x="38" y="45"/>
                  </a:cubicBezTo>
                  <a:cubicBezTo>
                    <a:pt x="37" y="45"/>
                    <a:pt x="35" y="43"/>
                    <a:pt x="35" y="4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9"/>
                    <a:pt x="34" y="8"/>
                    <a:pt x="36" y="7"/>
                  </a:cubicBezTo>
                  <a:close/>
                  <a:moveTo>
                    <a:pt x="15" y="8"/>
                  </a:moveTo>
                  <a:cubicBezTo>
                    <a:pt x="17" y="7"/>
                    <a:pt x="18" y="8"/>
                    <a:pt x="19" y="1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5" y="44"/>
                    <a:pt x="23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1" y="45"/>
                    <a:pt x="19" y="44"/>
                    <a:pt x="19" y="4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0"/>
                    <a:pt x="13" y="8"/>
                    <a:pt x="15" y="8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89"/>
            <p:cNvSpPr>
              <a:spLocks noEditPoints="1"/>
            </p:cNvSpPr>
            <p:nvPr/>
          </p:nvSpPr>
          <p:spPr bwMode="auto">
            <a:xfrm>
              <a:off x="1963737" y="3937000"/>
              <a:ext cx="38100" cy="39688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5 h 22"/>
                <a:gd name="T12" fmla="*/ 7 w 22"/>
                <a:gd name="T13" fmla="*/ 11 h 22"/>
                <a:gd name="T14" fmla="*/ 11 w 22"/>
                <a:gd name="T15" fmla="*/ 7 h 22"/>
                <a:gd name="T16" fmla="*/ 15 w 22"/>
                <a:gd name="T17" fmla="*/ 11 h 22"/>
                <a:gd name="T18" fmla="*/ 11 w 22"/>
                <a:gd name="T19" fmla="*/ 15 h 22"/>
                <a:gd name="T20" fmla="*/ 11 w 22"/>
                <a:gd name="T21" fmla="*/ 15 h 22"/>
                <a:gd name="T22" fmla="*/ 11 w 22"/>
                <a:gd name="T2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5"/>
                  </a:moveTo>
                  <a:cubicBezTo>
                    <a:pt x="9" y="15"/>
                    <a:pt x="7" y="13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3" y="7"/>
                    <a:pt x="15" y="9"/>
                    <a:pt x="15" y="11"/>
                  </a:cubicBezTo>
                  <a:cubicBezTo>
                    <a:pt x="15" y="13"/>
                    <a:pt x="13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90"/>
            <p:cNvSpPr>
              <a:spLocks noEditPoints="1"/>
            </p:cNvSpPr>
            <p:nvPr/>
          </p:nvSpPr>
          <p:spPr bwMode="auto">
            <a:xfrm>
              <a:off x="2057400" y="3937000"/>
              <a:ext cx="38100" cy="39688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5 h 22"/>
                <a:gd name="T12" fmla="*/ 7 w 22"/>
                <a:gd name="T13" fmla="*/ 11 h 22"/>
                <a:gd name="T14" fmla="*/ 11 w 22"/>
                <a:gd name="T15" fmla="*/ 7 h 22"/>
                <a:gd name="T16" fmla="*/ 15 w 22"/>
                <a:gd name="T17" fmla="*/ 11 h 22"/>
                <a:gd name="T18" fmla="*/ 11 w 22"/>
                <a:gd name="T19" fmla="*/ 15 h 22"/>
                <a:gd name="T20" fmla="*/ 11 w 22"/>
                <a:gd name="T21" fmla="*/ 15 h 22"/>
                <a:gd name="T22" fmla="*/ 11 w 22"/>
                <a:gd name="T2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5"/>
                  </a:moveTo>
                  <a:cubicBezTo>
                    <a:pt x="9" y="15"/>
                    <a:pt x="7" y="13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ubicBezTo>
                    <a:pt x="13" y="7"/>
                    <a:pt x="15" y="9"/>
                    <a:pt x="15" y="11"/>
                  </a:cubicBezTo>
                  <a:cubicBezTo>
                    <a:pt x="15" y="13"/>
                    <a:pt x="13" y="15"/>
                    <a:pt x="11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91"/>
            <p:cNvSpPr>
              <a:spLocks noEditPoints="1"/>
            </p:cNvSpPr>
            <p:nvPr/>
          </p:nvSpPr>
          <p:spPr bwMode="auto">
            <a:xfrm>
              <a:off x="1893887" y="3786188"/>
              <a:ext cx="217488" cy="141288"/>
            </a:xfrm>
            <a:custGeom>
              <a:avLst/>
              <a:gdLst>
                <a:gd name="T0" fmla="*/ 120 w 123"/>
                <a:gd name="T1" fmla="*/ 80 h 80"/>
                <a:gd name="T2" fmla="*/ 35 w 123"/>
                <a:gd name="T3" fmla="*/ 80 h 80"/>
                <a:gd name="T4" fmla="*/ 29 w 123"/>
                <a:gd name="T5" fmla="*/ 75 h 80"/>
                <a:gd name="T6" fmla="*/ 13 w 123"/>
                <a:gd name="T7" fmla="*/ 7 h 80"/>
                <a:gd name="T8" fmla="*/ 3 w 123"/>
                <a:gd name="T9" fmla="*/ 7 h 80"/>
                <a:gd name="T10" fmla="*/ 0 w 123"/>
                <a:gd name="T11" fmla="*/ 3 h 80"/>
                <a:gd name="T12" fmla="*/ 3 w 123"/>
                <a:gd name="T13" fmla="*/ 0 h 80"/>
                <a:gd name="T14" fmla="*/ 14 w 123"/>
                <a:gd name="T15" fmla="*/ 0 h 80"/>
                <a:gd name="T16" fmla="*/ 21 w 123"/>
                <a:gd name="T17" fmla="*/ 5 h 80"/>
                <a:gd name="T18" fmla="*/ 36 w 123"/>
                <a:gd name="T19" fmla="*/ 73 h 80"/>
                <a:gd name="T20" fmla="*/ 120 w 123"/>
                <a:gd name="T21" fmla="*/ 73 h 80"/>
                <a:gd name="T22" fmla="*/ 123 w 123"/>
                <a:gd name="T23" fmla="*/ 76 h 80"/>
                <a:gd name="T24" fmla="*/ 120 w 123"/>
                <a:gd name="T25" fmla="*/ 80 h 80"/>
                <a:gd name="T26" fmla="*/ 120 w 123"/>
                <a:gd name="T27" fmla="*/ 80 h 80"/>
                <a:gd name="T28" fmla="*/ 120 w 123"/>
                <a:gd name="T2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3" h="80">
                  <a:moveTo>
                    <a:pt x="120" y="80"/>
                  </a:moveTo>
                  <a:cubicBezTo>
                    <a:pt x="35" y="80"/>
                    <a:pt x="35" y="80"/>
                    <a:pt x="35" y="80"/>
                  </a:cubicBezTo>
                  <a:cubicBezTo>
                    <a:pt x="32" y="80"/>
                    <a:pt x="30" y="78"/>
                    <a:pt x="29" y="75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0" y="2"/>
                    <a:pt x="21" y="5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120" y="73"/>
                    <a:pt x="120" y="73"/>
                    <a:pt x="120" y="73"/>
                  </a:cubicBezTo>
                  <a:cubicBezTo>
                    <a:pt x="122" y="73"/>
                    <a:pt x="123" y="74"/>
                    <a:pt x="123" y="76"/>
                  </a:cubicBezTo>
                  <a:cubicBezTo>
                    <a:pt x="123" y="79"/>
                    <a:pt x="122" y="80"/>
                    <a:pt x="120" y="80"/>
                  </a:cubicBezTo>
                  <a:close/>
                  <a:moveTo>
                    <a:pt x="120" y="80"/>
                  </a:moveTo>
                  <a:cubicBezTo>
                    <a:pt x="120" y="80"/>
                    <a:pt x="120" y="80"/>
                    <a:pt x="120" y="8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92"/>
            <p:cNvSpPr>
              <a:spLocks noEditPoints="1"/>
            </p:cNvSpPr>
            <p:nvPr/>
          </p:nvSpPr>
          <p:spPr bwMode="auto">
            <a:xfrm>
              <a:off x="3829050" y="3625850"/>
              <a:ext cx="180975" cy="115888"/>
            </a:xfrm>
            <a:custGeom>
              <a:avLst/>
              <a:gdLst>
                <a:gd name="T0" fmla="*/ 29 w 102"/>
                <a:gd name="T1" fmla="*/ 65 h 65"/>
                <a:gd name="T2" fmla="*/ 72 w 102"/>
                <a:gd name="T3" fmla="*/ 65 h 65"/>
                <a:gd name="T4" fmla="*/ 98 w 102"/>
                <a:gd name="T5" fmla="*/ 1 h 65"/>
                <a:gd name="T6" fmla="*/ 98 w 102"/>
                <a:gd name="T7" fmla="*/ 0 h 65"/>
                <a:gd name="T8" fmla="*/ 3 w 102"/>
                <a:gd name="T9" fmla="*/ 0 h 65"/>
                <a:gd name="T10" fmla="*/ 3 w 102"/>
                <a:gd name="T11" fmla="*/ 1 h 65"/>
                <a:gd name="T12" fmla="*/ 29 w 102"/>
                <a:gd name="T13" fmla="*/ 65 h 65"/>
                <a:gd name="T14" fmla="*/ 29 w 102"/>
                <a:gd name="T15" fmla="*/ 65 h 65"/>
                <a:gd name="T16" fmla="*/ 29 w 102"/>
                <a:gd name="T1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5">
                  <a:moveTo>
                    <a:pt x="29" y="65"/>
                  </a:moveTo>
                  <a:cubicBezTo>
                    <a:pt x="72" y="65"/>
                    <a:pt x="72" y="65"/>
                    <a:pt x="72" y="65"/>
                  </a:cubicBezTo>
                  <a:cubicBezTo>
                    <a:pt x="102" y="49"/>
                    <a:pt x="98" y="1"/>
                    <a:pt x="98" y="1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0" y="49"/>
                    <a:pt x="29" y="65"/>
                  </a:cubicBezTo>
                  <a:close/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93"/>
            <p:cNvSpPr>
              <a:spLocks noEditPoints="1"/>
            </p:cNvSpPr>
            <p:nvPr/>
          </p:nvSpPr>
          <p:spPr bwMode="auto">
            <a:xfrm>
              <a:off x="3824287" y="3751263"/>
              <a:ext cx="190500" cy="17463"/>
            </a:xfrm>
            <a:custGeom>
              <a:avLst/>
              <a:gdLst>
                <a:gd name="T0" fmla="*/ 105 w 108"/>
                <a:gd name="T1" fmla="*/ 0 h 10"/>
                <a:gd name="T2" fmla="*/ 3 w 108"/>
                <a:gd name="T3" fmla="*/ 0 h 10"/>
                <a:gd name="T4" fmla="*/ 1 w 108"/>
                <a:gd name="T5" fmla="*/ 4 h 10"/>
                <a:gd name="T6" fmla="*/ 6 w 108"/>
                <a:gd name="T7" fmla="*/ 9 h 10"/>
                <a:gd name="T8" fmla="*/ 8 w 108"/>
                <a:gd name="T9" fmla="*/ 10 h 10"/>
                <a:gd name="T10" fmla="*/ 100 w 108"/>
                <a:gd name="T11" fmla="*/ 10 h 10"/>
                <a:gd name="T12" fmla="*/ 102 w 108"/>
                <a:gd name="T13" fmla="*/ 9 h 10"/>
                <a:gd name="T14" fmla="*/ 107 w 108"/>
                <a:gd name="T15" fmla="*/ 4 h 10"/>
                <a:gd name="T16" fmla="*/ 105 w 108"/>
                <a:gd name="T17" fmla="*/ 0 h 10"/>
                <a:gd name="T18" fmla="*/ 105 w 108"/>
                <a:gd name="T19" fmla="*/ 0 h 10"/>
                <a:gd name="T20" fmla="*/ 105 w 108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">
                  <a:moveTo>
                    <a:pt x="10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0"/>
                    <a:pt x="7" y="10"/>
                    <a:pt x="8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1" y="10"/>
                    <a:pt x="102" y="10"/>
                    <a:pt x="102" y="9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8" y="2"/>
                    <a:pt x="107" y="0"/>
                    <a:pt x="105" y="0"/>
                  </a:cubicBezTo>
                  <a:close/>
                  <a:moveTo>
                    <a:pt x="105" y="0"/>
                  </a:move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94"/>
            <p:cNvSpPr>
              <a:spLocks noEditPoints="1"/>
            </p:cNvSpPr>
            <p:nvPr/>
          </p:nvSpPr>
          <p:spPr bwMode="auto">
            <a:xfrm>
              <a:off x="3994150" y="3635375"/>
              <a:ext cx="52388" cy="84138"/>
            </a:xfrm>
            <a:custGeom>
              <a:avLst/>
              <a:gdLst>
                <a:gd name="T0" fmla="*/ 30 w 30"/>
                <a:gd name="T1" fmla="*/ 16 h 47"/>
                <a:gd name="T2" fmla="*/ 10 w 30"/>
                <a:gd name="T3" fmla="*/ 1 h 47"/>
                <a:gd name="T4" fmla="*/ 10 w 30"/>
                <a:gd name="T5" fmla="*/ 9 h 47"/>
                <a:gd name="T6" fmla="*/ 21 w 30"/>
                <a:gd name="T7" fmla="*/ 16 h 47"/>
                <a:gd name="T8" fmla="*/ 5 w 30"/>
                <a:gd name="T9" fmla="*/ 35 h 47"/>
                <a:gd name="T10" fmla="*/ 0 w 30"/>
                <a:gd name="T11" fmla="*/ 47 h 47"/>
                <a:gd name="T12" fmla="*/ 30 w 30"/>
                <a:gd name="T13" fmla="*/ 16 h 47"/>
                <a:gd name="T14" fmla="*/ 30 w 30"/>
                <a:gd name="T15" fmla="*/ 16 h 47"/>
                <a:gd name="T16" fmla="*/ 30 w 30"/>
                <a:gd name="T17" fmla="*/ 1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7">
                  <a:moveTo>
                    <a:pt x="30" y="16"/>
                  </a:moveTo>
                  <a:cubicBezTo>
                    <a:pt x="30" y="0"/>
                    <a:pt x="14" y="1"/>
                    <a:pt x="10" y="1"/>
                  </a:cubicBezTo>
                  <a:cubicBezTo>
                    <a:pt x="10" y="3"/>
                    <a:pt x="10" y="6"/>
                    <a:pt x="10" y="9"/>
                  </a:cubicBezTo>
                  <a:cubicBezTo>
                    <a:pt x="12" y="8"/>
                    <a:pt x="22" y="7"/>
                    <a:pt x="21" y="16"/>
                  </a:cubicBezTo>
                  <a:cubicBezTo>
                    <a:pt x="21" y="16"/>
                    <a:pt x="20" y="30"/>
                    <a:pt x="5" y="35"/>
                  </a:cubicBezTo>
                  <a:cubicBezTo>
                    <a:pt x="4" y="39"/>
                    <a:pt x="2" y="43"/>
                    <a:pt x="0" y="47"/>
                  </a:cubicBezTo>
                  <a:cubicBezTo>
                    <a:pt x="30" y="35"/>
                    <a:pt x="30" y="16"/>
                    <a:pt x="30" y="16"/>
                  </a:cubicBezTo>
                  <a:close/>
                  <a:moveTo>
                    <a:pt x="30" y="16"/>
                  </a:moveTo>
                  <a:cubicBezTo>
                    <a:pt x="30" y="16"/>
                    <a:pt x="30" y="16"/>
                    <a:pt x="30" y="1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95"/>
            <p:cNvSpPr>
              <a:spLocks noEditPoints="1"/>
            </p:cNvSpPr>
            <p:nvPr/>
          </p:nvSpPr>
          <p:spPr bwMode="auto">
            <a:xfrm>
              <a:off x="1368425" y="1936750"/>
              <a:ext cx="182563" cy="114300"/>
            </a:xfrm>
            <a:custGeom>
              <a:avLst/>
              <a:gdLst>
                <a:gd name="T0" fmla="*/ 30 w 103"/>
                <a:gd name="T1" fmla="*/ 64 h 64"/>
                <a:gd name="T2" fmla="*/ 73 w 103"/>
                <a:gd name="T3" fmla="*/ 64 h 64"/>
                <a:gd name="T4" fmla="*/ 99 w 103"/>
                <a:gd name="T5" fmla="*/ 1 h 64"/>
                <a:gd name="T6" fmla="*/ 99 w 103"/>
                <a:gd name="T7" fmla="*/ 0 h 64"/>
                <a:gd name="T8" fmla="*/ 4 w 103"/>
                <a:gd name="T9" fmla="*/ 0 h 64"/>
                <a:gd name="T10" fmla="*/ 4 w 103"/>
                <a:gd name="T11" fmla="*/ 1 h 64"/>
                <a:gd name="T12" fmla="*/ 30 w 103"/>
                <a:gd name="T13" fmla="*/ 64 h 64"/>
                <a:gd name="T14" fmla="*/ 30 w 103"/>
                <a:gd name="T15" fmla="*/ 64 h 64"/>
                <a:gd name="T16" fmla="*/ 30 w 103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64">
                  <a:moveTo>
                    <a:pt x="30" y="64"/>
                  </a:moveTo>
                  <a:cubicBezTo>
                    <a:pt x="73" y="64"/>
                    <a:pt x="73" y="64"/>
                    <a:pt x="73" y="64"/>
                  </a:cubicBezTo>
                  <a:cubicBezTo>
                    <a:pt x="103" y="49"/>
                    <a:pt x="99" y="1"/>
                    <a:pt x="99" y="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49"/>
                    <a:pt x="30" y="64"/>
                  </a:cubicBezTo>
                  <a:close/>
                  <a:moveTo>
                    <a:pt x="30" y="64"/>
                  </a:moveTo>
                  <a:cubicBezTo>
                    <a:pt x="30" y="64"/>
                    <a:pt x="30" y="64"/>
                    <a:pt x="30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96"/>
            <p:cNvSpPr>
              <a:spLocks noEditPoints="1"/>
            </p:cNvSpPr>
            <p:nvPr/>
          </p:nvSpPr>
          <p:spPr bwMode="auto">
            <a:xfrm>
              <a:off x="1365250" y="2058988"/>
              <a:ext cx="190500" cy="19050"/>
            </a:xfrm>
            <a:custGeom>
              <a:avLst/>
              <a:gdLst>
                <a:gd name="T0" fmla="*/ 105 w 108"/>
                <a:gd name="T1" fmla="*/ 0 h 10"/>
                <a:gd name="T2" fmla="*/ 3 w 108"/>
                <a:gd name="T3" fmla="*/ 0 h 10"/>
                <a:gd name="T4" fmla="*/ 1 w 108"/>
                <a:gd name="T5" fmla="*/ 4 h 10"/>
                <a:gd name="T6" fmla="*/ 6 w 108"/>
                <a:gd name="T7" fmla="*/ 10 h 10"/>
                <a:gd name="T8" fmla="*/ 8 w 108"/>
                <a:gd name="T9" fmla="*/ 10 h 10"/>
                <a:gd name="T10" fmla="*/ 100 w 108"/>
                <a:gd name="T11" fmla="*/ 10 h 10"/>
                <a:gd name="T12" fmla="*/ 102 w 108"/>
                <a:gd name="T13" fmla="*/ 10 h 10"/>
                <a:gd name="T14" fmla="*/ 107 w 108"/>
                <a:gd name="T15" fmla="*/ 4 h 10"/>
                <a:gd name="T16" fmla="*/ 105 w 108"/>
                <a:gd name="T17" fmla="*/ 0 h 10"/>
                <a:gd name="T18" fmla="*/ 105 w 108"/>
                <a:gd name="T19" fmla="*/ 0 h 10"/>
                <a:gd name="T20" fmla="*/ 105 w 108"/>
                <a:gd name="T2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10">
                  <a:moveTo>
                    <a:pt x="10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3"/>
                    <a:pt x="1" y="4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7" y="10"/>
                    <a:pt x="8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1" y="10"/>
                    <a:pt x="102" y="10"/>
                    <a:pt x="102" y="10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08" y="3"/>
                    <a:pt x="107" y="0"/>
                    <a:pt x="105" y="0"/>
                  </a:cubicBezTo>
                  <a:close/>
                  <a:moveTo>
                    <a:pt x="105" y="0"/>
                  </a:move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97"/>
            <p:cNvSpPr>
              <a:spLocks noEditPoints="1"/>
            </p:cNvSpPr>
            <p:nvPr/>
          </p:nvSpPr>
          <p:spPr bwMode="auto">
            <a:xfrm>
              <a:off x="1535112" y="1944688"/>
              <a:ext cx="53975" cy="82550"/>
            </a:xfrm>
            <a:custGeom>
              <a:avLst/>
              <a:gdLst>
                <a:gd name="T0" fmla="*/ 30 w 30"/>
                <a:gd name="T1" fmla="*/ 17 h 47"/>
                <a:gd name="T2" fmla="*/ 10 w 30"/>
                <a:gd name="T3" fmla="*/ 1 h 47"/>
                <a:gd name="T4" fmla="*/ 10 w 30"/>
                <a:gd name="T5" fmla="*/ 9 h 47"/>
                <a:gd name="T6" fmla="*/ 21 w 30"/>
                <a:gd name="T7" fmla="*/ 17 h 47"/>
                <a:gd name="T8" fmla="*/ 5 w 30"/>
                <a:gd name="T9" fmla="*/ 35 h 47"/>
                <a:gd name="T10" fmla="*/ 0 w 30"/>
                <a:gd name="T11" fmla="*/ 47 h 47"/>
                <a:gd name="T12" fmla="*/ 30 w 30"/>
                <a:gd name="T13" fmla="*/ 17 h 47"/>
                <a:gd name="T14" fmla="*/ 30 w 30"/>
                <a:gd name="T15" fmla="*/ 17 h 47"/>
                <a:gd name="T16" fmla="*/ 30 w 30"/>
                <a:gd name="T1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47">
                  <a:moveTo>
                    <a:pt x="30" y="17"/>
                  </a:moveTo>
                  <a:cubicBezTo>
                    <a:pt x="30" y="0"/>
                    <a:pt x="14" y="1"/>
                    <a:pt x="10" y="1"/>
                  </a:cubicBezTo>
                  <a:cubicBezTo>
                    <a:pt x="10" y="3"/>
                    <a:pt x="10" y="6"/>
                    <a:pt x="10" y="9"/>
                  </a:cubicBezTo>
                  <a:cubicBezTo>
                    <a:pt x="12" y="9"/>
                    <a:pt x="22" y="7"/>
                    <a:pt x="21" y="17"/>
                  </a:cubicBezTo>
                  <a:cubicBezTo>
                    <a:pt x="21" y="17"/>
                    <a:pt x="20" y="30"/>
                    <a:pt x="5" y="35"/>
                  </a:cubicBezTo>
                  <a:cubicBezTo>
                    <a:pt x="4" y="39"/>
                    <a:pt x="2" y="44"/>
                    <a:pt x="0" y="47"/>
                  </a:cubicBezTo>
                  <a:cubicBezTo>
                    <a:pt x="30" y="35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98"/>
            <p:cNvSpPr>
              <a:spLocks noEditPoints="1"/>
            </p:cNvSpPr>
            <p:nvPr/>
          </p:nvSpPr>
          <p:spPr bwMode="auto">
            <a:xfrm>
              <a:off x="2106612" y="2965450"/>
              <a:ext cx="180975" cy="112713"/>
            </a:xfrm>
            <a:custGeom>
              <a:avLst/>
              <a:gdLst>
                <a:gd name="T0" fmla="*/ 30 w 102"/>
                <a:gd name="T1" fmla="*/ 64 h 64"/>
                <a:gd name="T2" fmla="*/ 73 w 102"/>
                <a:gd name="T3" fmla="*/ 64 h 64"/>
                <a:gd name="T4" fmla="*/ 99 w 102"/>
                <a:gd name="T5" fmla="*/ 1 h 64"/>
                <a:gd name="T6" fmla="*/ 99 w 102"/>
                <a:gd name="T7" fmla="*/ 0 h 64"/>
                <a:gd name="T8" fmla="*/ 4 w 102"/>
                <a:gd name="T9" fmla="*/ 0 h 64"/>
                <a:gd name="T10" fmla="*/ 4 w 102"/>
                <a:gd name="T11" fmla="*/ 1 h 64"/>
                <a:gd name="T12" fmla="*/ 30 w 102"/>
                <a:gd name="T13" fmla="*/ 64 h 64"/>
                <a:gd name="T14" fmla="*/ 30 w 102"/>
                <a:gd name="T15" fmla="*/ 64 h 64"/>
                <a:gd name="T16" fmla="*/ 30 w 102"/>
                <a:gd name="T17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64">
                  <a:moveTo>
                    <a:pt x="30" y="64"/>
                  </a:moveTo>
                  <a:cubicBezTo>
                    <a:pt x="73" y="64"/>
                    <a:pt x="73" y="64"/>
                    <a:pt x="73" y="64"/>
                  </a:cubicBezTo>
                  <a:cubicBezTo>
                    <a:pt x="102" y="49"/>
                    <a:pt x="99" y="1"/>
                    <a:pt x="99" y="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0" y="49"/>
                    <a:pt x="30" y="64"/>
                  </a:cubicBezTo>
                  <a:close/>
                  <a:moveTo>
                    <a:pt x="30" y="64"/>
                  </a:moveTo>
                  <a:cubicBezTo>
                    <a:pt x="30" y="64"/>
                    <a:pt x="30" y="64"/>
                    <a:pt x="30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99"/>
            <p:cNvSpPr>
              <a:spLocks noEditPoints="1"/>
            </p:cNvSpPr>
            <p:nvPr/>
          </p:nvSpPr>
          <p:spPr bwMode="auto">
            <a:xfrm>
              <a:off x="2101850" y="3087688"/>
              <a:ext cx="193675" cy="19050"/>
            </a:xfrm>
            <a:custGeom>
              <a:avLst/>
              <a:gdLst>
                <a:gd name="T0" fmla="*/ 106 w 109"/>
                <a:gd name="T1" fmla="*/ 0 h 11"/>
                <a:gd name="T2" fmla="*/ 4 w 109"/>
                <a:gd name="T3" fmla="*/ 0 h 11"/>
                <a:gd name="T4" fmla="*/ 2 w 109"/>
                <a:gd name="T5" fmla="*/ 5 h 11"/>
                <a:gd name="T6" fmla="*/ 6 w 109"/>
                <a:gd name="T7" fmla="*/ 10 h 11"/>
                <a:gd name="T8" fmla="*/ 8 w 109"/>
                <a:gd name="T9" fmla="*/ 11 h 11"/>
                <a:gd name="T10" fmla="*/ 101 w 109"/>
                <a:gd name="T11" fmla="*/ 11 h 11"/>
                <a:gd name="T12" fmla="*/ 103 w 109"/>
                <a:gd name="T13" fmla="*/ 10 h 11"/>
                <a:gd name="T14" fmla="*/ 108 w 109"/>
                <a:gd name="T15" fmla="*/ 5 h 11"/>
                <a:gd name="T16" fmla="*/ 106 w 109"/>
                <a:gd name="T17" fmla="*/ 0 h 11"/>
                <a:gd name="T18" fmla="*/ 106 w 109"/>
                <a:gd name="T19" fmla="*/ 0 h 11"/>
                <a:gd name="T20" fmla="*/ 106 w 109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11">
                  <a:moveTo>
                    <a:pt x="10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3"/>
                    <a:pt x="2" y="5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8" y="11"/>
                    <a:pt x="8" y="11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11"/>
                    <a:pt x="103" y="10"/>
                    <a:pt x="103" y="10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9" y="3"/>
                    <a:pt x="108" y="0"/>
                    <a:pt x="106" y="0"/>
                  </a:cubicBezTo>
                  <a:close/>
                  <a:moveTo>
                    <a:pt x="106" y="0"/>
                  </a:moveTo>
                  <a:cubicBezTo>
                    <a:pt x="106" y="0"/>
                    <a:pt x="106" y="0"/>
                    <a:pt x="10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00"/>
            <p:cNvSpPr>
              <a:spLocks noEditPoints="1"/>
            </p:cNvSpPr>
            <p:nvPr/>
          </p:nvSpPr>
          <p:spPr bwMode="auto">
            <a:xfrm>
              <a:off x="2271712" y="2971800"/>
              <a:ext cx="55563" cy="84138"/>
            </a:xfrm>
            <a:custGeom>
              <a:avLst/>
              <a:gdLst>
                <a:gd name="T0" fmla="*/ 30 w 31"/>
                <a:gd name="T1" fmla="*/ 17 h 47"/>
                <a:gd name="T2" fmla="*/ 11 w 31"/>
                <a:gd name="T3" fmla="*/ 1 h 47"/>
                <a:gd name="T4" fmla="*/ 11 w 31"/>
                <a:gd name="T5" fmla="*/ 9 h 47"/>
                <a:gd name="T6" fmla="*/ 22 w 31"/>
                <a:gd name="T7" fmla="*/ 17 h 47"/>
                <a:gd name="T8" fmla="*/ 6 w 31"/>
                <a:gd name="T9" fmla="*/ 36 h 47"/>
                <a:gd name="T10" fmla="*/ 0 w 31"/>
                <a:gd name="T11" fmla="*/ 47 h 47"/>
                <a:gd name="T12" fmla="*/ 30 w 31"/>
                <a:gd name="T13" fmla="*/ 17 h 47"/>
                <a:gd name="T14" fmla="*/ 30 w 31"/>
                <a:gd name="T15" fmla="*/ 17 h 47"/>
                <a:gd name="T16" fmla="*/ 30 w 31"/>
                <a:gd name="T1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7">
                  <a:moveTo>
                    <a:pt x="30" y="17"/>
                  </a:moveTo>
                  <a:cubicBezTo>
                    <a:pt x="30" y="0"/>
                    <a:pt x="14" y="1"/>
                    <a:pt x="11" y="1"/>
                  </a:cubicBezTo>
                  <a:cubicBezTo>
                    <a:pt x="11" y="4"/>
                    <a:pt x="11" y="6"/>
                    <a:pt x="11" y="9"/>
                  </a:cubicBezTo>
                  <a:cubicBezTo>
                    <a:pt x="13" y="9"/>
                    <a:pt x="22" y="7"/>
                    <a:pt x="22" y="17"/>
                  </a:cubicBezTo>
                  <a:cubicBezTo>
                    <a:pt x="22" y="17"/>
                    <a:pt x="21" y="30"/>
                    <a:pt x="6" y="36"/>
                  </a:cubicBezTo>
                  <a:cubicBezTo>
                    <a:pt x="4" y="40"/>
                    <a:pt x="3" y="44"/>
                    <a:pt x="0" y="47"/>
                  </a:cubicBezTo>
                  <a:cubicBezTo>
                    <a:pt x="31" y="35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01"/>
            <p:cNvSpPr>
              <a:spLocks noEditPoints="1"/>
            </p:cNvSpPr>
            <p:nvPr/>
          </p:nvSpPr>
          <p:spPr bwMode="auto">
            <a:xfrm>
              <a:off x="2668587" y="3233738"/>
              <a:ext cx="204788" cy="195263"/>
            </a:xfrm>
            <a:custGeom>
              <a:avLst/>
              <a:gdLst>
                <a:gd name="T0" fmla="*/ 58 w 116"/>
                <a:gd name="T1" fmla="*/ 9 h 110"/>
                <a:gd name="T2" fmla="*/ 107 w 116"/>
                <a:gd name="T3" fmla="*/ 43 h 110"/>
                <a:gd name="T4" fmla="*/ 84 w 116"/>
                <a:gd name="T5" fmla="*/ 72 h 110"/>
                <a:gd name="T6" fmla="*/ 79 w 116"/>
                <a:gd name="T7" fmla="*/ 74 h 110"/>
                <a:gd name="T8" fmla="*/ 79 w 116"/>
                <a:gd name="T9" fmla="*/ 80 h 110"/>
                <a:gd name="T10" fmla="*/ 78 w 116"/>
                <a:gd name="T11" fmla="*/ 86 h 110"/>
                <a:gd name="T12" fmla="*/ 77 w 116"/>
                <a:gd name="T13" fmla="*/ 82 h 110"/>
                <a:gd name="T14" fmla="*/ 74 w 116"/>
                <a:gd name="T15" fmla="*/ 75 h 110"/>
                <a:gd name="T16" fmla="*/ 67 w 116"/>
                <a:gd name="T17" fmla="*/ 76 h 110"/>
                <a:gd name="T18" fmla="*/ 58 w 116"/>
                <a:gd name="T19" fmla="*/ 77 h 110"/>
                <a:gd name="T20" fmla="*/ 9 w 116"/>
                <a:gd name="T21" fmla="*/ 43 h 110"/>
                <a:gd name="T22" fmla="*/ 58 w 116"/>
                <a:gd name="T23" fmla="*/ 9 h 110"/>
                <a:gd name="T24" fmla="*/ 58 w 116"/>
                <a:gd name="T25" fmla="*/ 0 h 110"/>
                <a:gd name="T26" fmla="*/ 0 w 116"/>
                <a:gd name="T27" fmla="*/ 43 h 110"/>
                <a:gd name="T28" fmla="*/ 58 w 116"/>
                <a:gd name="T29" fmla="*/ 86 h 110"/>
                <a:gd name="T30" fmla="*/ 68 w 116"/>
                <a:gd name="T31" fmla="*/ 85 h 110"/>
                <a:gd name="T32" fmla="*/ 65 w 116"/>
                <a:gd name="T33" fmla="*/ 110 h 110"/>
                <a:gd name="T34" fmla="*/ 88 w 116"/>
                <a:gd name="T35" fmla="*/ 80 h 110"/>
                <a:gd name="T36" fmla="*/ 116 w 116"/>
                <a:gd name="T37" fmla="*/ 43 h 110"/>
                <a:gd name="T38" fmla="*/ 58 w 116"/>
                <a:gd name="T3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0">
                  <a:moveTo>
                    <a:pt x="58" y="9"/>
                  </a:moveTo>
                  <a:cubicBezTo>
                    <a:pt x="85" y="9"/>
                    <a:pt x="107" y="24"/>
                    <a:pt x="107" y="43"/>
                  </a:cubicBezTo>
                  <a:cubicBezTo>
                    <a:pt x="107" y="54"/>
                    <a:pt x="98" y="65"/>
                    <a:pt x="84" y="72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79" y="82"/>
                    <a:pt x="79" y="84"/>
                    <a:pt x="78" y="86"/>
                  </a:cubicBezTo>
                  <a:cubicBezTo>
                    <a:pt x="78" y="85"/>
                    <a:pt x="77" y="83"/>
                    <a:pt x="77" y="82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4" y="77"/>
                    <a:pt x="61" y="77"/>
                    <a:pt x="58" y="77"/>
                  </a:cubicBezTo>
                  <a:cubicBezTo>
                    <a:pt x="31" y="77"/>
                    <a:pt x="9" y="62"/>
                    <a:pt x="9" y="43"/>
                  </a:cubicBezTo>
                  <a:cubicBezTo>
                    <a:pt x="9" y="24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19"/>
                    <a:pt x="0" y="43"/>
                  </a:cubicBezTo>
                  <a:cubicBezTo>
                    <a:pt x="0" y="67"/>
                    <a:pt x="26" y="86"/>
                    <a:pt x="58" y="86"/>
                  </a:cubicBezTo>
                  <a:cubicBezTo>
                    <a:pt x="62" y="86"/>
                    <a:pt x="65" y="86"/>
                    <a:pt x="68" y="85"/>
                  </a:cubicBezTo>
                  <a:cubicBezTo>
                    <a:pt x="73" y="96"/>
                    <a:pt x="65" y="110"/>
                    <a:pt x="65" y="110"/>
                  </a:cubicBezTo>
                  <a:cubicBezTo>
                    <a:pt x="86" y="104"/>
                    <a:pt x="88" y="87"/>
                    <a:pt x="88" y="80"/>
                  </a:cubicBezTo>
                  <a:cubicBezTo>
                    <a:pt x="105" y="72"/>
                    <a:pt x="116" y="59"/>
                    <a:pt x="116" y="43"/>
                  </a:cubicBezTo>
                  <a:cubicBezTo>
                    <a:pt x="116" y="19"/>
                    <a:pt x="90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Oval 202"/>
            <p:cNvSpPr>
              <a:spLocks noChangeArrowheads="1"/>
            </p:cNvSpPr>
            <p:nvPr/>
          </p:nvSpPr>
          <p:spPr bwMode="auto">
            <a:xfrm>
              <a:off x="2716212" y="3306763"/>
              <a:ext cx="20638" cy="2222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Oval 203"/>
            <p:cNvSpPr>
              <a:spLocks noChangeArrowheads="1"/>
            </p:cNvSpPr>
            <p:nvPr/>
          </p:nvSpPr>
          <p:spPr bwMode="auto">
            <a:xfrm>
              <a:off x="2760662" y="3306763"/>
              <a:ext cx="20638" cy="2222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Oval 204"/>
            <p:cNvSpPr>
              <a:spLocks noChangeArrowheads="1"/>
            </p:cNvSpPr>
            <p:nvPr/>
          </p:nvSpPr>
          <p:spPr bwMode="auto">
            <a:xfrm>
              <a:off x="2805112" y="3306763"/>
              <a:ext cx="20638" cy="2222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05"/>
            <p:cNvSpPr>
              <a:spLocks noEditPoints="1"/>
            </p:cNvSpPr>
            <p:nvPr/>
          </p:nvSpPr>
          <p:spPr bwMode="auto">
            <a:xfrm>
              <a:off x="2573337" y="3306763"/>
              <a:ext cx="179388" cy="173038"/>
            </a:xfrm>
            <a:custGeom>
              <a:avLst/>
              <a:gdLst>
                <a:gd name="T0" fmla="*/ 51 w 101"/>
                <a:gd name="T1" fmla="*/ 0 h 97"/>
                <a:gd name="T2" fmla="*/ 0 w 101"/>
                <a:gd name="T3" fmla="*/ 38 h 97"/>
                <a:gd name="T4" fmla="*/ 25 w 101"/>
                <a:gd name="T5" fmla="*/ 70 h 97"/>
                <a:gd name="T6" fmla="*/ 45 w 101"/>
                <a:gd name="T7" fmla="*/ 97 h 97"/>
                <a:gd name="T8" fmla="*/ 42 w 101"/>
                <a:gd name="T9" fmla="*/ 75 h 97"/>
                <a:gd name="T10" fmla="*/ 51 w 101"/>
                <a:gd name="T11" fmla="*/ 76 h 97"/>
                <a:gd name="T12" fmla="*/ 101 w 101"/>
                <a:gd name="T13" fmla="*/ 38 h 97"/>
                <a:gd name="T14" fmla="*/ 51 w 101"/>
                <a:gd name="T15" fmla="*/ 0 h 97"/>
                <a:gd name="T16" fmla="*/ 26 w 101"/>
                <a:gd name="T17" fmla="*/ 53 h 97"/>
                <a:gd name="T18" fmla="*/ 20 w 101"/>
                <a:gd name="T19" fmla="*/ 48 h 97"/>
                <a:gd name="T20" fmla="*/ 26 w 101"/>
                <a:gd name="T21" fmla="*/ 42 h 97"/>
                <a:gd name="T22" fmla="*/ 32 w 101"/>
                <a:gd name="T23" fmla="*/ 48 h 97"/>
                <a:gd name="T24" fmla="*/ 26 w 101"/>
                <a:gd name="T25" fmla="*/ 53 h 97"/>
                <a:gd name="T26" fmla="*/ 51 w 101"/>
                <a:gd name="T27" fmla="*/ 53 h 97"/>
                <a:gd name="T28" fmla="*/ 45 w 101"/>
                <a:gd name="T29" fmla="*/ 48 h 97"/>
                <a:gd name="T30" fmla="*/ 51 w 101"/>
                <a:gd name="T31" fmla="*/ 42 h 97"/>
                <a:gd name="T32" fmla="*/ 57 w 101"/>
                <a:gd name="T33" fmla="*/ 48 h 97"/>
                <a:gd name="T34" fmla="*/ 51 w 101"/>
                <a:gd name="T35" fmla="*/ 53 h 97"/>
                <a:gd name="T36" fmla="*/ 76 w 101"/>
                <a:gd name="T37" fmla="*/ 53 h 97"/>
                <a:gd name="T38" fmla="*/ 70 w 101"/>
                <a:gd name="T39" fmla="*/ 48 h 97"/>
                <a:gd name="T40" fmla="*/ 76 w 101"/>
                <a:gd name="T41" fmla="*/ 42 h 97"/>
                <a:gd name="T42" fmla="*/ 82 w 101"/>
                <a:gd name="T43" fmla="*/ 48 h 97"/>
                <a:gd name="T44" fmla="*/ 76 w 101"/>
                <a:gd name="T45" fmla="*/ 5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" h="97">
                  <a:moveTo>
                    <a:pt x="51" y="0"/>
                  </a:moveTo>
                  <a:cubicBezTo>
                    <a:pt x="23" y="0"/>
                    <a:pt x="0" y="17"/>
                    <a:pt x="0" y="38"/>
                  </a:cubicBezTo>
                  <a:cubicBezTo>
                    <a:pt x="0" y="52"/>
                    <a:pt x="10" y="64"/>
                    <a:pt x="25" y="70"/>
                  </a:cubicBezTo>
                  <a:cubicBezTo>
                    <a:pt x="25" y="77"/>
                    <a:pt x="26" y="91"/>
                    <a:pt x="45" y="97"/>
                  </a:cubicBezTo>
                  <a:cubicBezTo>
                    <a:pt x="45" y="97"/>
                    <a:pt x="38" y="85"/>
                    <a:pt x="42" y="75"/>
                  </a:cubicBezTo>
                  <a:cubicBezTo>
                    <a:pt x="45" y="75"/>
                    <a:pt x="48" y="76"/>
                    <a:pt x="51" y="76"/>
                  </a:cubicBezTo>
                  <a:cubicBezTo>
                    <a:pt x="79" y="76"/>
                    <a:pt x="101" y="59"/>
                    <a:pt x="101" y="38"/>
                  </a:cubicBezTo>
                  <a:cubicBezTo>
                    <a:pt x="101" y="17"/>
                    <a:pt x="79" y="0"/>
                    <a:pt x="51" y="0"/>
                  </a:cubicBezTo>
                  <a:close/>
                  <a:moveTo>
                    <a:pt x="26" y="53"/>
                  </a:moveTo>
                  <a:cubicBezTo>
                    <a:pt x="23" y="53"/>
                    <a:pt x="20" y="51"/>
                    <a:pt x="20" y="48"/>
                  </a:cubicBezTo>
                  <a:cubicBezTo>
                    <a:pt x="20" y="44"/>
                    <a:pt x="23" y="42"/>
                    <a:pt x="26" y="42"/>
                  </a:cubicBezTo>
                  <a:cubicBezTo>
                    <a:pt x="29" y="42"/>
                    <a:pt x="32" y="44"/>
                    <a:pt x="32" y="48"/>
                  </a:cubicBezTo>
                  <a:cubicBezTo>
                    <a:pt x="32" y="51"/>
                    <a:pt x="29" y="53"/>
                    <a:pt x="26" y="53"/>
                  </a:cubicBezTo>
                  <a:close/>
                  <a:moveTo>
                    <a:pt x="51" y="53"/>
                  </a:moveTo>
                  <a:cubicBezTo>
                    <a:pt x="48" y="53"/>
                    <a:pt x="45" y="51"/>
                    <a:pt x="45" y="48"/>
                  </a:cubicBezTo>
                  <a:cubicBezTo>
                    <a:pt x="45" y="44"/>
                    <a:pt x="48" y="42"/>
                    <a:pt x="51" y="42"/>
                  </a:cubicBezTo>
                  <a:cubicBezTo>
                    <a:pt x="54" y="42"/>
                    <a:pt x="57" y="44"/>
                    <a:pt x="57" y="48"/>
                  </a:cubicBezTo>
                  <a:cubicBezTo>
                    <a:pt x="57" y="51"/>
                    <a:pt x="54" y="53"/>
                    <a:pt x="51" y="53"/>
                  </a:cubicBezTo>
                  <a:close/>
                  <a:moveTo>
                    <a:pt x="76" y="53"/>
                  </a:moveTo>
                  <a:cubicBezTo>
                    <a:pt x="73" y="53"/>
                    <a:pt x="70" y="51"/>
                    <a:pt x="70" y="48"/>
                  </a:cubicBezTo>
                  <a:cubicBezTo>
                    <a:pt x="70" y="44"/>
                    <a:pt x="73" y="42"/>
                    <a:pt x="76" y="42"/>
                  </a:cubicBezTo>
                  <a:cubicBezTo>
                    <a:pt x="79" y="42"/>
                    <a:pt x="82" y="44"/>
                    <a:pt x="82" y="48"/>
                  </a:cubicBezTo>
                  <a:cubicBezTo>
                    <a:pt x="82" y="51"/>
                    <a:pt x="79" y="53"/>
                    <a:pt x="76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06"/>
            <p:cNvSpPr>
              <a:spLocks noEditPoints="1"/>
            </p:cNvSpPr>
            <p:nvPr/>
          </p:nvSpPr>
          <p:spPr bwMode="auto">
            <a:xfrm>
              <a:off x="2124075" y="1612900"/>
              <a:ext cx="206375" cy="195263"/>
            </a:xfrm>
            <a:custGeom>
              <a:avLst/>
              <a:gdLst>
                <a:gd name="T0" fmla="*/ 58 w 116"/>
                <a:gd name="T1" fmla="*/ 9 h 110"/>
                <a:gd name="T2" fmla="*/ 107 w 116"/>
                <a:gd name="T3" fmla="*/ 43 h 110"/>
                <a:gd name="T4" fmla="*/ 84 w 116"/>
                <a:gd name="T5" fmla="*/ 72 h 110"/>
                <a:gd name="T6" fmla="*/ 78 w 116"/>
                <a:gd name="T7" fmla="*/ 74 h 110"/>
                <a:gd name="T8" fmla="*/ 79 w 116"/>
                <a:gd name="T9" fmla="*/ 80 h 110"/>
                <a:gd name="T10" fmla="*/ 78 w 116"/>
                <a:gd name="T11" fmla="*/ 86 h 110"/>
                <a:gd name="T12" fmla="*/ 77 w 116"/>
                <a:gd name="T13" fmla="*/ 82 h 110"/>
                <a:gd name="T14" fmla="*/ 74 w 116"/>
                <a:gd name="T15" fmla="*/ 76 h 110"/>
                <a:gd name="T16" fmla="*/ 67 w 116"/>
                <a:gd name="T17" fmla="*/ 77 h 110"/>
                <a:gd name="T18" fmla="*/ 58 w 116"/>
                <a:gd name="T19" fmla="*/ 77 h 110"/>
                <a:gd name="T20" fmla="*/ 9 w 116"/>
                <a:gd name="T21" fmla="*/ 43 h 110"/>
                <a:gd name="T22" fmla="*/ 58 w 116"/>
                <a:gd name="T23" fmla="*/ 9 h 110"/>
                <a:gd name="T24" fmla="*/ 58 w 116"/>
                <a:gd name="T25" fmla="*/ 0 h 110"/>
                <a:gd name="T26" fmla="*/ 0 w 116"/>
                <a:gd name="T27" fmla="*/ 43 h 110"/>
                <a:gd name="T28" fmla="*/ 58 w 116"/>
                <a:gd name="T29" fmla="*/ 86 h 110"/>
                <a:gd name="T30" fmla="*/ 68 w 116"/>
                <a:gd name="T31" fmla="*/ 85 h 110"/>
                <a:gd name="T32" fmla="*/ 64 w 116"/>
                <a:gd name="T33" fmla="*/ 110 h 110"/>
                <a:gd name="T34" fmla="*/ 88 w 116"/>
                <a:gd name="T35" fmla="*/ 80 h 110"/>
                <a:gd name="T36" fmla="*/ 116 w 116"/>
                <a:gd name="T37" fmla="*/ 43 h 110"/>
                <a:gd name="T38" fmla="*/ 58 w 116"/>
                <a:gd name="T3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0">
                  <a:moveTo>
                    <a:pt x="58" y="9"/>
                  </a:moveTo>
                  <a:cubicBezTo>
                    <a:pt x="85" y="9"/>
                    <a:pt x="107" y="24"/>
                    <a:pt x="107" y="43"/>
                  </a:cubicBezTo>
                  <a:cubicBezTo>
                    <a:pt x="107" y="55"/>
                    <a:pt x="98" y="65"/>
                    <a:pt x="84" y="72"/>
                  </a:cubicBezTo>
                  <a:cubicBezTo>
                    <a:pt x="78" y="74"/>
                    <a:pt x="78" y="74"/>
                    <a:pt x="78" y="74"/>
                  </a:cubicBezTo>
                  <a:cubicBezTo>
                    <a:pt x="79" y="80"/>
                    <a:pt x="79" y="80"/>
                    <a:pt x="79" y="80"/>
                  </a:cubicBezTo>
                  <a:cubicBezTo>
                    <a:pt x="79" y="82"/>
                    <a:pt x="78" y="84"/>
                    <a:pt x="78" y="86"/>
                  </a:cubicBezTo>
                  <a:cubicBezTo>
                    <a:pt x="78" y="85"/>
                    <a:pt x="77" y="83"/>
                    <a:pt x="77" y="82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4" y="77"/>
                    <a:pt x="61" y="77"/>
                    <a:pt x="58" y="77"/>
                  </a:cubicBezTo>
                  <a:cubicBezTo>
                    <a:pt x="31" y="77"/>
                    <a:pt x="9" y="62"/>
                    <a:pt x="9" y="43"/>
                  </a:cubicBezTo>
                  <a:cubicBezTo>
                    <a:pt x="9" y="24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19"/>
                    <a:pt x="0" y="43"/>
                  </a:cubicBezTo>
                  <a:cubicBezTo>
                    <a:pt x="0" y="67"/>
                    <a:pt x="26" y="86"/>
                    <a:pt x="58" y="86"/>
                  </a:cubicBezTo>
                  <a:cubicBezTo>
                    <a:pt x="61" y="86"/>
                    <a:pt x="65" y="86"/>
                    <a:pt x="68" y="85"/>
                  </a:cubicBezTo>
                  <a:cubicBezTo>
                    <a:pt x="73" y="96"/>
                    <a:pt x="64" y="110"/>
                    <a:pt x="64" y="110"/>
                  </a:cubicBezTo>
                  <a:cubicBezTo>
                    <a:pt x="86" y="104"/>
                    <a:pt x="88" y="87"/>
                    <a:pt x="88" y="80"/>
                  </a:cubicBezTo>
                  <a:cubicBezTo>
                    <a:pt x="104" y="72"/>
                    <a:pt x="116" y="59"/>
                    <a:pt x="116" y="43"/>
                  </a:cubicBezTo>
                  <a:cubicBezTo>
                    <a:pt x="116" y="19"/>
                    <a:pt x="90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Oval 207"/>
            <p:cNvSpPr>
              <a:spLocks noChangeArrowheads="1"/>
            </p:cNvSpPr>
            <p:nvPr/>
          </p:nvSpPr>
          <p:spPr bwMode="auto">
            <a:xfrm>
              <a:off x="2173287" y="1685925"/>
              <a:ext cx="20638" cy="206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Oval 208"/>
            <p:cNvSpPr>
              <a:spLocks noChangeArrowheads="1"/>
            </p:cNvSpPr>
            <p:nvPr/>
          </p:nvSpPr>
          <p:spPr bwMode="auto">
            <a:xfrm>
              <a:off x="2216150" y="1685925"/>
              <a:ext cx="22225" cy="206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Oval 209"/>
            <p:cNvSpPr>
              <a:spLocks noChangeArrowheads="1"/>
            </p:cNvSpPr>
            <p:nvPr/>
          </p:nvSpPr>
          <p:spPr bwMode="auto">
            <a:xfrm>
              <a:off x="2260600" y="1685925"/>
              <a:ext cx="22225" cy="206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10"/>
            <p:cNvSpPr>
              <a:spLocks noEditPoints="1"/>
            </p:cNvSpPr>
            <p:nvPr/>
          </p:nvSpPr>
          <p:spPr bwMode="auto">
            <a:xfrm>
              <a:off x="2030412" y="1685925"/>
              <a:ext cx="179388" cy="171450"/>
            </a:xfrm>
            <a:custGeom>
              <a:avLst/>
              <a:gdLst>
                <a:gd name="T0" fmla="*/ 51 w 101"/>
                <a:gd name="T1" fmla="*/ 0 h 97"/>
                <a:gd name="T2" fmla="*/ 0 w 101"/>
                <a:gd name="T3" fmla="*/ 38 h 97"/>
                <a:gd name="T4" fmla="*/ 25 w 101"/>
                <a:gd name="T5" fmla="*/ 70 h 97"/>
                <a:gd name="T6" fmla="*/ 45 w 101"/>
                <a:gd name="T7" fmla="*/ 97 h 97"/>
                <a:gd name="T8" fmla="*/ 41 w 101"/>
                <a:gd name="T9" fmla="*/ 75 h 97"/>
                <a:gd name="T10" fmla="*/ 51 w 101"/>
                <a:gd name="T11" fmla="*/ 76 h 97"/>
                <a:gd name="T12" fmla="*/ 101 w 101"/>
                <a:gd name="T13" fmla="*/ 38 h 97"/>
                <a:gd name="T14" fmla="*/ 51 w 101"/>
                <a:gd name="T15" fmla="*/ 0 h 97"/>
                <a:gd name="T16" fmla="*/ 26 w 101"/>
                <a:gd name="T17" fmla="*/ 54 h 97"/>
                <a:gd name="T18" fmla="*/ 20 w 101"/>
                <a:gd name="T19" fmla="*/ 48 h 97"/>
                <a:gd name="T20" fmla="*/ 26 w 101"/>
                <a:gd name="T21" fmla="*/ 42 h 97"/>
                <a:gd name="T22" fmla="*/ 32 w 101"/>
                <a:gd name="T23" fmla="*/ 48 h 97"/>
                <a:gd name="T24" fmla="*/ 26 w 101"/>
                <a:gd name="T25" fmla="*/ 54 h 97"/>
                <a:gd name="T26" fmla="*/ 51 w 101"/>
                <a:gd name="T27" fmla="*/ 54 h 97"/>
                <a:gd name="T28" fmla="*/ 45 w 101"/>
                <a:gd name="T29" fmla="*/ 48 h 97"/>
                <a:gd name="T30" fmla="*/ 51 w 101"/>
                <a:gd name="T31" fmla="*/ 42 h 97"/>
                <a:gd name="T32" fmla="*/ 57 w 101"/>
                <a:gd name="T33" fmla="*/ 48 h 97"/>
                <a:gd name="T34" fmla="*/ 51 w 101"/>
                <a:gd name="T35" fmla="*/ 54 h 97"/>
                <a:gd name="T36" fmla="*/ 76 w 101"/>
                <a:gd name="T37" fmla="*/ 54 h 97"/>
                <a:gd name="T38" fmla="*/ 70 w 101"/>
                <a:gd name="T39" fmla="*/ 48 h 97"/>
                <a:gd name="T40" fmla="*/ 76 w 101"/>
                <a:gd name="T41" fmla="*/ 42 h 97"/>
                <a:gd name="T42" fmla="*/ 82 w 101"/>
                <a:gd name="T43" fmla="*/ 48 h 97"/>
                <a:gd name="T44" fmla="*/ 76 w 101"/>
                <a:gd name="T45" fmla="*/ 5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" h="97">
                  <a:moveTo>
                    <a:pt x="51" y="0"/>
                  </a:moveTo>
                  <a:cubicBezTo>
                    <a:pt x="23" y="0"/>
                    <a:pt x="0" y="17"/>
                    <a:pt x="0" y="38"/>
                  </a:cubicBezTo>
                  <a:cubicBezTo>
                    <a:pt x="0" y="52"/>
                    <a:pt x="10" y="64"/>
                    <a:pt x="25" y="70"/>
                  </a:cubicBezTo>
                  <a:cubicBezTo>
                    <a:pt x="24" y="77"/>
                    <a:pt x="26" y="91"/>
                    <a:pt x="45" y="97"/>
                  </a:cubicBezTo>
                  <a:cubicBezTo>
                    <a:pt x="45" y="97"/>
                    <a:pt x="37" y="85"/>
                    <a:pt x="41" y="75"/>
                  </a:cubicBezTo>
                  <a:cubicBezTo>
                    <a:pt x="44" y="75"/>
                    <a:pt x="48" y="76"/>
                    <a:pt x="51" y="76"/>
                  </a:cubicBezTo>
                  <a:cubicBezTo>
                    <a:pt x="79" y="76"/>
                    <a:pt x="101" y="59"/>
                    <a:pt x="101" y="38"/>
                  </a:cubicBezTo>
                  <a:cubicBezTo>
                    <a:pt x="101" y="17"/>
                    <a:pt x="79" y="0"/>
                    <a:pt x="51" y="0"/>
                  </a:cubicBezTo>
                  <a:close/>
                  <a:moveTo>
                    <a:pt x="26" y="54"/>
                  </a:moveTo>
                  <a:cubicBezTo>
                    <a:pt x="22" y="54"/>
                    <a:pt x="20" y="51"/>
                    <a:pt x="20" y="48"/>
                  </a:cubicBezTo>
                  <a:cubicBezTo>
                    <a:pt x="20" y="44"/>
                    <a:pt x="22" y="42"/>
                    <a:pt x="26" y="42"/>
                  </a:cubicBezTo>
                  <a:cubicBezTo>
                    <a:pt x="29" y="42"/>
                    <a:pt x="32" y="44"/>
                    <a:pt x="32" y="48"/>
                  </a:cubicBezTo>
                  <a:cubicBezTo>
                    <a:pt x="32" y="51"/>
                    <a:pt x="29" y="54"/>
                    <a:pt x="26" y="54"/>
                  </a:cubicBezTo>
                  <a:close/>
                  <a:moveTo>
                    <a:pt x="51" y="54"/>
                  </a:moveTo>
                  <a:cubicBezTo>
                    <a:pt x="47" y="54"/>
                    <a:pt x="45" y="51"/>
                    <a:pt x="45" y="48"/>
                  </a:cubicBezTo>
                  <a:cubicBezTo>
                    <a:pt x="45" y="44"/>
                    <a:pt x="47" y="42"/>
                    <a:pt x="51" y="42"/>
                  </a:cubicBezTo>
                  <a:cubicBezTo>
                    <a:pt x="54" y="42"/>
                    <a:pt x="57" y="44"/>
                    <a:pt x="57" y="48"/>
                  </a:cubicBezTo>
                  <a:cubicBezTo>
                    <a:pt x="57" y="51"/>
                    <a:pt x="54" y="54"/>
                    <a:pt x="51" y="54"/>
                  </a:cubicBezTo>
                  <a:close/>
                  <a:moveTo>
                    <a:pt x="76" y="54"/>
                  </a:moveTo>
                  <a:cubicBezTo>
                    <a:pt x="72" y="54"/>
                    <a:pt x="70" y="51"/>
                    <a:pt x="70" y="48"/>
                  </a:cubicBezTo>
                  <a:cubicBezTo>
                    <a:pt x="70" y="44"/>
                    <a:pt x="72" y="42"/>
                    <a:pt x="76" y="42"/>
                  </a:cubicBezTo>
                  <a:cubicBezTo>
                    <a:pt x="79" y="42"/>
                    <a:pt x="82" y="44"/>
                    <a:pt x="82" y="48"/>
                  </a:cubicBezTo>
                  <a:cubicBezTo>
                    <a:pt x="82" y="51"/>
                    <a:pt x="79" y="54"/>
                    <a:pt x="76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11"/>
            <p:cNvSpPr>
              <a:spLocks noEditPoints="1"/>
            </p:cNvSpPr>
            <p:nvPr/>
          </p:nvSpPr>
          <p:spPr bwMode="auto">
            <a:xfrm>
              <a:off x="955675" y="2400300"/>
              <a:ext cx="207963" cy="196850"/>
            </a:xfrm>
            <a:custGeom>
              <a:avLst/>
              <a:gdLst>
                <a:gd name="T0" fmla="*/ 58 w 117"/>
                <a:gd name="T1" fmla="*/ 9 h 111"/>
                <a:gd name="T2" fmla="*/ 108 w 117"/>
                <a:gd name="T3" fmla="*/ 43 h 111"/>
                <a:gd name="T4" fmla="*/ 85 w 117"/>
                <a:gd name="T5" fmla="*/ 72 h 111"/>
                <a:gd name="T6" fmla="*/ 79 w 117"/>
                <a:gd name="T7" fmla="*/ 75 h 111"/>
                <a:gd name="T8" fmla="*/ 79 w 117"/>
                <a:gd name="T9" fmla="*/ 81 h 111"/>
                <a:gd name="T10" fmla="*/ 79 w 117"/>
                <a:gd name="T11" fmla="*/ 87 h 111"/>
                <a:gd name="T12" fmla="*/ 77 w 117"/>
                <a:gd name="T13" fmla="*/ 82 h 111"/>
                <a:gd name="T14" fmla="*/ 75 w 117"/>
                <a:gd name="T15" fmla="*/ 76 h 111"/>
                <a:gd name="T16" fmla="*/ 68 w 117"/>
                <a:gd name="T17" fmla="*/ 77 h 111"/>
                <a:gd name="T18" fmla="*/ 58 w 117"/>
                <a:gd name="T19" fmla="*/ 78 h 111"/>
                <a:gd name="T20" fmla="*/ 9 w 117"/>
                <a:gd name="T21" fmla="*/ 43 h 111"/>
                <a:gd name="T22" fmla="*/ 58 w 117"/>
                <a:gd name="T23" fmla="*/ 9 h 111"/>
                <a:gd name="T24" fmla="*/ 58 w 117"/>
                <a:gd name="T25" fmla="*/ 0 h 111"/>
                <a:gd name="T26" fmla="*/ 0 w 117"/>
                <a:gd name="T27" fmla="*/ 43 h 111"/>
                <a:gd name="T28" fmla="*/ 58 w 117"/>
                <a:gd name="T29" fmla="*/ 87 h 111"/>
                <a:gd name="T30" fmla="*/ 69 w 117"/>
                <a:gd name="T31" fmla="*/ 86 h 111"/>
                <a:gd name="T32" fmla="*/ 65 w 117"/>
                <a:gd name="T33" fmla="*/ 111 h 111"/>
                <a:gd name="T34" fmla="*/ 88 w 117"/>
                <a:gd name="T35" fmla="*/ 80 h 111"/>
                <a:gd name="T36" fmla="*/ 117 w 117"/>
                <a:gd name="T37" fmla="*/ 43 h 111"/>
                <a:gd name="T38" fmla="*/ 58 w 117"/>
                <a:gd name="T3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7" h="111">
                  <a:moveTo>
                    <a:pt x="58" y="9"/>
                  </a:moveTo>
                  <a:cubicBezTo>
                    <a:pt x="86" y="9"/>
                    <a:pt x="108" y="24"/>
                    <a:pt x="108" y="43"/>
                  </a:cubicBezTo>
                  <a:cubicBezTo>
                    <a:pt x="108" y="55"/>
                    <a:pt x="99" y="66"/>
                    <a:pt x="85" y="72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3"/>
                    <a:pt x="79" y="85"/>
                    <a:pt x="79" y="87"/>
                  </a:cubicBezTo>
                  <a:cubicBezTo>
                    <a:pt x="78" y="85"/>
                    <a:pt x="78" y="84"/>
                    <a:pt x="77" y="82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68" y="77"/>
                    <a:pt x="68" y="77"/>
                    <a:pt x="68" y="77"/>
                  </a:cubicBezTo>
                  <a:cubicBezTo>
                    <a:pt x="65" y="77"/>
                    <a:pt x="61" y="78"/>
                    <a:pt x="58" y="78"/>
                  </a:cubicBezTo>
                  <a:cubicBezTo>
                    <a:pt x="31" y="78"/>
                    <a:pt x="9" y="62"/>
                    <a:pt x="9" y="43"/>
                  </a:cubicBezTo>
                  <a:cubicBezTo>
                    <a:pt x="9" y="24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19"/>
                    <a:pt x="0" y="43"/>
                  </a:cubicBezTo>
                  <a:cubicBezTo>
                    <a:pt x="0" y="67"/>
                    <a:pt x="26" y="87"/>
                    <a:pt x="58" y="87"/>
                  </a:cubicBezTo>
                  <a:cubicBezTo>
                    <a:pt x="62" y="87"/>
                    <a:pt x="66" y="86"/>
                    <a:pt x="69" y="86"/>
                  </a:cubicBezTo>
                  <a:cubicBezTo>
                    <a:pt x="74" y="97"/>
                    <a:pt x="65" y="111"/>
                    <a:pt x="65" y="111"/>
                  </a:cubicBezTo>
                  <a:cubicBezTo>
                    <a:pt x="87" y="104"/>
                    <a:pt x="89" y="88"/>
                    <a:pt x="88" y="80"/>
                  </a:cubicBezTo>
                  <a:cubicBezTo>
                    <a:pt x="105" y="73"/>
                    <a:pt x="117" y="59"/>
                    <a:pt x="117" y="43"/>
                  </a:cubicBezTo>
                  <a:cubicBezTo>
                    <a:pt x="117" y="19"/>
                    <a:pt x="91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Oval 212"/>
            <p:cNvSpPr>
              <a:spLocks noChangeArrowheads="1"/>
            </p:cNvSpPr>
            <p:nvPr/>
          </p:nvSpPr>
          <p:spPr bwMode="auto">
            <a:xfrm>
              <a:off x="1006475" y="2474913"/>
              <a:ext cx="19050" cy="206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Oval 213"/>
            <p:cNvSpPr>
              <a:spLocks noChangeArrowheads="1"/>
            </p:cNvSpPr>
            <p:nvPr/>
          </p:nvSpPr>
          <p:spPr bwMode="auto">
            <a:xfrm>
              <a:off x="1050925" y="2474913"/>
              <a:ext cx="19050" cy="206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Oval 214"/>
            <p:cNvSpPr>
              <a:spLocks noChangeArrowheads="1"/>
            </p:cNvSpPr>
            <p:nvPr/>
          </p:nvSpPr>
          <p:spPr bwMode="auto">
            <a:xfrm>
              <a:off x="1095375" y="2474913"/>
              <a:ext cx="19050" cy="206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215"/>
            <p:cNvSpPr>
              <a:spLocks noEditPoints="1"/>
            </p:cNvSpPr>
            <p:nvPr/>
          </p:nvSpPr>
          <p:spPr bwMode="auto">
            <a:xfrm>
              <a:off x="863600" y="2474913"/>
              <a:ext cx="179388" cy="169863"/>
            </a:xfrm>
            <a:custGeom>
              <a:avLst/>
              <a:gdLst>
                <a:gd name="T0" fmla="*/ 50 w 101"/>
                <a:gd name="T1" fmla="*/ 0 h 96"/>
                <a:gd name="T2" fmla="*/ 0 w 101"/>
                <a:gd name="T3" fmla="*/ 37 h 96"/>
                <a:gd name="T4" fmla="*/ 24 w 101"/>
                <a:gd name="T5" fmla="*/ 70 h 96"/>
                <a:gd name="T6" fmla="*/ 45 w 101"/>
                <a:gd name="T7" fmla="*/ 96 h 96"/>
                <a:gd name="T8" fmla="*/ 41 w 101"/>
                <a:gd name="T9" fmla="*/ 74 h 96"/>
                <a:gd name="T10" fmla="*/ 50 w 101"/>
                <a:gd name="T11" fmla="*/ 75 h 96"/>
                <a:gd name="T12" fmla="*/ 101 w 101"/>
                <a:gd name="T13" fmla="*/ 37 h 96"/>
                <a:gd name="T14" fmla="*/ 50 w 101"/>
                <a:gd name="T15" fmla="*/ 0 h 96"/>
                <a:gd name="T16" fmla="*/ 25 w 101"/>
                <a:gd name="T17" fmla="*/ 53 h 96"/>
                <a:gd name="T18" fmla="*/ 20 w 101"/>
                <a:gd name="T19" fmla="*/ 47 h 96"/>
                <a:gd name="T20" fmla="*/ 25 w 101"/>
                <a:gd name="T21" fmla="*/ 41 h 96"/>
                <a:gd name="T22" fmla="*/ 31 w 101"/>
                <a:gd name="T23" fmla="*/ 47 h 96"/>
                <a:gd name="T24" fmla="*/ 25 w 101"/>
                <a:gd name="T25" fmla="*/ 53 h 96"/>
                <a:gd name="T26" fmla="*/ 50 w 101"/>
                <a:gd name="T27" fmla="*/ 53 h 96"/>
                <a:gd name="T28" fmla="*/ 45 w 101"/>
                <a:gd name="T29" fmla="*/ 47 h 96"/>
                <a:gd name="T30" fmla="*/ 50 w 101"/>
                <a:gd name="T31" fmla="*/ 41 h 96"/>
                <a:gd name="T32" fmla="*/ 56 w 101"/>
                <a:gd name="T33" fmla="*/ 47 h 96"/>
                <a:gd name="T34" fmla="*/ 50 w 101"/>
                <a:gd name="T35" fmla="*/ 53 h 96"/>
                <a:gd name="T36" fmla="*/ 76 w 101"/>
                <a:gd name="T37" fmla="*/ 53 h 96"/>
                <a:gd name="T38" fmla="*/ 70 w 101"/>
                <a:gd name="T39" fmla="*/ 47 h 96"/>
                <a:gd name="T40" fmla="*/ 76 w 101"/>
                <a:gd name="T41" fmla="*/ 41 h 96"/>
                <a:gd name="T42" fmla="*/ 81 w 101"/>
                <a:gd name="T43" fmla="*/ 47 h 96"/>
                <a:gd name="T44" fmla="*/ 76 w 101"/>
                <a:gd name="T45" fmla="*/ 5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" h="96">
                  <a:moveTo>
                    <a:pt x="50" y="0"/>
                  </a:moveTo>
                  <a:cubicBezTo>
                    <a:pt x="23" y="0"/>
                    <a:pt x="0" y="17"/>
                    <a:pt x="0" y="37"/>
                  </a:cubicBezTo>
                  <a:cubicBezTo>
                    <a:pt x="0" y="51"/>
                    <a:pt x="10" y="63"/>
                    <a:pt x="24" y="70"/>
                  </a:cubicBezTo>
                  <a:cubicBezTo>
                    <a:pt x="24" y="76"/>
                    <a:pt x="26" y="90"/>
                    <a:pt x="45" y="96"/>
                  </a:cubicBezTo>
                  <a:cubicBezTo>
                    <a:pt x="45" y="96"/>
                    <a:pt x="37" y="84"/>
                    <a:pt x="41" y="74"/>
                  </a:cubicBezTo>
                  <a:cubicBezTo>
                    <a:pt x="44" y="75"/>
                    <a:pt x="47" y="75"/>
                    <a:pt x="50" y="75"/>
                  </a:cubicBezTo>
                  <a:cubicBezTo>
                    <a:pt x="78" y="75"/>
                    <a:pt x="101" y="58"/>
                    <a:pt x="101" y="37"/>
                  </a:cubicBezTo>
                  <a:cubicBezTo>
                    <a:pt x="101" y="17"/>
                    <a:pt x="78" y="0"/>
                    <a:pt x="50" y="0"/>
                  </a:cubicBezTo>
                  <a:close/>
                  <a:moveTo>
                    <a:pt x="25" y="53"/>
                  </a:moveTo>
                  <a:cubicBezTo>
                    <a:pt x="22" y="53"/>
                    <a:pt x="20" y="50"/>
                    <a:pt x="20" y="47"/>
                  </a:cubicBezTo>
                  <a:cubicBezTo>
                    <a:pt x="20" y="44"/>
                    <a:pt x="22" y="41"/>
                    <a:pt x="25" y="41"/>
                  </a:cubicBezTo>
                  <a:cubicBezTo>
                    <a:pt x="29" y="41"/>
                    <a:pt x="31" y="44"/>
                    <a:pt x="31" y="47"/>
                  </a:cubicBezTo>
                  <a:cubicBezTo>
                    <a:pt x="31" y="50"/>
                    <a:pt x="29" y="53"/>
                    <a:pt x="25" y="53"/>
                  </a:cubicBezTo>
                  <a:close/>
                  <a:moveTo>
                    <a:pt x="50" y="53"/>
                  </a:moveTo>
                  <a:cubicBezTo>
                    <a:pt x="47" y="53"/>
                    <a:pt x="45" y="50"/>
                    <a:pt x="45" y="47"/>
                  </a:cubicBezTo>
                  <a:cubicBezTo>
                    <a:pt x="45" y="44"/>
                    <a:pt x="47" y="41"/>
                    <a:pt x="50" y="41"/>
                  </a:cubicBezTo>
                  <a:cubicBezTo>
                    <a:pt x="54" y="41"/>
                    <a:pt x="56" y="44"/>
                    <a:pt x="56" y="47"/>
                  </a:cubicBezTo>
                  <a:cubicBezTo>
                    <a:pt x="56" y="50"/>
                    <a:pt x="54" y="53"/>
                    <a:pt x="50" y="53"/>
                  </a:cubicBezTo>
                  <a:close/>
                  <a:moveTo>
                    <a:pt x="76" y="53"/>
                  </a:moveTo>
                  <a:cubicBezTo>
                    <a:pt x="72" y="53"/>
                    <a:pt x="70" y="50"/>
                    <a:pt x="70" y="47"/>
                  </a:cubicBezTo>
                  <a:cubicBezTo>
                    <a:pt x="70" y="44"/>
                    <a:pt x="72" y="41"/>
                    <a:pt x="76" y="41"/>
                  </a:cubicBezTo>
                  <a:cubicBezTo>
                    <a:pt x="79" y="41"/>
                    <a:pt x="81" y="44"/>
                    <a:pt x="81" y="47"/>
                  </a:cubicBezTo>
                  <a:cubicBezTo>
                    <a:pt x="81" y="50"/>
                    <a:pt x="79" y="53"/>
                    <a:pt x="76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16"/>
            <p:cNvSpPr>
              <a:spLocks noEditPoints="1"/>
            </p:cNvSpPr>
            <p:nvPr/>
          </p:nvSpPr>
          <p:spPr bwMode="auto">
            <a:xfrm>
              <a:off x="1157287" y="3829050"/>
              <a:ext cx="206375" cy="196850"/>
            </a:xfrm>
            <a:custGeom>
              <a:avLst/>
              <a:gdLst>
                <a:gd name="T0" fmla="*/ 58 w 116"/>
                <a:gd name="T1" fmla="*/ 9 h 111"/>
                <a:gd name="T2" fmla="*/ 107 w 116"/>
                <a:gd name="T3" fmla="*/ 44 h 111"/>
                <a:gd name="T4" fmla="*/ 84 w 116"/>
                <a:gd name="T5" fmla="*/ 72 h 111"/>
                <a:gd name="T6" fmla="*/ 78 w 116"/>
                <a:gd name="T7" fmla="*/ 75 h 111"/>
                <a:gd name="T8" fmla="*/ 79 w 116"/>
                <a:gd name="T9" fmla="*/ 81 h 111"/>
                <a:gd name="T10" fmla="*/ 78 w 116"/>
                <a:gd name="T11" fmla="*/ 87 h 111"/>
                <a:gd name="T12" fmla="*/ 77 w 116"/>
                <a:gd name="T13" fmla="*/ 83 h 111"/>
                <a:gd name="T14" fmla="*/ 74 w 116"/>
                <a:gd name="T15" fmla="*/ 76 h 111"/>
                <a:gd name="T16" fmla="*/ 67 w 116"/>
                <a:gd name="T17" fmla="*/ 77 h 111"/>
                <a:gd name="T18" fmla="*/ 58 w 116"/>
                <a:gd name="T19" fmla="*/ 78 h 111"/>
                <a:gd name="T20" fmla="*/ 9 w 116"/>
                <a:gd name="T21" fmla="*/ 44 h 111"/>
                <a:gd name="T22" fmla="*/ 58 w 116"/>
                <a:gd name="T23" fmla="*/ 9 h 111"/>
                <a:gd name="T24" fmla="*/ 58 w 116"/>
                <a:gd name="T25" fmla="*/ 0 h 111"/>
                <a:gd name="T26" fmla="*/ 0 w 116"/>
                <a:gd name="T27" fmla="*/ 44 h 111"/>
                <a:gd name="T28" fmla="*/ 58 w 116"/>
                <a:gd name="T29" fmla="*/ 87 h 111"/>
                <a:gd name="T30" fmla="*/ 68 w 116"/>
                <a:gd name="T31" fmla="*/ 86 h 111"/>
                <a:gd name="T32" fmla="*/ 65 w 116"/>
                <a:gd name="T33" fmla="*/ 111 h 111"/>
                <a:gd name="T34" fmla="*/ 88 w 116"/>
                <a:gd name="T35" fmla="*/ 81 h 111"/>
                <a:gd name="T36" fmla="*/ 116 w 116"/>
                <a:gd name="T37" fmla="*/ 44 h 111"/>
                <a:gd name="T38" fmla="*/ 58 w 116"/>
                <a:gd name="T3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6" h="111">
                  <a:moveTo>
                    <a:pt x="58" y="9"/>
                  </a:moveTo>
                  <a:cubicBezTo>
                    <a:pt x="85" y="9"/>
                    <a:pt x="107" y="25"/>
                    <a:pt x="107" y="44"/>
                  </a:cubicBezTo>
                  <a:cubicBezTo>
                    <a:pt x="107" y="55"/>
                    <a:pt x="98" y="66"/>
                    <a:pt x="84" y="72"/>
                  </a:cubicBezTo>
                  <a:cubicBezTo>
                    <a:pt x="78" y="75"/>
                    <a:pt x="78" y="75"/>
                    <a:pt x="78" y="75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3"/>
                    <a:pt x="79" y="85"/>
                    <a:pt x="78" y="87"/>
                  </a:cubicBezTo>
                  <a:cubicBezTo>
                    <a:pt x="78" y="85"/>
                    <a:pt x="77" y="84"/>
                    <a:pt x="77" y="83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64" y="78"/>
                    <a:pt x="61" y="78"/>
                    <a:pt x="58" y="78"/>
                  </a:cubicBezTo>
                  <a:cubicBezTo>
                    <a:pt x="31" y="78"/>
                    <a:pt x="9" y="62"/>
                    <a:pt x="9" y="44"/>
                  </a:cubicBezTo>
                  <a:cubicBezTo>
                    <a:pt x="9" y="25"/>
                    <a:pt x="31" y="9"/>
                    <a:pt x="58" y="9"/>
                  </a:cubicBezTo>
                  <a:moveTo>
                    <a:pt x="58" y="0"/>
                  </a:moveTo>
                  <a:cubicBezTo>
                    <a:pt x="26" y="0"/>
                    <a:pt x="0" y="20"/>
                    <a:pt x="0" y="44"/>
                  </a:cubicBezTo>
                  <a:cubicBezTo>
                    <a:pt x="0" y="67"/>
                    <a:pt x="26" y="87"/>
                    <a:pt x="58" y="87"/>
                  </a:cubicBezTo>
                  <a:cubicBezTo>
                    <a:pt x="61" y="87"/>
                    <a:pt x="65" y="87"/>
                    <a:pt x="68" y="86"/>
                  </a:cubicBezTo>
                  <a:cubicBezTo>
                    <a:pt x="73" y="97"/>
                    <a:pt x="65" y="111"/>
                    <a:pt x="65" y="111"/>
                  </a:cubicBezTo>
                  <a:cubicBezTo>
                    <a:pt x="86" y="104"/>
                    <a:pt x="88" y="88"/>
                    <a:pt x="88" y="81"/>
                  </a:cubicBezTo>
                  <a:cubicBezTo>
                    <a:pt x="105" y="73"/>
                    <a:pt x="116" y="59"/>
                    <a:pt x="116" y="44"/>
                  </a:cubicBezTo>
                  <a:cubicBezTo>
                    <a:pt x="116" y="20"/>
                    <a:pt x="90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Oval 217"/>
            <p:cNvSpPr>
              <a:spLocks noChangeArrowheads="1"/>
            </p:cNvSpPr>
            <p:nvPr/>
          </p:nvSpPr>
          <p:spPr bwMode="auto">
            <a:xfrm>
              <a:off x="1204912" y="3903663"/>
              <a:ext cx="20638" cy="206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Oval 218"/>
            <p:cNvSpPr>
              <a:spLocks noChangeArrowheads="1"/>
            </p:cNvSpPr>
            <p:nvPr/>
          </p:nvSpPr>
          <p:spPr bwMode="auto">
            <a:xfrm>
              <a:off x="1249362" y="3903663"/>
              <a:ext cx="20638" cy="206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Oval 219"/>
            <p:cNvSpPr>
              <a:spLocks noChangeArrowheads="1"/>
            </p:cNvSpPr>
            <p:nvPr/>
          </p:nvSpPr>
          <p:spPr bwMode="auto">
            <a:xfrm>
              <a:off x="1293812" y="3903663"/>
              <a:ext cx="20638" cy="2063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20"/>
            <p:cNvSpPr>
              <a:spLocks noEditPoints="1"/>
            </p:cNvSpPr>
            <p:nvPr/>
          </p:nvSpPr>
          <p:spPr bwMode="auto">
            <a:xfrm>
              <a:off x="1063625" y="3903663"/>
              <a:ext cx="179388" cy="169863"/>
            </a:xfrm>
            <a:custGeom>
              <a:avLst/>
              <a:gdLst>
                <a:gd name="T0" fmla="*/ 51 w 101"/>
                <a:gd name="T1" fmla="*/ 0 h 96"/>
                <a:gd name="T2" fmla="*/ 0 w 101"/>
                <a:gd name="T3" fmla="*/ 38 h 96"/>
                <a:gd name="T4" fmla="*/ 25 w 101"/>
                <a:gd name="T5" fmla="*/ 70 h 96"/>
                <a:gd name="T6" fmla="*/ 45 w 101"/>
                <a:gd name="T7" fmla="*/ 96 h 96"/>
                <a:gd name="T8" fmla="*/ 42 w 101"/>
                <a:gd name="T9" fmla="*/ 75 h 96"/>
                <a:gd name="T10" fmla="*/ 51 w 101"/>
                <a:gd name="T11" fmla="*/ 75 h 96"/>
                <a:gd name="T12" fmla="*/ 101 w 101"/>
                <a:gd name="T13" fmla="*/ 38 h 96"/>
                <a:gd name="T14" fmla="*/ 51 w 101"/>
                <a:gd name="T15" fmla="*/ 0 h 96"/>
                <a:gd name="T16" fmla="*/ 26 w 101"/>
                <a:gd name="T17" fmla="*/ 53 h 96"/>
                <a:gd name="T18" fmla="*/ 20 w 101"/>
                <a:gd name="T19" fmla="*/ 47 h 96"/>
                <a:gd name="T20" fmla="*/ 26 w 101"/>
                <a:gd name="T21" fmla="*/ 41 h 96"/>
                <a:gd name="T22" fmla="*/ 32 w 101"/>
                <a:gd name="T23" fmla="*/ 47 h 96"/>
                <a:gd name="T24" fmla="*/ 26 w 101"/>
                <a:gd name="T25" fmla="*/ 53 h 96"/>
                <a:gd name="T26" fmla="*/ 51 w 101"/>
                <a:gd name="T27" fmla="*/ 53 h 96"/>
                <a:gd name="T28" fmla="*/ 45 w 101"/>
                <a:gd name="T29" fmla="*/ 47 h 96"/>
                <a:gd name="T30" fmla="*/ 51 w 101"/>
                <a:gd name="T31" fmla="*/ 41 h 96"/>
                <a:gd name="T32" fmla="*/ 57 w 101"/>
                <a:gd name="T33" fmla="*/ 47 h 96"/>
                <a:gd name="T34" fmla="*/ 51 w 101"/>
                <a:gd name="T35" fmla="*/ 53 h 96"/>
                <a:gd name="T36" fmla="*/ 76 w 101"/>
                <a:gd name="T37" fmla="*/ 53 h 96"/>
                <a:gd name="T38" fmla="*/ 70 w 101"/>
                <a:gd name="T39" fmla="*/ 47 h 96"/>
                <a:gd name="T40" fmla="*/ 76 w 101"/>
                <a:gd name="T41" fmla="*/ 41 h 96"/>
                <a:gd name="T42" fmla="*/ 82 w 101"/>
                <a:gd name="T43" fmla="*/ 47 h 96"/>
                <a:gd name="T44" fmla="*/ 76 w 101"/>
                <a:gd name="T45" fmla="*/ 5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1" h="96">
                  <a:moveTo>
                    <a:pt x="51" y="0"/>
                  </a:moveTo>
                  <a:cubicBezTo>
                    <a:pt x="23" y="0"/>
                    <a:pt x="0" y="17"/>
                    <a:pt x="0" y="38"/>
                  </a:cubicBezTo>
                  <a:cubicBezTo>
                    <a:pt x="0" y="51"/>
                    <a:pt x="10" y="63"/>
                    <a:pt x="25" y="70"/>
                  </a:cubicBezTo>
                  <a:cubicBezTo>
                    <a:pt x="24" y="76"/>
                    <a:pt x="26" y="91"/>
                    <a:pt x="45" y="96"/>
                  </a:cubicBezTo>
                  <a:cubicBezTo>
                    <a:pt x="45" y="96"/>
                    <a:pt x="37" y="84"/>
                    <a:pt x="42" y="75"/>
                  </a:cubicBezTo>
                  <a:cubicBezTo>
                    <a:pt x="45" y="75"/>
                    <a:pt x="48" y="75"/>
                    <a:pt x="51" y="75"/>
                  </a:cubicBezTo>
                  <a:cubicBezTo>
                    <a:pt x="79" y="75"/>
                    <a:pt x="101" y="58"/>
                    <a:pt x="101" y="38"/>
                  </a:cubicBezTo>
                  <a:cubicBezTo>
                    <a:pt x="101" y="17"/>
                    <a:pt x="79" y="0"/>
                    <a:pt x="51" y="0"/>
                  </a:cubicBezTo>
                  <a:close/>
                  <a:moveTo>
                    <a:pt x="26" y="53"/>
                  </a:moveTo>
                  <a:cubicBezTo>
                    <a:pt x="22" y="53"/>
                    <a:pt x="20" y="51"/>
                    <a:pt x="20" y="47"/>
                  </a:cubicBezTo>
                  <a:cubicBezTo>
                    <a:pt x="20" y="44"/>
                    <a:pt x="22" y="41"/>
                    <a:pt x="26" y="41"/>
                  </a:cubicBezTo>
                  <a:cubicBezTo>
                    <a:pt x="29" y="41"/>
                    <a:pt x="32" y="44"/>
                    <a:pt x="32" y="47"/>
                  </a:cubicBezTo>
                  <a:cubicBezTo>
                    <a:pt x="32" y="51"/>
                    <a:pt x="29" y="53"/>
                    <a:pt x="26" y="53"/>
                  </a:cubicBezTo>
                  <a:close/>
                  <a:moveTo>
                    <a:pt x="51" y="53"/>
                  </a:moveTo>
                  <a:cubicBezTo>
                    <a:pt x="47" y="53"/>
                    <a:pt x="45" y="51"/>
                    <a:pt x="45" y="47"/>
                  </a:cubicBezTo>
                  <a:cubicBezTo>
                    <a:pt x="45" y="44"/>
                    <a:pt x="47" y="41"/>
                    <a:pt x="51" y="41"/>
                  </a:cubicBezTo>
                  <a:cubicBezTo>
                    <a:pt x="54" y="41"/>
                    <a:pt x="57" y="44"/>
                    <a:pt x="57" y="47"/>
                  </a:cubicBezTo>
                  <a:cubicBezTo>
                    <a:pt x="57" y="51"/>
                    <a:pt x="54" y="53"/>
                    <a:pt x="51" y="53"/>
                  </a:cubicBezTo>
                  <a:close/>
                  <a:moveTo>
                    <a:pt x="76" y="53"/>
                  </a:moveTo>
                  <a:cubicBezTo>
                    <a:pt x="72" y="53"/>
                    <a:pt x="70" y="51"/>
                    <a:pt x="70" y="47"/>
                  </a:cubicBezTo>
                  <a:cubicBezTo>
                    <a:pt x="70" y="44"/>
                    <a:pt x="72" y="41"/>
                    <a:pt x="76" y="41"/>
                  </a:cubicBezTo>
                  <a:cubicBezTo>
                    <a:pt x="79" y="41"/>
                    <a:pt x="82" y="44"/>
                    <a:pt x="82" y="47"/>
                  </a:cubicBezTo>
                  <a:cubicBezTo>
                    <a:pt x="82" y="51"/>
                    <a:pt x="79" y="53"/>
                    <a:pt x="76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21"/>
            <p:cNvSpPr>
              <a:spLocks noEditPoints="1"/>
            </p:cNvSpPr>
            <p:nvPr/>
          </p:nvSpPr>
          <p:spPr bwMode="auto">
            <a:xfrm>
              <a:off x="2992437" y="2898775"/>
              <a:ext cx="280988" cy="312738"/>
            </a:xfrm>
            <a:custGeom>
              <a:avLst/>
              <a:gdLst>
                <a:gd name="T0" fmla="*/ 5 w 158"/>
                <a:gd name="T1" fmla="*/ 140 h 176"/>
                <a:gd name="T2" fmla="*/ 12 w 158"/>
                <a:gd name="T3" fmla="*/ 140 h 176"/>
                <a:gd name="T4" fmla="*/ 63 w 158"/>
                <a:gd name="T5" fmla="*/ 173 h 176"/>
                <a:gd name="T6" fmla="*/ 68 w 158"/>
                <a:gd name="T7" fmla="*/ 176 h 176"/>
                <a:gd name="T8" fmla="*/ 91 w 158"/>
                <a:gd name="T9" fmla="*/ 176 h 176"/>
                <a:gd name="T10" fmla="*/ 97 w 158"/>
                <a:gd name="T11" fmla="*/ 170 h 176"/>
                <a:gd name="T12" fmla="*/ 97 w 158"/>
                <a:gd name="T13" fmla="*/ 165 h 176"/>
                <a:gd name="T14" fmla="*/ 91 w 158"/>
                <a:gd name="T15" fmla="*/ 160 h 176"/>
                <a:gd name="T16" fmla="*/ 68 w 158"/>
                <a:gd name="T17" fmla="*/ 160 h 176"/>
                <a:gd name="T18" fmla="*/ 63 w 158"/>
                <a:gd name="T19" fmla="*/ 164 h 176"/>
                <a:gd name="T20" fmla="*/ 21 w 158"/>
                <a:gd name="T21" fmla="*/ 140 h 176"/>
                <a:gd name="T22" fmla="*/ 31 w 158"/>
                <a:gd name="T23" fmla="*/ 140 h 176"/>
                <a:gd name="T24" fmla="*/ 36 w 158"/>
                <a:gd name="T25" fmla="*/ 135 h 176"/>
                <a:gd name="T26" fmla="*/ 36 w 158"/>
                <a:gd name="T27" fmla="*/ 81 h 176"/>
                <a:gd name="T28" fmla="*/ 31 w 158"/>
                <a:gd name="T29" fmla="*/ 76 h 176"/>
                <a:gd name="T30" fmla="*/ 17 w 158"/>
                <a:gd name="T31" fmla="*/ 76 h 176"/>
                <a:gd name="T32" fmla="*/ 79 w 158"/>
                <a:gd name="T33" fmla="*/ 15 h 176"/>
                <a:gd name="T34" fmla="*/ 142 w 158"/>
                <a:gd name="T35" fmla="*/ 76 h 176"/>
                <a:gd name="T36" fmla="*/ 127 w 158"/>
                <a:gd name="T37" fmla="*/ 76 h 176"/>
                <a:gd name="T38" fmla="*/ 122 w 158"/>
                <a:gd name="T39" fmla="*/ 81 h 176"/>
                <a:gd name="T40" fmla="*/ 122 w 158"/>
                <a:gd name="T41" fmla="*/ 135 h 176"/>
                <a:gd name="T42" fmla="*/ 127 w 158"/>
                <a:gd name="T43" fmla="*/ 140 h 176"/>
                <a:gd name="T44" fmla="*/ 153 w 158"/>
                <a:gd name="T45" fmla="*/ 140 h 176"/>
                <a:gd name="T46" fmla="*/ 158 w 158"/>
                <a:gd name="T47" fmla="*/ 135 h 176"/>
                <a:gd name="T48" fmla="*/ 158 w 158"/>
                <a:gd name="T49" fmla="*/ 81 h 176"/>
                <a:gd name="T50" fmla="*/ 157 w 158"/>
                <a:gd name="T51" fmla="*/ 78 h 176"/>
                <a:gd name="T52" fmla="*/ 79 w 158"/>
                <a:gd name="T53" fmla="*/ 0 h 176"/>
                <a:gd name="T54" fmla="*/ 2 w 158"/>
                <a:gd name="T55" fmla="*/ 77 h 176"/>
                <a:gd name="T56" fmla="*/ 0 w 158"/>
                <a:gd name="T57" fmla="*/ 81 h 176"/>
                <a:gd name="T58" fmla="*/ 0 w 158"/>
                <a:gd name="T59" fmla="*/ 135 h 176"/>
                <a:gd name="T60" fmla="*/ 5 w 158"/>
                <a:gd name="T61" fmla="*/ 140 h 176"/>
                <a:gd name="T62" fmla="*/ 5 w 158"/>
                <a:gd name="T63" fmla="*/ 140 h 176"/>
                <a:gd name="T64" fmla="*/ 5 w 158"/>
                <a:gd name="T65" fmla="*/ 14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8" h="176">
                  <a:moveTo>
                    <a:pt x="5" y="140"/>
                  </a:moveTo>
                  <a:cubicBezTo>
                    <a:pt x="12" y="140"/>
                    <a:pt x="12" y="140"/>
                    <a:pt x="12" y="140"/>
                  </a:cubicBezTo>
                  <a:cubicBezTo>
                    <a:pt x="11" y="168"/>
                    <a:pt x="40" y="174"/>
                    <a:pt x="63" y="173"/>
                  </a:cubicBezTo>
                  <a:cubicBezTo>
                    <a:pt x="64" y="174"/>
                    <a:pt x="66" y="176"/>
                    <a:pt x="68" y="176"/>
                  </a:cubicBezTo>
                  <a:cubicBezTo>
                    <a:pt x="91" y="176"/>
                    <a:pt x="91" y="176"/>
                    <a:pt x="91" y="176"/>
                  </a:cubicBezTo>
                  <a:cubicBezTo>
                    <a:pt x="95" y="176"/>
                    <a:pt x="97" y="173"/>
                    <a:pt x="97" y="170"/>
                  </a:cubicBezTo>
                  <a:cubicBezTo>
                    <a:pt x="97" y="165"/>
                    <a:pt x="97" y="165"/>
                    <a:pt x="97" y="165"/>
                  </a:cubicBezTo>
                  <a:cubicBezTo>
                    <a:pt x="97" y="162"/>
                    <a:pt x="95" y="160"/>
                    <a:pt x="91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65" y="160"/>
                    <a:pt x="63" y="162"/>
                    <a:pt x="63" y="164"/>
                  </a:cubicBezTo>
                  <a:cubicBezTo>
                    <a:pt x="44" y="165"/>
                    <a:pt x="20" y="162"/>
                    <a:pt x="21" y="140"/>
                  </a:cubicBezTo>
                  <a:cubicBezTo>
                    <a:pt x="31" y="140"/>
                    <a:pt x="31" y="140"/>
                    <a:pt x="31" y="140"/>
                  </a:cubicBezTo>
                  <a:cubicBezTo>
                    <a:pt x="34" y="140"/>
                    <a:pt x="36" y="138"/>
                    <a:pt x="36" y="135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6" y="78"/>
                    <a:pt x="34" y="76"/>
                    <a:pt x="31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9" y="43"/>
                    <a:pt x="47" y="15"/>
                    <a:pt x="79" y="15"/>
                  </a:cubicBezTo>
                  <a:cubicBezTo>
                    <a:pt x="112" y="15"/>
                    <a:pt x="140" y="43"/>
                    <a:pt x="142" y="76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4" y="76"/>
                    <a:pt x="122" y="78"/>
                    <a:pt x="122" y="81"/>
                  </a:cubicBezTo>
                  <a:cubicBezTo>
                    <a:pt x="122" y="135"/>
                    <a:pt x="122" y="135"/>
                    <a:pt x="122" y="135"/>
                  </a:cubicBezTo>
                  <a:cubicBezTo>
                    <a:pt x="122" y="138"/>
                    <a:pt x="124" y="140"/>
                    <a:pt x="127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56" y="140"/>
                    <a:pt x="158" y="138"/>
                    <a:pt x="158" y="135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0"/>
                    <a:pt x="157" y="79"/>
                    <a:pt x="157" y="78"/>
                  </a:cubicBezTo>
                  <a:cubicBezTo>
                    <a:pt x="156" y="35"/>
                    <a:pt x="121" y="0"/>
                    <a:pt x="79" y="0"/>
                  </a:cubicBezTo>
                  <a:cubicBezTo>
                    <a:pt x="38" y="0"/>
                    <a:pt x="3" y="35"/>
                    <a:pt x="2" y="77"/>
                  </a:cubicBezTo>
                  <a:cubicBezTo>
                    <a:pt x="1" y="78"/>
                    <a:pt x="0" y="79"/>
                    <a:pt x="0" y="81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38"/>
                    <a:pt x="2" y="140"/>
                    <a:pt x="5" y="140"/>
                  </a:cubicBezTo>
                  <a:close/>
                  <a:moveTo>
                    <a:pt x="5" y="140"/>
                  </a:moveTo>
                  <a:cubicBezTo>
                    <a:pt x="5" y="140"/>
                    <a:pt x="5" y="140"/>
                    <a:pt x="5" y="14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22"/>
            <p:cNvSpPr>
              <a:spLocks noEditPoints="1"/>
            </p:cNvSpPr>
            <p:nvPr/>
          </p:nvSpPr>
          <p:spPr bwMode="auto">
            <a:xfrm>
              <a:off x="60325" y="3289300"/>
              <a:ext cx="277813" cy="312738"/>
            </a:xfrm>
            <a:custGeom>
              <a:avLst/>
              <a:gdLst>
                <a:gd name="T0" fmla="*/ 4 w 157"/>
                <a:gd name="T1" fmla="*/ 140 h 176"/>
                <a:gd name="T2" fmla="*/ 12 w 157"/>
                <a:gd name="T3" fmla="*/ 140 h 176"/>
                <a:gd name="T4" fmla="*/ 63 w 157"/>
                <a:gd name="T5" fmla="*/ 173 h 176"/>
                <a:gd name="T6" fmla="*/ 68 w 157"/>
                <a:gd name="T7" fmla="*/ 176 h 176"/>
                <a:gd name="T8" fmla="*/ 91 w 157"/>
                <a:gd name="T9" fmla="*/ 176 h 176"/>
                <a:gd name="T10" fmla="*/ 96 w 157"/>
                <a:gd name="T11" fmla="*/ 171 h 176"/>
                <a:gd name="T12" fmla="*/ 96 w 157"/>
                <a:gd name="T13" fmla="*/ 166 h 176"/>
                <a:gd name="T14" fmla="*/ 91 w 157"/>
                <a:gd name="T15" fmla="*/ 160 h 176"/>
                <a:gd name="T16" fmla="*/ 68 w 157"/>
                <a:gd name="T17" fmla="*/ 160 h 176"/>
                <a:gd name="T18" fmla="*/ 62 w 157"/>
                <a:gd name="T19" fmla="*/ 165 h 176"/>
                <a:gd name="T20" fmla="*/ 21 w 157"/>
                <a:gd name="T21" fmla="*/ 140 h 176"/>
                <a:gd name="T22" fmla="*/ 31 w 157"/>
                <a:gd name="T23" fmla="*/ 140 h 176"/>
                <a:gd name="T24" fmla="*/ 35 w 157"/>
                <a:gd name="T25" fmla="*/ 136 h 176"/>
                <a:gd name="T26" fmla="*/ 35 w 157"/>
                <a:gd name="T27" fmla="*/ 81 h 176"/>
                <a:gd name="T28" fmla="*/ 31 w 157"/>
                <a:gd name="T29" fmla="*/ 77 h 176"/>
                <a:gd name="T30" fmla="*/ 17 w 157"/>
                <a:gd name="T31" fmla="*/ 77 h 176"/>
                <a:gd name="T32" fmla="*/ 79 w 157"/>
                <a:gd name="T33" fmla="*/ 15 h 176"/>
                <a:gd name="T34" fmla="*/ 141 w 157"/>
                <a:gd name="T35" fmla="*/ 77 h 176"/>
                <a:gd name="T36" fmla="*/ 126 w 157"/>
                <a:gd name="T37" fmla="*/ 77 h 176"/>
                <a:gd name="T38" fmla="*/ 122 w 157"/>
                <a:gd name="T39" fmla="*/ 81 h 176"/>
                <a:gd name="T40" fmla="*/ 122 w 157"/>
                <a:gd name="T41" fmla="*/ 136 h 176"/>
                <a:gd name="T42" fmla="*/ 126 w 157"/>
                <a:gd name="T43" fmla="*/ 140 h 176"/>
                <a:gd name="T44" fmla="*/ 153 w 157"/>
                <a:gd name="T45" fmla="*/ 140 h 176"/>
                <a:gd name="T46" fmla="*/ 157 w 157"/>
                <a:gd name="T47" fmla="*/ 136 h 176"/>
                <a:gd name="T48" fmla="*/ 157 w 157"/>
                <a:gd name="T49" fmla="*/ 81 h 176"/>
                <a:gd name="T50" fmla="*/ 156 w 157"/>
                <a:gd name="T51" fmla="*/ 78 h 176"/>
                <a:gd name="T52" fmla="*/ 79 w 157"/>
                <a:gd name="T53" fmla="*/ 0 h 176"/>
                <a:gd name="T54" fmla="*/ 2 w 157"/>
                <a:gd name="T55" fmla="*/ 78 h 176"/>
                <a:gd name="T56" fmla="*/ 0 w 157"/>
                <a:gd name="T57" fmla="*/ 81 h 176"/>
                <a:gd name="T58" fmla="*/ 0 w 157"/>
                <a:gd name="T59" fmla="*/ 136 h 176"/>
                <a:gd name="T60" fmla="*/ 4 w 157"/>
                <a:gd name="T61" fmla="*/ 140 h 176"/>
                <a:gd name="T62" fmla="*/ 4 w 157"/>
                <a:gd name="T63" fmla="*/ 140 h 176"/>
                <a:gd name="T64" fmla="*/ 4 w 157"/>
                <a:gd name="T65" fmla="*/ 14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7" h="176">
                  <a:moveTo>
                    <a:pt x="4" y="140"/>
                  </a:moveTo>
                  <a:cubicBezTo>
                    <a:pt x="12" y="140"/>
                    <a:pt x="12" y="140"/>
                    <a:pt x="12" y="140"/>
                  </a:cubicBezTo>
                  <a:cubicBezTo>
                    <a:pt x="10" y="169"/>
                    <a:pt x="40" y="174"/>
                    <a:pt x="63" y="173"/>
                  </a:cubicBezTo>
                  <a:cubicBezTo>
                    <a:pt x="64" y="175"/>
                    <a:pt x="66" y="176"/>
                    <a:pt x="68" y="176"/>
                  </a:cubicBezTo>
                  <a:cubicBezTo>
                    <a:pt x="91" y="176"/>
                    <a:pt x="91" y="176"/>
                    <a:pt x="91" y="176"/>
                  </a:cubicBezTo>
                  <a:cubicBezTo>
                    <a:pt x="94" y="176"/>
                    <a:pt x="96" y="174"/>
                    <a:pt x="96" y="171"/>
                  </a:cubicBezTo>
                  <a:cubicBezTo>
                    <a:pt x="96" y="166"/>
                    <a:pt x="96" y="166"/>
                    <a:pt x="96" y="166"/>
                  </a:cubicBezTo>
                  <a:cubicBezTo>
                    <a:pt x="96" y="163"/>
                    <a:pt x="94" y="160"/>
                    <a:pt x="91" y="160"/>
                  </a:cubicBezTo>
                  <a:cubicBezTo>
                    <a:pt x="68" y="160"/>
                    <a:pt x="68" y="160"/>
                    <a:pt x="68" y="160"/>
                  </a:cubicBezTo>
                  <a:cubicBezTo>
                    <a:pt x="65" y="160"/>
                    <a:pt x="63" y="162"/>
                    <a:pt x="62" y="165"/>
                  </a:cubicBezTo>
                  <a:cubicBezTo>
                    <a:pt x="44" y="166"/>
                    <a:pt x="20" y="163"/>
                    <a:pt x="21" y="140"/>
                  </a:cubicBezTo>
                  <a:cubicBezTo>
                    <a:pt x="31" y="140"/>
                    <a:pt x="31" y="140"/>
                    <a:pt x="31" y="140"/>
                  </a:cubicBezTo>
                  <a:cubicBezTo>
                    <a:pt x="33" y="140"/>
                    <a:pt x="35" y="138"/>
                    <a:pt x="35" y="136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79"/>
                    <a:pt x="33" y="77"/>
                    <a:pt x="31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8" y="43"/>
                    <a:pt x="46" y="15"/>
                    <a:pt x="79" y="15"/>
                  </a:cubicBezTo>
                  <a:cubicBezTo>
                    <a:pt x="112" y="15"/>
                    <a:pt x="139" y="43"/>
                    <a:pt x="141" y="77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24" y="77"/>
                    <a:pt x="122" y="79"/>
                    <a:pt x="122" y="81"/>
                  </a:cubicBezTo>
                  <a:cubicBezTo>
                    <a:pt x="122" y="136"/>
                    <a:pt x="122" y="136"/>
                    <a:pt x="122" y="136"/>
                  </a:cubicBezTo>
                  <a:cubicBezTo>
                    <a:pt x="122" y="138"/>
                    <a:pt x="124" y="140"/>
                    <a:pt x="126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55" y="140"/>
                    <a:pt x="157" y="138"/>
                    <a:pt x="157" y="136"/>
                  </a:cubicBezTo>
                  <a:cubicBezTo>
                    <a:pt x="157" y="81"/>
                    <a:pt x="157" y="81"/>
                    <a:pt x="157" y="81"/>
                  </a:cubicBezTo>
                  <a:cubicBezTo>
                    <a:pt x="157" y="80"/>
                    <a:pt x="157" y="79"/>
                    <a:pt x="156" y="78"/>
                  </a:cubicBezTo>
                  <a:cubicBezTo>
                    <a:pt x="155" y="36"/>
                    <a:pt x="120" y="0"/>
                    <a:pt x="79" y="0"/>
                  </a:cubicBezTo>
                  <a:cubicBezTo>
                    <a:pt x="38" y="0"/>
                    <a:pt x="3" y="36"/>
                    <a:pt x="2" y="78"/>
                  </a:cubicBezTo>
                  <a:cubicBezTo>
                    <a:pt x="0" y="78"/>
                    <a:pt x="0" y="80"/>
                    <a:pt x="0" y="81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8"/>
                    <a:pt x="2" y="140"/>
                    <a:pt x="4" y="140"/>
                  </a:cubicBezTo>
                  <a:close/>
                  <a:moveTo>
                    <a:pt x="4" y="140"/>
                  </a:moveTo>
                  <a:cubicBezTo>
                    <a:pt x="4" y="140"/>
                    <a:pt x="4" y="140"/>
                    <a:pt x="4" y="14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23"/>
            <p:cNvSpPr>
              <a:spLocks noEditPoints="1"/>
            </p:cNvSpPr>
            <p:nvPr/>
          </p:nvSpPr>
          <p:spPr bwMode="auto">
            <a:xfrm>
              <a:off x="2946400" y="2559050"/>
              <a:ext cx="266700" cy="222250"/>
            </a:xfrm>
            <a:custGeom>
              <a:avLst/>
              <a:gdLst>
                <a:gd name="T0" fmla="*/ 90 w 150"/>
                <a:gd name="T1" fmla="*/ 21 h 126"/>
                <a:gd name="T2" fmla="*/ 103 w 150"/>
                <a:gd name="T3" fmla="*/ 41 h 126"/>
                <a:gd name="T4" fmla="*/ 112 w 150"/>
                <a:gd name="T5" fmla="*/ 44 h 126"/>
                <a:gd name="T6" fmla="*/ 134 w 150"/>
                <a:gd name="T7" fmla="*/ 22 h 126"/>
                <a:gd name="T8" fmla="*/ 112 w 150"/>
                <a:gd name="T9" fmla="*/ 0 h 126"/>
                <a:gd name="T10" fmla="*/ 90 w 150"/>
                <a:gd name="T11" fmla="*/ 21 h 126"/>
                <a:gd name="T12" fmla="*/ 76 w 150"/>
                <a:gd name="T13" fmla="*/ 66 h 126"/>
                <a:gd name="T14" fmla="*/ 98 w 150"/>
                <a:gd name="T15" fmla="*/ 44 h 126"/>
                <a:gd name="T16" fmla="*/ 76 w 150"/>
                <a:gd name="T17" fmla="*/ 22 h 126"/>
                <a:gd name="T18" fmla="*/ 54 w 150"/>
                <a:gd name="T19" fmla="*/ 44 h 126"/>
                <a:gd name="T20" fmla="*/ 76 w 150"/>
                <a:gd name="T21" fmla="*/ 66 h 126"/>
                <a:gd name="T22" fmla="*/ 85 w 150"/>
                <a:gd name="T23" fmla="*/ 68 h 126"/>
                <a:gd name="T24" fmla="*/ 67 w 150"/>
                <a:gd name="T25" fmla="*/ 68 h 126"/>
                <a:gd name="T26" fmla="*/ 38 w 150"/>
                <a:gd name="T27" fmla="*/ 96 h 126"/>
                <a:gd name="T28" fmla="*/ 38 w 150"/>
                <a:gd name="T29" fmla="*/ 119 h 126"/>
                <a:gd name="T30" fmla="*/ 39 w 150"/>
                <a:gd name="T31" fmla="*/ 119 h 126"/>
                <a:gd name="T32" fmla="*/ 40 w 150"/>
                <a:gd name="T33" fmla="*/ 120 h 126"/>
                <a:gd name="T34" fmla="*/ 78 w 150"/>
                <a:gd name="T35" fmla="*/ 126 h 126"/>
                <a:gd name="T36" fmla="*/ 112 w 150"/>
                <a:gd name="T37" fmla="*/ 119 h 126"/>
                <a:gd name="T38" fmla="*/ 113 w 150"/>
                <a:gd name="T39" fmla="*/ 119 h 126"/>
                <a:gd name="T40" fmla="*/ 113 w 150"/>
                <a:gd name="T41" fmla="*/ 119 h 126"/>
                <a:gd name="T42" fmla="*/ 113 w 150"/>
                <a:gd name="T43" fmla="*/ 96 h 126"/>
                <a:gd name="T44" fmla="*/ 85 w 150"/>
                <a:gd name="T45" fmla="*/ 68 h 126"/>
                <a:gd name="T46" fmla="*/ 122 w 150"/>
                <a:gd name="T47" fmla="*/ 45 h 126"/>
                <a:gd name="T48" fmla="*/ 103 w 150"/>
                <a:gd name="T49" fmla="*/ 45 h 126"/>
                <a:gd name="T50" fmla="*/ 95 w 150"/>
                <a:gd name="T51" fmla="*/ 64 h 126"/>
                <a:gd name="T52" fmla="*/ 119 w 150"/>
                <a:gd name="T53" fmla="*/ 96 h 126"/>
                <a:gd name="T54" fmla="*/ 119 w 150"/>
                <a:gd name="T55" fmla="*/ 103 h 126"/>
                <a:gd name="T56" fmla="*/ 148 w 150"/>
                <a:gd name="T57" fmla="*/ 97 h 126"/>
                <a:gd name="T58" fmla="*/ 150 w 150"/>
                <a:gd name="T59" fmla="*/ 96 h 126"/>
                <a:gd name="T60" fmla="*/ 150 w 150"/>
                <a:gd name="T61" fmla="*/ 96 h 126"/>
                <a:gd name="T62" fmla="*/ 150 w 150"/>
                <a:gd name="T63" fmla="*/ 73 h 126"/>
                <a:gd name="T64" fmla="*/ 122 w 150"/>
                <a:gd name="T65" fmla="*/ 45 h 126"/>
                <a:gd name="T66" fmla="*/ 37 w 150"/>
                <a:gd name="T67" fmla="*/ 44 h 126"/>
                <a:gd name="T68" fmla="*/ 49 w 150"/>
                <a:gd name="T69" fmla="*/ 40 h 126"/>
                <a:gd name="T70" fmla="*/ 59 w 150"/>
                <a:gd name="T71" fmla="*/ 23 h 126"/>
                <a:gd name="T72" fmla="*/ 59 w 150"/>
                <a:gd name="T73" fmla="*/ 22 h 126"/>
                <a:gd name="T74" fmla="*/ 37 w 150"/>
                <a:gd name="T75" fmla="*/ 0 h 126"/>
                <a:gd name="T76" fmla="*/ 15 w 150"/>
                <a:gd name="T77" fmla="*/ 22 h 126"/>
                <a:gd name="T78" fmla="*/ 37 w 150"/>
                <a:gd name="T79" fmla="*/ 44 h 126"/>
                <a:gd name="T80" fmla="*/ 57 w 150"/>
                <a:gd name="T81" fmla="*/ 64 h 126"/>
                <a:gd name="T82" fmla="*/ 49 w 150"/>
                <a:gd name="T83" fmla="*/ 45 h 126"/>
                <a:gd name="T84" fmla="*/ 47 w 150"/>
                <a:gd name="T85" fmla="*/ 45 h 126"/>
                <a:gd name="T86" fmla="*/ 28 w 150"/>
                <a:gd name="T87" fmla="*/ 45 h 126"/>
                <a:gd name="T88" fmla="*/ 0 w 150"/>
                <a:gd name="T89" fmla="*/ 73 h 126"/>
                <a:gd name="T90" fmla="*/ 0 w 150"/>
                <a:gd name="T91" fmla="*/ 96 h 126"/>
                <a:gd name="T92" fmla="*/ 0 w 150"/>
                <a:gd name="T93" fmla="*/ 96 h 126"/>
                <a:gd name="T94" fmla="*/ 2 w 150"/>
                <a:gd name="T95" fmla="*/ 97 h 126"/>
                <a:gd name="T96" fmla="*/ 33 w 150"/>
                <a:gd name="T97" fmla="*/ 103 h 126"/>
                <a:gd name="T98" fmla="*/ 33 w 150"/>
                <a:gd name="T99" fmla="*/ 96 h 126"/>
                <a:gd name="T100" fmla="*/ 57 w 150"/>
                <a:gd name="T101" fmla="*/ 64 h 126"/>
                <a:gd name="T102" fmla="*/ 57 w 150"/>
                <a:gd name="T103" fmla="*/ 64 h 126"/>
                <a:gd name="T104" fmla="*/ 57 w 150"/>
                <a:gd name="T105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0" y="21"/>
                  </a:moveTo>
                  <a:cubicBezTo>
                    <a:pt x="97" y="26"/>
                    <a:pt x="102" y="33"/>
                    <a:pt x="103" y="41"/>
                  </a:cubicBezTo>
                  <a:cubicBezTo>
                    <a:pt x="106" y="43"/>
                    <a:pt x="109" y="44"/>
                    <a:pt x="112" y="44"/>
                  </a:cubicBezTo>
                  <a:cubicBezTo>
                    <a:pt x="124" y="44"/>
                    <a:pt x="134" y="34"/>
                    <a:pt x="134" y="22"/>
                  </a:cubicBezTo>
                  <a:cubicBezTo>
                    <a:pt x="134" y="9"/>
                    <a:pt x="124" y="0"/>
                    <a:pt x="112" y="0"/>
                  </a:cubicBezTo>
                  <a:cubicBezTo>
                    <a:pt x="100" y="0"/>
                    <a:pt x="91" y="9"/>
                    <a:pt x="90" y="21"/>
                  </a:cubicBezTo>
                  <a:close/>
                  <a:moveTo>
                    <a:pt x="76" y="66"/>
                  </a:moveTo>
                  <a:cubicBezTo>
                    <a:pt x="88" y="66"/>
                    <a:pt x="98" y="56"/>
                    <a:pt x="98" y="44"/>
                  </a:cubicBezTo>
                  <a:cubicBezTo>
                    <a:pt x="98" y="32"/>
                    <a:pt x="88" y="22"/>
                    <a:pt x="76" y="22"/>
                  </a:cubicBezTo>
                  <a:cubicBezTo>
                    <a:pt x="64" y="22"/>
                    <a:pt x="54" y="32"/>
                    <a:pt x="54" y="44"/>
                  </a:cubicBezTo>
                  <a:cubicBezTo>
                    <a:pt x="54" y="56"/>
                    <a:pt x="64" y="66"/>
                    <a:pt x="76" y="66"/>
                  </a:cubicBezTo>
                  <a:close/>
                  <a:moveTo>
                    <a:pt x="85" y="68"/>
                  </a:moveTo>
                  <a:cubicBezTo>
                    <a:pt x="67" y="68"/>
                    <a:pt x="67" y="68"/>
                    <a:pt x="67" y="68"/>
                  </a:cubicBezTo>
                  <a:cubicBezTo>
                    <a:pt x="51" y="68"/>
                    <a:pt x="38" y="80"/>
                    <a:pt x="38" y="96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4"/>
                    <a:pt x="68" y="126"/>
                    <a:pt x="78" y="126"/>
                  </a:cubicBezTo>
                  <a:cubicBezTo>
                    <a:pt x="99" y="126"/>
                    <a:pt x="111" y="120"/>
                    <a:pt x="112" y="119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3" y="80"/>
                    <a:pt x="101" y="68"/>
                    <a:pt x="85" y="68"/>
                  </a:cubicBezTo>
                  <a:close/>
                  <a:moveTo>
                    <a:pt x="122" y="45"/>
                  </a:moveTo>
                  <a:cubicBezTo>
                    <a:pt x="103" y="45"/>
                    <a:pt x="103" y="45"/>
                    <a:pt x="103" y="45"/>
                  </a:cubicBezTo>
                  <a:cubicBezTo>
                    <a:pt x="103" y="52"/>
                    <a:pt x="100" y="59"/>
                    <a:pt x="95" y="64"/>
                  </a:cubicBezTo>
                  <a:cubicBezTo>
                    <a:pt x="109" y="68"/>
                    <a:pt x="119" y="81"/>
                    <a:pt x="119" y="96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37" y="102"/>
                    <a:pt x="147" y="97"/>
                    <a:pt x="148" y="97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0" y="58"/>
                    <a:pt x="137" y="45"/>
                    <a:pt x="122" y="45"/>
                  </a:cubicBezTo>
                  <a:close/>
                  <a:moveTo>
                    <a:pt x="37" y="44"/>
                  </a:moveTo>
                  <a:cubicBezTo>
                    <a:pt x="42" y="44"/>
                    <a:pt x="46" y="42"/>
                    <a:pt x="49" y="40"/>
                  </a:cubicBezTo>
                  <a:cubicBezTo>
                    <a:pt x="50" y="33"/>
                    <a:pt x="54" y="27"/>
                    <a:pt x="59" y="23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9" y="9"/>
                    <a:pt x="50" y="0"/>
                    <a:pt x="37" y="0"/>
                  </a:cubicBezTo>
                  <a:cubicBezTo>
                    <a:pt x="25" y="0"/>
                    <a:pt x="15" y="9"/>
                    <a:pt x="15" y="22"/>
                  </a:cubicBezTo>
                  <a:cubicBezTo>
                    <a:pt x="15" y="34"/>
                    <a:pt x="25" y="44"/>
                    <a:pt x="37" y="44"/>
                  </a:cubicBezTo>
                  <a:close/>
                  <a:moveTo>
                    <a:pt x="57" y="64"/>
                  </a:moveTo>
                  <a:cubicBezTo>
                    <a:pt x="52" y="59"/>
                    <a:pt x="49" y="52"/>
                    <a:pt x="49" y="45"/>
                  </a:cubicBezTo>
                  <a:cubicBezTo>
                    <a:pt x="48" y="45"/>
                    <a:pt x="47" y="45"/>
                    <a:pt x="4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13" y="45"/>
                    <a:pt x="0" y="58"/>
                    <a:pt x="0" y="7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13" y="101"/>
                    <a:pt x="24" y="102"/>
                    <a:pt x="33" y="103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81"/>
                    <a:pt x="43" y="68"/>
                    <a:pt x="5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7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24"/>
            <p:cNvSpPr>
              <a:spLocks noEditPoints="1"/>
            </p:cNvSpPr>
            <p:nvPr/>
          </p:nvSpPr>
          <p:spPr bwMode="auto">
            <a:xfrm>
              <a:off x="1760537" y="2724150"/>
              <a:ext cx="266700" cy="222250"/>
            </a:xfrm>
            <a:custGeom>
              <a:avLst/>
              <a:gdLst>
                <a:gd name="T0" fmla="*/ 90 w 150"/>
                <a:gd name="T1" fmla="*/ 21 h 126"/>
                <a:gd name="T2" fmla="*/ 103 w 150"/>
                <a:gd name="T3" fmla="*/ 42 h 126"/>
                <a:gd name="T4" fmla="*/ 112 w 150"/>
                <a:gd name="T5" fmla="*/ 44 h 126"/>
                <a:gd name="T6" fmla="*/ 134 w 150"/>
                <a:gd name="T7" fmla="*/ 22 h 126"/>
                <a:gd name="T8" fmla="*/ 112 w 150"/>
                <a:gd name="T9" fmla="*/ 0 h 126"/>
                <a:gd name="T10" fmla="*/ 90 w 150"/>
                <a:gd name="T11" fmla="*/ 21 h 126"/>
                <a:gd name="T12" fmla="*/ 76 w 150"/>
                <a:gd name="T13" fmla="*/ 66 h 126"/>
                <a:gd name="T14" fmla="*/ 98 w 150"/>
                <a:gd name="T15" fmla="*/ 44 h 126"/>
                <a:gd name="T16" fmla="*/ 76 w 150"/>
                <a:gd name="T17" fmla="*/ 23 h 126"/>
                <a:gd name="T18" fmla="*/ 54 w 150"/>
                <a:gd name="T19" fmla="*/ 44 h 126"/>
                <a:gd name="T20" fmla="*/ 76 w 150"/>
                <a:gd name="T21" fmla="*/ 66 h 126"/>
                <a:gd name="T22" fmla="*/ 85 w 150"/>
                <a:gd name="T23" fmla="*/ 68 h 126"/>
                <a:gd name="T24" fmla="*/ 66 w 150"/>
                <a:gd name="T25" fmla="*/ 68 h 126"/>
                <a:gd name="T26" fmla="*/ 38 w 150"/>
                <a:gd name="T27" fmla="*/ 96 h 126"/>
                <a:gd name="T28" fmla="*/ 38 w 150"/>
                <a:gd name="T29" fmla="*/ 119 h 126"/>
                <a:gd name="T30" fmla="*/ 38 w 150"/>
                <a:gd name="T31" fmla="*/ 119 h 126"/>
                <a:gd name="T32" fmla="*/ 40 w 150"/>
                <a:gd name="T33" fmla="*/ 120 h 126"/>
                <a:gd name="T34" fmla="*/ 78 w 150"/>
                <a:gd name="T35" fmla="*/ 126 h 126"/>
                <a:gd name="T36" fmla="*/ 112 w 150"/>
                <a:gd name="T37" fmla="*/ 120 h 126"/>
                <a:gd name="T38" fmla="*/ 113 w 150"/>
                <a:gd name="T39" fmla="*/ 119 h 126"/>
                <a:gd name="T40" fmla="*/ 113 w 150"/>
                <a:gd name="T41" fmla="*/ 119 h 126"/>
                <a:gd name="T42" fmla="*/ 113 w 150"/>
                <a:gd name="T43" fmla="*/ 96 h 126"/>
                <a:gd name="T44" fmla="*/ 85 w 150"/>
                <a:gd name="T45" fmla="*/ 68 h 126"/>
                <a:gd name="T46" fmla="*/ 121 w 150"/>
                <a:gd name="T47" fmla="*/ 45 h 126"/>
                <a:gd name="T48" fmla="*/ 103 w 150"/>
                <a:gd name="T49" fmla="*/ 45 h 126"/>
                <a:gd name="T50" fmla="*/ 95 w 150"/>
                <a:gd name="T51" fmla="*/ 64 h 126"/>
                <a:gd name="T52" fmla="*/ 119 w 150"/>
                <a:gd name="T53" fmla="*/ 96 h 126"/>
                <a:gd name="T54" fmla="*/ 119 w 150"/>
                <a:gd name="T55" fmla="*/ 103 h 126"/>
                <a:gd name="T56" fmla="*/ 148 w 150"/>
                <a:gd name="T57" fmla="*/ 97 h 126"/>
                <a:gd name="T58" fmla="*/ 149 w 150"/>
                <a:gd name="T59" fmla="*/ 96 h 126"/>
                <a:gd name="T60" fmla="*/ 150 w 150"/>
                <a:gd name="T61" fmla="*/ 96 h 126"/>
                <a:gd name="T62" fmla="*/ 150 w 150"/>
                <a:gd name="T63" fmla="*/ 73 h 126"/>
                <a:gd name="T64" fmla="*/ 121 w 150"/>
                <a:gd name="T65" fmla="*/ 45 h 126"/>
                <a:gd name="T66" fmla="*/ 37 w 150"/>
                <a:gd name="T67" fmla="*/ 44 h 126"/>
                <a:gd name="T68" fmla="*/ 49 w 150"/>
                <a:gd name="T69" fmla="*/ 40 h 126"/>
                <a:gd name="T70" fmla="*/ 59 w 150"/>
                <a:gd name="T71" fmla="*/ 23 h 126"/>
                <a:gd name="T72" fmla="*/ 59 w 150"/>
                <a:gd name="T73" fmla="*/ 22 h 126"/>
                <a:gd name="T74" fmla="*/ 37 w 150"/>
                <a:gd name="T75" fmla="*/ 0 h 126"/>
                <a:gd name="T76" fmla="*/ 15 w 150"/>
                <a:gd name="T77" fmla="*/ 22 h 126"/>
                <a:gd name="T78" fmla="*/ 37 w 150"/>
                <a:gd name="T79" fmla="*/ 44 h 126"/>
                <a:gd name="T80" fmla="*/ 57 w 150"/>
                <a:gd name="T81" fmla="*/ 64 h 126"/>
                <a:gd name="T82" fmla="*/ 49 w 150"/>
                <a:gd name="T83" fmla="*/ 45 h 126"/>
                <a:gd name="T84" fmla="*/ 47 w 150"/>
                <a:gd name="T85" fmla="*/ 45 h 126"/>
                <a:gd name="T86" fmla="*/ 28 w 150"/>
                <a:gd name="T87" fmla="*/ 45 h 126"/>
                <a:gd name="T88" fmla="*/ 0 w 150"/>
                <a:gd name="T89" fmla="*/ 73 h 126"/>
                <a:gd name="T90" fmla="*/ 0 w 150"/>
                <a:gd name="T91" fmla="*/ 96 h 126"/>
                <a:gd name="T92" fmla="*/ 0 w 150"/>
                <a:gd name="T93" fmla="*/ 97 h 126"/>
                <a:gd name="T94" fmla="*/ 1 w 150"/>
                <a:gd name="T95" fmla="*/ 97 h 126"/>
                <a:gd name="T96" fmla="*/ 33 w 150"/>
                <a:gd name="T97" fmla="*/ 103 h 126"/>
                <a:gd name="T98" fmla="*/ 33 w 150"/>
                <a:gd name="T99" fmla="*/ 96 h 126"/>
                <a:gd name="T100" fmla="*/ 57 w 150"/>
                <a:gd name="T101" fmla="*/ 64 h 126"/>
                <a:gd name="T102" fmla="*/ 57 w 150"/>
                <a:gd name="T103" fmla="*/ 64 h 126"/>
                <a:gd name="T104" fmla="*/ 57 w 150"/>
                <a:gd name="T105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0" y="21"/>
                  </a:moveTo>
                  <a:cubicBezTo>
                    <a:pt x="97" y="26"/>
                    <a:pt x="102" y="33"/>
                    <a:pt x="103" y="42"/>
                  </a:cubicBezTo>
                  <a:cubicBezTo>
                    <a:pt x="106" y="43"/>
                    <a:pt x="109" y="44"/>
                    <a:pt x="112" y="44"/>
                  </a:cubicBezTo>
                  <a:cubicBezTo>
                    <a:pt x="124" y="44"/>
                    <a:pt x="134" y="34"/>
                    <a:pt x="134" y="22"/>
                  </a:cubicBezTo>
                  <a:cubicBezTo>
                    <a:pt x="134" y="10"/>
                    <a:pt x="124" y="0"/>
                    <a:pt x="112" y="0"/>
                  </a:cubicBezTo>
                  <a:cubicBezTo>
                    <a:pt x="100" y="0"/>
                    <a:pt x="90" y="9"/>
                    <a:pt x="90" y="21"/>
                  </a:cubicBezTo>
                  <a:close/>
                  <a:moveTo>
                    <a:pt x="76" y="66"/>
                  </a:moveTo>
                  <a:cubicBezTo>
                    <a:pt x="88" y="66"/>
                    <a:pt x="98" y="57"/>
                    <a:pt x="98" y="44"/>
                  </a:cubicBezTo>
                  <a:cubicBezTo>
                    <a:pt x="98" y="32"/>
                    <a:pt x="88" y="23"/>
                    <a:pt x="76" y="23"/>
                  </a:cubicBezTo>
                  <a:cubicBezTo>
                    <a:pt x="64" y="23"/>
                    <a:pt x="54" y="32"/>
                    <a:pt x="54" y="44"/>
                  </a:cubicBezTo>
                  <a:cubicBezTo>
                    <a:pt x="54" y="57"/>
                    <a:pt x="64" y="66"/>
                    <a:pt x="76" y="66"/>
                  </a:cubicBezTo>
                  <a:close/>
                  <a:moveTo>
                    <a:pt x="85" y="68"/>
                  </a:moveTo>
                  <a:cubicBezTo>
                    <a:pt x="66" y="68"/>
                    <a:pt x="66" y="68"/>
                    <a:pt x="66" y="68"/>
                  </a:cubicBezTo>
                  <a:cubicBezTo>
                    <a:pt x="51" y="68"/>
                    <a:pt x="38" y="81"/>
                    <a:pt x="38" y="96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4"/>
                    <a:pt x="68" y="126"/>
                    <a:pt x="78" y="126"/>
                  </a:cubicBezTo>
                  <a:cubicBezTo>
                    <a:pt x="99" y="126"/>
                    <a:pt x="111" y="120"/>
                    <a:pt x="112" y="120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3" y="81"/>
                    <a:pt x="101" y="68"/>
                    <a:pt x="85" y="68"/>
                  </a:cubicBezTo>
                  <a:close/>
                  <a:moveTo>
                    <a:pt x="121" y="45"/>
                  </a:moveTo>
                  <a:cubicBezTo>
                    <a:pt x="103" y="45"/>
                    <a:pt x="103" y="45"/>
                    <a:pt x="103" y="45"/>
                  </a:cubicBezTo>
                  <a:cubicBezTo>
                    <a:pt x="103" y="53"/>
                    <a:pt x="100" y="59"/>
                    <a:pt x="95" y="64"/>
                  </a:cubicBezTo>
                  <a:cubicBezTo>
                    <a:pt x="108" y="68"/>
                    <a:pt x="119" y="81"/>
                    <a:pt x="119" y="96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37" y="102"/>
                    <a:pt x="147" y="97"/>
                    <a:pt x="148" y="97"/>
                  </a:cubicBezTo>
                  <a:cubicBezTo>
                    <a:pt x="149" y="96"/>
                    <a:pt x="149" y="96"/>
                    <a:pt x="149" y="96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0" y="58"/>
                    <a:pt x="137" y="45"/>
                    <a:pt x="121" y="45"/>
                  </a:cubicBezTo>
                  <a:close/>
                  <a:moveTo>
                    <a:pt x="37" y="44"/>
                  </a:moveTo>
                  <a:cubicBezTo>
                    <a:pt x="42" y="44"/>
                    <a:pt x="46" y="43"/>
                    <a:pt x="49" y="40"/>
                  </a:cubicBezTo>
                  <a:cubicBezTo>
                    <a:pt x="50" y="33"/>
                    <a:pt x="54" y="27"/>
                    <a:pt x="59" y="23"/>
                  </a:cubicBezTo>
                  <a:cubicBezTo>
                    <a:pt x="59" y="23"/>
                    <a:pt x="59" y="22"/>
                    <a:pt x="59" y="22"/>
                  </a:cubicBezTo>
                  <a:cubicBezTo>
                    <a:pt x="59" y="10"/>
                    <a:pt x="49" y="0"/>
                    <a:pt x="37" y="0"/>
                  </a:cubicBezTo>
                  <a:cubicBezTo>
                    <a:pt x="25" y="0"/>
                    <a:pt x="15" y="10"/>
                    <a:pt x="15" y="22"/>
                  </a:cubicBezTo>
                  <a:cubicBezTo>
                    <a:pt x="15" y="34"/>
                    <a:pt x="25" y="44"/>
                    <a:pt x="37" y="44"/>
                  </a:cubicBezTo>
                  <a:close/>
                  <a:moveTo>
                    <a:pt x="57" y="64"/>
                  </a:moveTo>
                  <a:cubicBezTo>
                    <a:pt x="52" y="59"/>
                    <a:pt x="49" y="53"/>
                    <a:pt x="49" y="45"/>
                  </a:cubicBezTo>
                  <a:cubicBezTo>
                    <a:pt x="48" y="45"/>
                    <a:pt x="47" y="45"/>
                    <a:pt x="4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12" y="45"/>
                    <a:pt x="0" y="58"/>
                    <a:pt x="0" y="7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13" y="101"/>
                    <a:pt x="24" y="102"/>
                    <a:pt x="33" y="103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81"/>
                    <a:pt x="43" y="68"/>
                    <a:pt x="5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7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25"/>
            <p:cNvSpPr>
              <a:spLocks noEditPoints="1"/>
            </p:cNvSpPr>
            <p:nvPr/>
          </p:nvSpPr>
          <p:spPr bwMode="auto">
            <a:xfrm>
              <a:off x="1695450" y="1825625"/>
              <a:ext cx="265113" cy="223838"/>
            </a:xfrm>
            <a:custGeom>
              <a:avLst/>
              <a:gdLst>
                <a:gd name="T0" fmla="*/ 91 w 150"/>
                <a:gd name="T1" fmla="*/ 21 h 126"/>
                <a:gd name="T2" fmla="*/ 103 w 150"/>
                <a:gd name="T3" fmla="*/ 42 h 126"/>
                <a:gd name="T4" fmla="*/ 113 w 150"/>
                <a:gd name="T5" fmla="*/ 44 h 126"/>
                <a:gd name="T6" fmla="*/ 135 w 150"/>
                <a:gd name="T7" fmla="*/ 22 h 126"/>
                <a:gd name="T8" fmla="*/ 113 w 150"/>
                <a:gd name="T9" fmla="*/ 0 h 126"/>
                <a:gd name="T10" fmla="*/ 91 w 150"/>
                <a:gd name="T11" fmla="*/ 21 h 126"/>
                <a:gd name="T12" fmla="*/ 76 w 150"/>
                <a:gd name="T13" fmla="*/ 66 h 126"/>
                <a:gd name="T14" fmla="*/ 98 w 150"/>
                <a:gd name="T15" fmla="*/ 45 h 126"/>
                <a:gd name="T16" fmla="*/ 76 w 150"/>
                <a:gd name="T17" fmla="*/ 23 h 126"/>
                <a:gd name="T18" fmla="*/ 54 w 150"/>
                <a:gd name="T19" fmla="*/ 45 h 126"/>
                <a:gd name="T20" fmla="*/ 76 w 150"/>
                <a:gd name="T21" fmla="*/ 66 h 126"/>
                <a:gd name="T22" fmla="*/ 86 w 150"/>
                <a:gd name="T23" fmla="*/ 68 h 126"/>
                <a:gd name="T24" fmla="*/ 67 w 150"/>
                <a:gd name="T25" fmla="*/ 68 h 126"/>
                <a:gd name="T26" fmla="*/ 39 w 150"/>
                <a:gd name="T27" fmla="*/ 96 h 126"/>
                <a:gd name="T28" fmla="*/ 39 w 150"/>
                <a:gd name="T29" fmla="*/ 119 h 126"/>
                <a:gd name="T30" fmla="*/ 39 w 150"/>
                <a:gd name="T31" fmla="*/ 119 h 126"/>
                <a:gd name="T32" fmla="*/ 41 w 150"/>
                <a:gd name="T33" fmla="*/ 120 h 126"/>
                <a:gd name="T34" fmla="*/ 79 w 150"/>
                <a:gd name="T35" fmla="*/ 126 h 126"/>
                <a:gd name="T36" fmla="*/ 112 w 150"/>
                <a:gd name="T37" fmla="*/ 120 h 126"/>
                <a:gd name="T38" fmla="*/ 114 w 150"/>
                <a:gd name="T39" fmla="*/ 119 h 126"/>
                <a:gd name="T40" fmla="*/ 114 w 150"/>
                <a:gd name="T41" fmla="*/ 119 h 126"/>
                <a:gd name="T42" fmla="*/ 114 w 150"/>
                <a:gd name="T43" fmla="*/ 96 h 126"/>
                <a:gd name="T44" fmla="*/ 86 w 150"/>
                <a:gd name="T45" fmla="*/ 68 h 126"/>
                <a:gd name="T46" fmla="*/ 122 w 150"/>
                <a:gd name="T47" fmla="*/ 45 h 126"/>
                <a:gd name="T48" fmla="*/ 104 w 150"/>
                <a:gd name="T49" fmla="*/ 45 h 126"/>
                <a:gd name="T50" fmla="*/ 95 w 150"/>
                <a:gd name="T51" fmla="*/ 64 h 126"/>
                <a:gd name="T52" fmla="*/ 119 w 150"/>
                <a:gd name="T53" fmla="*/ 96 h 126"/>
                <a:gd name="T54" fmla="*/ 119 w 150"/>
                <a:gd name="T55" fmla="*/ 103 h 126"/>
                <a:gd name="T56" fmla="*/ 149 w 150"/>
                <a:gd name="T57" fmla="*/ 97 h 126"/>
                <a:gd name="T58" fmla="*/ 150 w 150"/>
                <a:gd name="T59" fmla="*/ 96 h 126"/>
                <a:gd name="T60" fmla="*/ 150 w 150"/>
                <a:gd name="T61" fmla="*/ 96 h 126"/>
                <a:gd name="T62" fmla="*/ 150 w 150"/>
                <a:gd name="T63" fmla="*/ 73 h 126"/>
                <a:gd name="T64" fmla="*/ 122 w 150"/>
                <a:gd name="T65" fmla="*/ 45 h 126"/>
                <a:gd name="T66" fmla="*/ 38 w 150"/>
                <a:gd name="T67" fmla="*/ 44 h 126"/>
                <a:gd name="T68" fmla="*/ 50 w 150"/>
                <a:gd name="T69" fmla="*/ 40 h 126"/>
                <a:gd name="T70" fmla="*/ 60 w 150"/>
                <a:gd name="T71" fmla="*/ 23 h 126"/>
                <a:gd name="T72" fmla="*/ 60 w 150"/>
                <a:gd name="T73" fmla="*/ 22 h 126"/>
                <a:gd name="T74" fmla="*/ 38 w 150"/>
                <a:gd name="T75" fmla="*/ 0 h 126"/>
                <a:gd name="T76" fmla="*/ 16 w 150"/>
                <a:gd name="T77" fmla="*/ 22 h 126"/>
                <a:gd name="T78" fmla="*/ 38 w 150"/>
                <a:gd name="T79" fmla="*/ 44 h 126"/>
                <a:gd name="T80" fmla="*/ 58 w 150"/>
                <a:gd name="T81" fmla="*/ 64 h 126"/>
                <a:gd name="T82" fmla="*/ 49 w 150"/>
                <a:gd name="T83" fmla="*/ 45 h 126"/>
                <a:gd name="T84" fmla="*/ 47 w 150"/>
                <a:gd name="T85" fmla="*/ 45 h 126"/>
                <a:gd name="T86" fmla="*/ 29 w 150"/>
                <a:gd name="T87" fmla="*/ 45 h 126"/>
                <a:gd name="T88" fmla="*/ 0 w 150"/>
                <a:gd name="T89" fmla="*/ 73 h 126"/>
                <a:gd name="T90" fmla="*/ 0 w 150"/>
                <a:gd name="T91" fmla="*/ 96 h 126"/>
                <a:gd name="T92" fmla="*/ 0 w 150"/>
                <a:gd name="T93" fmla="*/ 97 h 126"/>
                <a:gd name="T94" fmla="*/ 2 w 150"/>
                <a:gd name="T95" fmla="*/ 97 h 126"/>
                <a:gd name="T96" fmla="*/ 34 w 150"/>
                <a:gd name="T97" fmla="*/ 103 h 126"/>
                <a:gd name="T98" fmla="*/ 34 w 150"/>
                <a:gd name="T99" fmla="*/ 96 h 126"/>
                <a:gd name="T100" fmla="*/ 58 w 150"/>
                <a:gd name="T101" fmla="*/ 64 h 126"/>
                <a:gd name="T102" fmla="*/ 58 w 150"/>
                <a:gd name="T103" fmla="*/ 64 h 126"/>
                <a:gd name="T104" fmla="*/ 58 w 150"/>
                <a:gd name="T105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1" y="21"/>
                  </a:moveTo>
                  <a:cubicBezTo>
                    <a:pt x="98" y="26"/>
                    <a:pt x="103" y="33"/>
                    <a:pt x="103" y="42"/>
                  </a:cubicBezTo>
                  <a:cubicBezTo>
                    <a:pt x="106" y="43"/>
                    <a:pt x="109" y="44"/>
                    <a:pt x="113" y="44"/>
                  </a:cubicBezTo>
                  <a:cubicBezTo>
                    <a:pt x="125" y="44"/>
                    <a:pt x="135" y="34"/>
                    <a:pt x="135" y="22"/>
                  </a:cubicBezTo>
                  <a:cubicBezTo>
                    <a:pt x="135" y="10"/>
                    <a:pt x="125" y="0"/>
                    <a:pt x="113" y="0"/>
                  </a:cubicBezTo>
                  <a:cubicBezTo>
                    <a:pt x="101" y="0"/>
                    <a:pt x="91" y="10"/>
                    <a:pt x="91" y="21"/>
                  </a:cubicBezTo>
                  <a:close/>
                  <a:moveTo>
                    <a:pt x="76" y="66"/>
                  </a:moveTo>
                  <a:cubicBezTo>
                    <a:pt x="89" y="66"/>
                    <a:pt x="98" y="57"/>
                    <a:pt x="98" y="45"/>
                  </a:cubicBezTo>
                  <a:cubicBezTo>
                    <a:pt x="98" y="32"/>
                    <a:pt x="89" y="23"/>
                    <a:pt x="76" y="23"/>
                  </a:cubicBezTo>
                  <a:cubicBezTo>
                    <a:pt x="64" y="23"/>
                    <a:pt x="54" y="32"/>
                    <a:pt x="54" y="45"/>
                  </a:cubicBezTo>
                  <a:cubicBezTo>
                    <a:pt x="54" y="57"/>
                    <a:pt x="64" y="66"/>
                    <a:pt x="76" y="66"/>
                  </a:cubicBezTo>
                  <a:close/>
                  <a:moveTo>
                    <a:pt x="86" y="68"/>
                  </a:moveTo>
                  <a:cubicBezTo>
                    <a:pt x="67" y="68"/>
                    <a:pt x="67" y="68"/>
                    <a:pt x="67" y="68"/>
                  </a:cubicBezTo>
                  <a:cubicBezTo>
                    <a:pt x="52" y="68"/>
                    <a:pt x="39" y="81"/>
                    <a:pt x="39" y="96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55" y="124"/>
                    <a:pt x="68" y="126"/>
                    <a:pt x="79" y="126"/>
                  </a:cubicBezTo>
                  <a:cubicBezTo>
                    <a:pt x="100" y="126"/>
                    <a:pt x="111" y="120"/>
                    <a:pt x="112" y="120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14" y="119"/>
                    <a:pt x="114" y="119"/>
                    <a:pt x="114" y="119"/>
                  </a:cubicBezTo>
                  <a:cubicBezTo>
                    <a:pt x="114" y="96"/>
                    <a:pt x="114" y="96"/>
                    <a:pt x="114" y="96"/>
                  </a:cubicBezTo>
                  <a:cubicBezTo>
                    <a:pt x="114" y="81"/>
                    <a:pt x="101" y="68"/>
                    <a:pt x="86" y="68"/>
                  </a:cubicBezTo>
                  <a:close/>
                  <a:moveTo>
                    <a:pt x="122" y="45"/>
                  </a:moveTo>
                  <a:cubicBezTo>
                    <a:pt x="104" y="45"/>
                    <a:pt x="104" y="45"/>
                    <a:pt x="104" y="45"/>
                  </a:cubicBezTo>
                  <a:cubicBezTo>
                    <a:pt x="103" y="53"/>
                    <a:pt x="100" y="59"/>
                    <a:pt x="95" y="64"/>
                  </a:cubicBezTo>
                  <a:cubicBezTo>
                    <a:pt x="109" y="68"/>
                    <a:pt x="119" y="81"/>
                    <a:pt x="119" y="96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37" y="103"/>
                    <a:pt x="148" y="97"/>
                    <a:pt x="149" y="97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0" y="58"/>
                    <a:pt x="138" y="45"/>
                    <a:pt x="122" y="45"/>
                  </a:cubicBezTo>
                  <a:close/>
                  <a:moveTo>
                    <a:pt x="38" y="44"/>
                  </a:moveTo>
                  <a:cubicBezTo>
                    <a:pt x="42" y="44"/>
                    <a:pt x="46" y="43"/>
                    <a:pt x="50" y="40"/>
                  </a:cubicBezTo>
                  <a:cubicBezTo>
                    <a:pt x="51" y="33"/>
                    <a:pt x="54" y="27"/>
                    <a:pt x="60" y="23"/>
                  </a:cubicBezTo>
                  <a:cubicBezTo>
                    <a:pt x="60" y="23"/>
                    <a:pt x="60" y="22"/>
                    <a:pt x="60" y="22"/>
                  </a:cubicBezTo>
                  <a:cubicBezTo>
                    <a:pt x="60" y="10"/>
                    <a:pt x="50" y="0"/>
                    <a:pt x="38" y="0"/>
                  </a:cubicBezTo>
                  <a:cubicBezTo>
                    <a:pt x="26" y="0"/>
                    <a:pt x="16" y="10"/>
                    <a:pt x="16" y="22"/>
                  </a:cubicBezTo>
                  <a:cubicBezTo>
                    <a:pt x="16" y="34"/>
                    <a:pt x="26" y="44"/>
                    <a:pt x="38" y="44"/>
                  </a:cubicBezTo>
                  <a:close/>
                  <a:moveTo>
                    <a:pt x="58" y="64"/>
                  </a:moveTo>
                  <a:cubicBezTo>
                    <a:pt x="53" y="59"/>
                    <a:pt x="49" y="53"/>
                    <a:pt x="49" y="45"/>
                  </a:cubicBezTo>
                  <a:cubicBezTo>
                    <a:pt x="49" y="45"/>
                    <a:pt x="48" y="45"/>
                    <a:pt x="47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13" y="45"/>
                    <a:pt x="0" y="58"/>
                    <a:pt x="0" y="7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14" y="101"/>
                    <a:pt x="24" y="103"/>
                    <a:pt x="34" y="103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81"/>
                    <a:pt x="44" y="68"/>
                    <a:pt x="58" y="64"/>
                  </a:cubicBezTo>
                  <a:close/>
                  <a:moveTo>
                    <a:pt x="58" y="64"/>
                  </a:moveTo>
                  <a:cubicBezTo>
                    <a:pt x="58" y="64"/>
                    <a:pt x="58" y="64"/>
                    <a:pt x="58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26"/>
            <p:cNvSpPr>
              <a:spLocks noEditPoints="1"/>
            </p:cNvSpPr>
            <p:nvPr/>
          </p:nvSpPr>
          <p:spPr bwMode="auto">
            <a:xfrm>
              <a:off x="382587" y="3035300"/>
              <a:ext cx="266700" cy="223838"/>
            </a:xfrm>
            <a:custGeom>
              <a:avLst/>
              <a:gdLst>
                <a:gd name="T0" fmla="*/ 90 w 150"/>
                <a:gd name="T1" fmla="*/ 21 h 126"/>
                <a:gd name="T2" fmla="*/ 103 w 150"/>
                <a:gd name="T3" fmla="*/ 42 h 126"/>
                <a:gd name="T4" fmla="*/ 112 w 150"/>
                <a:gd name="T5" fmla="*/ 44 h 126"/>
                <a:gd name="T6" fmla="*/ 134 w 150"/>
                <a:gd name="T7" fmla="*/ 22 h 126"/>
                <a:gd name="T8" fmla="*/ 112 w 150"/>
                <a:gd name="T9" fmla="*/ 0 h 126"/>
                <a:gd name="T10" fmla="*/ 90 w 150"/>
                <a:gd name="T11" fmla="*/ 21 h 126"/>
                <a:gd name="T12" fmla="*/ 76 w 150"/>
                <a:gd name="T13" fmla="*/ 66 h 126"/>
                <a:gd name="T14" fmla="*/ 98 w 150"/>
                <a:gd name="T15" fmla="*/ 44 h 126"/>
                <a:gd name="T16" fmla="*/ 76 w 150"/>
                <a:gd name="T17" fmla="*/ 23 h 126"/>
                <a:gd name="T18" fmla="*/ 54 w 150"/>
                <a:gd name="T19" fmla="*/ 44 h 126"/>
                <a:gd name="T20" fmla="*/ 76 w 150"/>
                <a:gd name="T21" fmla="*/ 66 h 126"/>
                <a:gd name="T22" fmla="*/ 85 w 150"/>
                <a:gd name="T23" fmla="*/ 68 h 126"/>
                <a:gd name="T24" fmla="*/ 67 w 150"/>
                <a:gd name="T25" fmla="*/ 68 h 126"/>
                <a:gd name="T26" fmla="*/ 38 w 150"/>
                <a:gd name="T27" fmla="*/ 96 h 126"/>
                <a:gd name="T28" fmla="*/ 38 w 150"/>
                <a:gd name="T29" fmla="*/ 119 h 126"/>
                <a:gd name="T30" fmla="*/ 38 w 150"/>
                <a:gd name="T31" fmla="*/ 119 h 126"/>
                <a:gd name="T32" fmla="*/ 40 w 150"/>
                <a:gd name="T33" fmla="*/ 120 h 126"/>
                <a:gd name="T34" fmla="*/ 78 w 150"/>
                <a:gd name="T35" fmla="*/ 126 h 126"/>
                <a:gd name="T36" fmla="*/ 112 w 150"/>
                <a:gd name="T37" fmla="*/ 120 h 126"/>
                <a:gd name="T38" fmla="*/ 113 w 150"/>
                <a:gd name="T39" fmla="*/ 119 h 126"/>
                <a:gd name="T40" fmla="*/ 113 w 150"/>
                <a:gd name="T41" fmla="*/ 119 h 126"/>
                <a:gd name="T42" fmla="*/ 113 w 150"/>
                <a:gd name="T43" fmla="*/ 96 h 126"/>
                <a:gd name="T44" fmla="*/ 85 w 150"/>
                <a:gd name="T45" fmla="*/ 68 h 126"/>
                <a:gd name="T46" fmla="*/ 122 w 150"/>
                <a:gd name="T47" fmla="*/ 45 h 126"/>
                <a:gd name="T48" fmla="*/ 103 w 150"/>
                <a:gd name="T49" fmla="*/ 45 h 126"/>
                <a:gd name="T50" fmla="*/ 95 w 150"/>
                <a:gd name="T51" fmla="*/ 64 h 126"/>
                <a:gd name="T52" fmla="*/ 119 w 150"/>
                <a:gd name="T53" fmla="*/ 96 h 126"/>
                <a:gd name="T54" fmla="*/ 119 w 150"/>
                <a:gd name="T55" fmla="*/ 103 h 126"/>
                <a:gd name="T56" fmla="*/ 148 w 150"/>
                <a:gd name="T57" fmla="*/ 97 h 126"/>
                <a:gd name="T58" fmla="*/ 150 w 150"/>
                <a:gd name="T59" fmla="*/ 96 h 126"/>
                <a:gd name="T60" fmla="*/ 150 w 150"/>
                <a:gd name="T61" fmla="*/ 96 h 126"/>
                <a:gd name="T62" fmla="*/ 150 w 150"/>
                <a:gd name="T63" fmla="*/ 73 h 126"/>
                <a:gd name="T64" fmla="*/ 122 w 150"/>
                <a:gd name="T65" fmla="*/ 45 h 126"/>
                <a:gd name="T66" fmla="*/ 37 w 150"/>
                <a:gd name="T67" fmla="*/ 44 h 126"/>
                <a:gd name="T68" fmla="*/ 49 w 150"/>
                <a:gd name="T69" fmla="*/ 40 h 126"/>
                <a:gd name="T70" fmla="*/ 59 w 150"/>
                <a:gd name="T71" fmla="*/ 23 h 126"/>
                <a:gd name="T72" fmla="*/ 59 w 150"/>
                <a:gd name="T73" fmla="*/ 22 h 126"/>
                <a:gd name="T74" fmla="*/ 37 w 150"/>
                <a:gd name="T75" fmla="*/ 0 h 126"/>
                <a:gd name="T76" fmla="*/ 15 w 150"/>
                <a:gd name="T77" fmla="*/ 22 h 126"/>
                <a:gd name="T78" fmla="*/ 37 w 150"/>
                <a:gd name="T79" fmla="*/ 44 h 126"/>
                <a:gd name="T80" fmla="*/ 57 w 150"/>
                <a:gd name="T81" fmla="*/ 64 h 126"/>
                <a:gd name="T82" fmla="*/ 49 w 150"/>
                <a:gd name="T83" fmla="*/ 45 h 126"/>
                <a:gd name="T84" fmla="*/ 47 w 150"/>
                <a:gd name="T85" fmla="*/ 45 h 126"/>
                <a:gd name="T86" fmla="*/ 28 w 150"/>
                <a:gd name="T87" fmla="*/ 45 h 126"/>
                <a:gd name="T88" fmla="*/ 0 w 150"/>
                <a:gd name="T89" fmla="*/ 73 h 126"/>
                <a:gd name="T90" fmla="*/ 0 w 150"/>
                <a:gd name="T91" fmla="*/ 96 h 126"/>
                <a:gd name="T92" fmla="*/ 0 w 150"/>
                <a:gd name="T93" fmla="*/ 97 h 126"/>
                <a:gd name="T94" fmla="*/ 1 w 150"/>
                <a:gd name="T95" fmla="*/ 97 h 126"/>
                <a:gd name="T96" fmla="*/ 33 w 150"/>
                <a:gd name="T97" fmla="*/ 103 h 126"/>
                <a:gd name="T98" fmla="*/ 33 w 150"/>
                <a:gd name="T99" fmla="*/ 96 h 126"/>
                <a:gd name="T100" fmla="*/ 57 w 150"/>
                <a:gd name="T101" fmla="*/ 64 h 126"/>
                <a:gd name="T102" fmla="*/ 57 w 150"/>
                <a:gd name="T103" fmla="*/ 64 h 126"/>
                <a:gd name="T104" fmla="*/ 57 w 150"/>
                <a:gd name="T105" fmla="*/ 6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0" h="126">
                  <a:moveTo>
                    <a:pt x="90" y="21"/>
                  </a:moveTo>
                  <a:cubicBezTo>
                    <a:pt x="97" y="26"/>
                    <a:pt x="102" y="33"/>
                    <a:pt x="103" y="42"/>
                  </a:cubicBezTo>
                  <a:cubicBezTo>
                    <a:pt x="106" y="43"/>
                    <a:pt x="109" y="44"/>
                    <a:pt x="112" y="44"/>
                  </a:cubicBezTo>
                  <a:cubicBezTo>
                    <a:pt x="124" y="44"/>
                    <a:pt x="134" y="34"/>
                    <a:pt x="134" y="22"/>
                  </a:cubicBezTo>
                  <a:cubicBezTo>
                    <a:pt x="134" y="10"/>
                    <a:pt x="124" y="0"/>
                    <a:pt x="112" y="0"/>
                  </a:cubicBezTo>
                  <a:cubicBezTo>
                    <a:pt x="100" y="0"/>
                    <a:pt x="90" y="9"/>
                    <a:pt x="90" y="21"/>
                  </a:cubicBezTo>
                  <a:close/>
                  <a:moveTo>
                    <a:pt x="76" y="66"/>
                  </a:moveTo>
                  <a:cubicBezTo>
                    <a:pt x="88" y="66"/>
                    <a:pt x="98" y="57"/>
                    <a:pt x="98" y="44"/>
                  </a:cubicBezTo>
                  <a:cubicBezTo>
                    <a:pt x="98" y="32"/>
                    <a:pt x="88" y="23"/>
                    <a:pt x="76" y="23"/>
                  </a:cubicBezTo>
                  <a:cubicBezTo>
                    <a:pt x="64" y="23"/>
                    <a:pt x="54" y="32"/>
                    <a:pt x="54" y="44"/>
                  </a:cubicBezTo>
                  <a:cubicBezTo>
                    <a:pt x="54" y="57"/>
                    <a:pt x="64" y="66"/>
                    <a:pt x="76" y="66"/>
                  </a:cubicBezTo>
                  <a:close/>
                  <a:moveTo>
                    <a:pt x="85" y="68"/>
                  </a:moveTo>
                  <a:cubicBezTo>
                    <a:pt x="67" y="68"/>
                    <a:pt x="67" y="68"/>
                    <a:pt x="67" y="68"/>
                  </a:cubicBezTo>
                  <a:cubicBezTo>
                    <a:pt x="51" y="68"/>
                    <a:pt x="38" y="81"/>
                    <a:pt x="38" y="96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5" y="124"/>
                    <a:pt x="68" y="126"/>
                    <a:pt x="78" y="126"/>
                  </a:cubicBezTo>
                  <a:cubicBezTo>
                    <a:pt x="99" y="126"/>
                    <a:pt x="111" y="120"/>
                    <a:pt x="112" y="120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3" y="81"/>
                    <a:pt x="101" y="68"/>
                    <a:pt x="85" y="68"/>
                  </a:cubicBezTo>
                  <a:close/>
                  <a:moveTo>
                    <a:pt x="122" y="45"/>
                  </a:moveTo>
                  <a:cubicBezTo>
                    <a:pt x="103" y="45"/>
                    <a:pt x="103" y="45"/>
                    <a:pt x="103" y="45"/>
                  </a:cubicBezTo>
                  <a:cubicBezTo>
                    <a:pt x="103" y="53"/>
                    <a:pt x="100" y="59"/>
                    <a:pt x="95" y="64"/>
                  </a:cubicBezTo>
                  <a:cubicBezTo>
                    <a:pt x="108" y="68"/>
                    <a:pt x="119" y="81"/>
                    <a:pt x="119" y="96"/>
                  </a:cubicBezTo>
                  <a:cubicBezTo>
                    <a:pt x="119" y="103"/>
                    <a:pt x="119" y="103"/>
                    <a:pt x="119" y="103"/>
                  </a:cubicBezTo>
                  <a:cubicBezTo>
                    <a:pt x="137" y="102"/>
                    <a:pt x="147" y="97"/>
                    <a:pt x="148" y="97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0" y="58"/>
                    <a:pt x="137" y="45"/>
                    <a:pt x="122" y="45"/>
                  </a:cubicBezTo>
                  <a:close/>
                  <a:moveTo>
                    <a:pt x="37" y="44"/>
                  </a:moveTo>
                  <a:cubicBezTo>
                    <a:pt x="42" y="44"/>
                    <a:pt x="46" y="43"/>
                    <a:pt x="49" y="40"/>
                  </a:cubicBezTo>
                  <a:cubicBezTo>
                    <a:pt x="50" y="33"/>
                    <a:pt x="54" y="27"/>
                    <a:pt x="59" y="23"/>
                  </a:cubicBezTo>
                  <a:cubicBezTo>
                    <a:pt x="59" y="23"/>
                    <a:pt x="59" y="22"/>
                    <a:pt x="59" y="22"/>
                  </a:cubicBezTo>
                  <a:cubicBezTo>
                    <a:pt x="59" y="10"/>
                    <a:pt x="49" y="0"/>
                    <a:pt x="37" y="0"/>
                  </a:cubicBezTo>
                  <a:cubicBezTo>
                    <a:pt x="25" y="0"/>
                    <a:pt x="15" y="10"/>
                    <a:pt x="15" y="22"/>
                  </a:cubicBezTo>
                  <a:cubicBezTo>
                    <a:pt x="15" y="34"/>
                    <a:pt x="25" y="44"/>
                    <a:pt x="37" y="44"/>
                  </a:cubicBezTo>
                  <a:close/>
                  <a:moveTo>
                    <a:pt x="57" y="64"/>
                  </a:moveTo>
                  <a:cubicBezTo>
                    <a:pt x="52" y="59"/>
                    <a:pt x="49" y="53"/>
                    <a:pt x="49" y="45"/>
                  </a:cubicBezTo>
                  <a:cubicBezTo>
                    <a:pt x="48" y="45"/>
                    <a:pt x="47" y="45"/>
                    <a:pt x="4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12" y="45"/>
                    <a:pt x="0" y="58"/>
                    <a:pt x="0" y="7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13" y="101"/>
                    <a:pt x="24" y="102"/>
                    <a:pt x="33" y="103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33" y="81"/>
                    <a:pt x="43" y="68"/>
                    <a:pt x="5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7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27"/>
            <p:cNvSpPr>
              <a:spLocks noEditPoints="1"/>
            </p:cNvSpPr>
            <p:nvPr/>
          </p:nvSpPr>
          <p:spPr bwMode="auto">
            <a:xfrm>
              <a:off x="2436812" y="1771650"/>
              <a:ext cx="201613" cy="114300"/>
            </a:xfrm>
            <a:custGeom>
              <a:avLst/>
              <a:gdLst>
                <a:gd name="T0" fmla="*/ 46 w 113"/>
                <a:gd name="T1" fmla="*/ 64 h 64"/>
                <a:gd name="T2" fmla="*/ 47 w 113"/>
                <a:gd name="T3" fmla="*/ 64 h 64"/>
                <a:gd name="T4" fmla="*/ 110 w 113"/>
                <a:gd name="T5" fmla="*/ 64 h 64"/>
                <a:gd name="T6" fmla="*/ 112 w 113"/>
                <a:gd name="T7" fmla="*/ 64 h 64"/>
                <a:gd name="T8" fmla="*/ 113 w 113"/>
                <a:gd name="T9" fmla="*/ 62 h 64"/>
                <a:gd name="T10" fmla="*/ 90 w 113"/>
                <a:gd name="T11" fmla="*/ 18 h 64"/>
                <a:gd name="T12" fmla="*/ 44 w 113"/>
                <a:gd name="T13" fmla="*/ 0 h 64"/>
                <a:gd name="T14" fmla="*/ 1 w 113"/>
                <a:gd name="T15" fmla="*/ 16 h 64"/>
                <a:gd name="T16" fmla="*/ 0 w 113"/>
                <a:gd name="T17" fmla="*/ 17 h 64"/>
                <a:gd name="T18" fmla="*/ 1 w 113"/>
                <a:gd name="T19" fmla="*/ 19 h 64"/>
                <a:gd name="T20" fmla="*/ 46 w 113"/>
                <a:gd name="T21" fmla="*/ 64 h 64"/>
                <a:gd name="T22" fmla="*/ 37 w 113"/>
                <a:gd name="T23" fmla="*/ 40 h 64"/>
                <a:gd name="T24" fmla="*/ 55 w 113"/>
                <a:gd name="T25" fmla="*/ 12 h 64"/>
                <a:gd name="T26" fmla="*/ 61 w 113"/>
                <a:gd name="T27" fmla="*/ 14 h 64"/>
                <a:gd name="T28" fmla="*/ 41 w 113"/>
                <a:gd name="T29" fmla="*/ 44 h 64"/>
                <a:gd name="T30" fmla="*/ 37 w 113"/>
                <a:gd name="T31" fmla="*/ 40 h 64"/>
                <a:gd name="T32" fmla="*/ 44 w 113"/>
                <a:gd name="T33" fmla="*/ 11 h 64"/>
                <a:gd name="T34" fmla="*/ 46 w 113"/>
                <a:gd name="T35" fmla="*/ 11 h 64"/>
                <a:gd name="T36" fmla="*/ 31 w 113"/>
                <a:gd name="T37" fmla="*/ 33 h 64"/>
                <a:gd name="T38" fmla="*/ 26 w 113"/>
                <a:gd name="T39" fmla="*/ 29 h 64"/>
                <a:gd name="T40" fmla="*/ 38 w 113"/>
                <a:gd name="T41" fmla="*/ 12 h 64"/>
                <a:gd name="T42" fmla="*/ 44 w 113"/>
                <a:gd name="T43" fmla="*/ 11 h 64"/>
                <a:gd name="T44" fmla="*/ 26 w 113"/>
                <a:gd name="T45" fmla="*/ 14 h 64"/>
                <a:gd name="T46" fmla="*/ 20 w 113"/>
                <a:gd name="T47" fmla="*/ 23 h 64"/>
                <a:gd name="T48" fmla="*/ 16 w 113"/>
                <a:gd name="T49" fmla="*/ 19 h 64"/>
                <a:gd name="T50" fmla="*/ 24 w 113"/>
                <a:gd name="T51" fmla="*/ 15 h 64"/>
                <a:gd name="T52" fmla="*/ 26 w 113"/>
                <a:gd name="T53" fmla="*/ 14 h 64"/>
                <a:gd name="T54" fmla="*/ 80 w 113"/>
                <a:gd name="T55" fmla="*/ 53 h 64"/>
                <a:gd name="T56" fmla="*/ 91 w 113"/>
                <a:gd name="T57" fmla="*/ 36 h 64"/>
                <a:gd name="T58" fmla="*/ 94 w 113"/>
                <a:gd name="T59" fmla="*/ 39 h 64"/>
                <a:gd name="T60" fmla="*/ 84 w 113"/>
                <a:gd name="T61" fmla="*/ 53 h 64"/>
                <a:gd name="T62" fmla="*/ 80 w 113"/>
                <a:gd name="T63" fmla="*/ 53 h 64"/>
                <a:gd name="T64" fmla="*/ 94 w 113"/>
                <a:gd name="T65" fmla="*/ 53 h 64"/>
                <a:gd name="T66" fmla="*/ 98 w 113"/>
                <a:gd name="T67" fmla="*/ 48 h 64"/>
                <a:gd name="T68" fmla="*/ 100 w 113"/>
                <a:gd name="T69" fmla="*/ 53 h 64"/>
                <a:gd name="T70" fmla="*/ 94 w 113"/>
                <a:gd name="T71" fmla="*/ 53 h 64"/>
                <a:gd name="T72" fmla="*/ 63 w 113"/>
                <a:gd name="T73" fmla="*/ 53 h 64"/>
                <a:gd name="T74" fmla="*/ 81 w 113"/>
                <a:gd name="T75" fmla="*/ 25 h 64"/>
                <a:gd name="T76" fmla="*/ 83 w 113"/>
                <a:gd name="T77" fmla="*/ 27 h 64"/>
                <a:gd name="T78" fmla="*/ 86 w 113"/>
                <a:gd name="T79" fmla="*/ 29 h 64"/>
                <a:gd name="T80" fmla="*/ 70 w 113"/>
                <a:gd name="T81" fmla="*/ 53 h 64"/>
                <a:gd name="T82" fmla="*/ 63 w 113"/>
                <a:gd name="T83" fmla="*/ 53 h 64"/>
                <a:gd name="T84" fmla="*/ 53 w 113"/>
                <a:gd name="T85" fmla="*/ 53 h 64"/>
                <a:gd name="T86" fmla="*/ 51 w 113"/>
                <a:gd name="T87" fmla="*/ 53 h 64"/>
                <a:gd name="T88" fmla="*/ 48 w 113"/>
                <a:gd name="T89" fmla="*/ 50 h 64"/>
                <a:gd name="T90" fmla="*/ 69 w 113"/>
                <a:gd name="T91" fmla="*/ 17 h 64"/>
                <a:gd name="T92" fmla="*/ 75 w 113"/>
                <a:gd name="T93" fmla="*/ 20 h 64"/>
                <a:gd name="T94" fmla="*/ 53 w 113"/>
                <a:gd name="T95" fmla="*/ 53 h 64"/>
                <a:gd name="T96" fmla="*/ 53 w 113"/>
                <a:gd name="T97" fmla="*/ 53 h 64"/>
                <a:gd name="T98" fmla="*/ 53 w 113"/>
                <a:gd name="T99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3" h="64">
                  <a:moveTo>
                    <a:pt x="46" y="64"/>
                  </a:moveTo>
                  <a:cubicBezTo>
                    <a:pt x="46" y="64"/>
                    <a:pt x="46" y="64"/>
                    <a:pt x="47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1" y="64"/>
                    <a:pt x="112" y="64"/>
                    <a:pt x="112" y="64"/>
                  </a:cubicBezTo>
                  <a:cubicBezTo>
                    <a:pt x="112" y="63"/>
                    <a:pt x="113" y="62"/>
                    <a:pt x="113" y="62"/>
                  </a:cubicBezTo>
                  <a:cubicBezTo>
                    <a:pt x="111" y="45"/>
                    <a:pt x="103" y="29"/>
                    <a:pt x="90" y="18"/>
                  </a:cubicBezTo>
                  <a:cubicBezTo>
                    <a:pt x="78" y="7"/>
                    <a:pt x="61" y="0"/>
                    <a:pt x="44" y="0"/>
                  </a:cubicBezTo>
                  <a:cubicBezTo>
                    <a:pt x="28" y="0"/>
                    <a:pt x="13" y="6"/>
                    <a:pt x="1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lnTo>
                    <a:pt x="46" y="64"/>
                  </a:lnTo>
                  <a:close/>
                  <a:moveTo>
                    <a:pt x="37" y="40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7" y="13"/>
                    <a:pt x="59" y="13"/>
                    <a:pt x="61" y="14"/>
                  </a:cubicBezTo>
                  <a:cubicBezTo>
                    <a:pt x="41" y="44"/>
                    <a:pt x="41" y="44"/>
                    <a:pt x="41" y="44"/>
                  </a:cubicBezTo>
                  <a:lnTo>
                    <a:pt x="37" y="40"/>
                  </a:lnTo>
                  <a:close/>
                  <a:moveTo>
                    <a:pt x="44" y="11"/>
                  </a:moveTo>
                  <a:cubicBezTo>
                    <a:pt x="45" y="11"/>
                    <a:pt x="45" y="11"/>
                    <a:pt x="46" y="1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0" y="12"/>
                    <a:pt x="42" y="11"/>
                    <a:pt x="44" y="11"/>
                  </a:cubicBezTo>
                  <a:close/>
                  <a:moveTo>
                    <a:pt x="26" y="14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6"/>
                    <a:pt x="24" y="15"/>
                  </a:cubicBezTo>
                  <a:cubicBezTo>
                    <a:pt x="25" y="15"/>
                    <a:pt x="25" y="15"/>
                    <a:pt x="26" y="14"/>
                  </a:cubicBezTo>
                  <a:close/>
                  <a:moveTo>
                    <a:pt x="80" y="53"/>
                  </a:moveTo>
                  <a:cubicBezTo>
                    <a:pt x="91" y="36"/>
                    <a:pt x="91" y="36"/>
                    <a:pt x="91" y="36"/>
                  </a:cubicBezTo>
                  <a:cubicBezTo>
                    <a:pt x="92" y="37"/>
                    <a:pt x="93" y="38"/>
                    <a:pt x="94" y="39"/>
                  </a:cubicBezTo>
                  <a:cubicBezTo>
                    <a:pt x="84" y="53"/>
                    <a:pt x="84" y="53"/>
                    <a:pt x="84" y="53"/>
                  </a:cubicBezTo>
                  <a:lnTo>
                    <a:pt x="80" y="53"/>
                  </a:lnTo>
                  <a:close/>
                  <a:moveTo>
                    <a:pt x="94" y="53"/>
                  </a:moveTo>
                  <a:cubicBezTo>
                    <a:pt x="98" y="48"/>
                    <a:pt x="98" y="48"/>
                    <a:pt x="98" y="48"/>
                  </a:cubicBezTo>
                  <a:cubicBezTo>
                    <a:pt x="99" y="50"/>
                    <a:pt x="99" y="51"/>
                    <a:pt x="100" y="53"/>
                  </a:cubicBezTo>
                  <a:lnTo>
                    <a:pt x="94" y="53"/>
                  </a:lnTo>
                  <a:close/>
                  <a:moveTo>
                    <a:pt x="63" y="53"/>
                  </a:moveTo>
                  <a:cubicBezTo>
                    <a:pt x="81" y="25"/>
                    <a:pt x="81" y="25"/>
                    <a:pt x="81" y="25"/>
                  </a:cubicBezTo>
                  <a:cubicBezTo>
                    <a:pt x="82" y="26"/>
                    <a:pt x="83" y="26"/>
                    <a:pt x="83" y="27"/>
                  </a:cubicBezTo>
                  <a:cubicBezTo>
                    <a:pt x="84" y="27"/>
                    <a:pt x="85" y="28"/>
                    <a:pt x="86" y="29"/>
                  </a:cubicBezTo>
                  <a:cubicBezTo>
                    <a:pt x="70" y="53"/>
                    <a:pt x="70" y="53"/>
                    <a:pt x="70" y="53"/>
                  </a:cubicBezTo>
                  <a:lnTo>
                    <a:pt x="63" y="53"/>
                  </a:lnTo>
                  <a:close/>
                  <a:moveTo>
                    <a:pt x="53" y="53"/>
                  </a:moveTo>
                  <a:cubicBezTo>
                    <a:pt x="51" y="53"/>
                    <a:pt x="51" y="53"/>
                    <a:pt x="51" y="53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71" y="18"/>
                    <a:pt x="73" y="19"/>
                    <a:pt x="75" y="20"/>
                  </a:cubicBezTo>
                  <a:lnTo>
                    <a:pt x="53" y="53"/>
                  </a:lnTo>
                  <a:close/>
                  <a:moveTo>
                    <a:pt x="53" y="53"/>
                  </a:moveTo>
                  <a:cubicBezTo>
                    <a:pt x="53" y="53"/>
                    <a:pt x="53" y="53"/>
                    <a:pt x="53" y="5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28"/>
            <p:cNvSpPr>
              <a:spLocks noEditPoints="1"/>
            </p:cNvSpPr>
            <p:nvPr/>
          </p:nvSpPr>
          <p:spPr bwMode="auto">
            <a:xfrm>
              <a:off x="2392362" y="1816100"/>
              <a:ext cx="111125" cy="176213"/>
            </a:xfrm>
            <a:custGeom>
              <a:avLst/>
              <a:gdLst>
                <a:gd name="T0" fmla="*/ 61 w 62"/>
                <a:gd name="T1" fmla="*/ 44 h 99"/>
                <a:gd name="T2" fmla="*/ 19 w 62"/>
                <a:gd name="T3" fmla="*/ 1 h 99"/>
                <a:gd name="T4" fmla="*/ 17 w 62"/>
                <a:gd name="T5" fmla="*/ 0 h 99"/>
                <a:gd name="T6" fmla="*/ 15 w 62"/>
                <a:gd name="T7" fmla="*/ 1 h 99"/>
                <a:gd name="T8" fmla="*/ 0 w 62"/>
                <a:gd name="T9" fmla="*/ 44 h 99"/>
                <a:gd name="T10" fmla="*/ 27 w 62"/>
                <a:gd name="T11" fmla="*/ 99 h 99"/>
                <a:gd name="T12" fmla="*/ 28 w 62"/>
                <a:gd name="T13" fmla="*/ 99 h 99"/>
                <a:gd name="T14" fmla="*/ 29 w 62"/>
                <a:gd name="T15" fmla="*/ 99 h 99"/>
                <a:gd name="T16" fmla="*/ 30 w 62"/>
                <a:gd name="T17" fmla="*/ 98 h 99"/>
                <a:gd name="T18" fmla="*/ 62 w 62"/>
                <a:gd name="T19" fmla="*/ 46 h 99"/>
                <a:gd name="T20" fmla="*/ 61 w 62"/>
                <a:gd name="T21" fmla="*/ 44 h 99"/>
                <a:gd name="T22" fmla="*/ 49 w 62"/>
                <a:gd name="T23" fmla="*/ 47 h 99"/>
                <a:gd name="T24" fmla="*/ 26 w 62"/>
                <a:gd name="T25" fmla="*/ 83 h 99"/>
                <a:gd name="T26" fmla="*/ 17 w 62"/>
                <a:gd name="T27" fmla="*/ 71 h 99"/>
                <a:gd name="T28" fmla="*/ 11 w 62"/>
                <a:gd name="T29" fmla="*/ 44 h 99"/>
                <a:gd name="T30" fmla="*/ 15 w 62"/>
                <a:gd name="T31" fmla="*/ 24 h 99"/>
                <a:gd name="T32" fmla="*/ 18 w 62"/>
                <a:gd name="T33" fmla="*/ 16 h 99"/>
                <a:gd name="T34" fmla="*/ 49 w 62"/>
                <a:gd name="T35" fmla="*/ 47 h 99"/>
                <a:gd name="T36" fmla="*/ 49 w 62"/>
                <a:gd name="T37" fmla="*/ 47 h 99"/>
                <a:gd name="T38" fmla="*/ 49 w 62"/>
                <a:gd name="T39" fmla="*/ 4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9">
                  <a:moveTo>
                    <a:pt x="61" y="44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6" y="0"/>
                    <a:pt x="16" y="1"/>
                    <a:pt x="15" y="1"/>
                  </a:cubicBezTo>
                  <a:cubicBezTo>
                    <a:pt x="6" y="13"/>
                    <a:pt x="0" y="29"/>
                    <a:pt x="0" y="44"/>
                  </a:cubicBezTo>
                  <a:cubicBezTo>
                    <a:pt x="0" y="66"/>
                    <a:pt x="10" y="86"/>
                    <a:pt x="27" y="99"/>
                  </a:cubicBezTo>
                  <a:cubicBezTo>
                    <a:pt x="27" y="99"/>
                    <a:pt x="28" y="99"/>
                    <a:pt x="28" y="99"/>
                  </a:cubicBezTo>
                  <a:cubicBezTo>
                    <a:pt x="28" y="99"/>
                    <a:pt x="28" y="99"/>
                    <a:pt x="29" y="99"/>
                  </a:cubicBezTo>
                  <a:cubicBezTo>
                    <a:pt x="29" y="99"/>
                    <a:pt x="30" y="99"/>
                    <a:pt x="30" y="98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5"/>
                    <a:pt x="61" y="44"/>
                  </a:cubicBezTo>
                  <a:close/>
                  <a:moveTo>
                    <a:pt x="49" y="47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3" y="79"/>
                    <a:pt x="20" y="75"/>
                    <a:pt x="17" y="71"/>
                  </a:cubicBezTo>
                  <a:cubicBezTo>
                    <a:pt x="13" y="62"/>
                    <a:pt x="11" y="54"/>
                    <a:pt x="11" y="44"/>
                  </a:cubicBezTo>
                  <a:cubicBezTo>
                    <a:pt x="11" y="37"/>
                    <a:pt x="12" y="31"/>
                    <a:pt x="15" y="24"/>
                  </a:cubicBezTo>
                  <a:cubicBezTo>
                    <a:pt x="16" y="22"/>
                    <a:pt x="17" y="19"/>
                    <a:pt x="18" y="16"/>
                  </a:cubicBezTo>
                  <a:lnTo>
                    <a:pt x="49" y="47"/>
                  </a:lnTo>
                  <a:close/>
                  <a:moveTo>
                    <a:pt x="49" y="47"/>
                  </a:moveTo>
                  <a:cubicBezTo>
                    <a:pt x="49" y="47"/>
                    <a:pt x="49" y="47"/>
                    <a:pt x="49" y="4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29"/>
            <p:cNvSpPr>
              <a:spLocks noEditPoints="1"/>
            </p:cNvSpPr>
            <p:nvPr/>
          </p:nvSpPr>
          <p:spPr bwMode="auto">
            <a:xfrm>
              <a:off x="2460625" y="1903413"/>
              <a:ext cx="177800" cy="114300"/>
            </a:xfrm>
            <a:custGeom>
              <a:avLst/>
              <a:gdLst>
                <a:gd name="T0" fmla="*/ 97 w 100"/>
                <a:gd name="T1" fmla="*/ 0 h 64"/>
                <a:gd name="T2" fmla="*/ 35 w 100"/>
                <a:gd name="T3" fmla="*/ 0 h 64"/>
                <a:gd name="T4" fmla="*/ 33 w 100"/>
                <a:gd name="T5" fmla="*/ 1 h 64"/>
                <a:gd name="T6" fmla="*/ 1 w 100"/>
                <a:gd name="T7" fmla="*/ 54 h 64"/>
                <a:gd name="T8" fmla="*/ 0 w 100"/>
                <a:gd name="T9" fmla="*/ 56 h 64"/>
                <a:gd name="T10" fmla="*/ 2 w 100"/>
                <a:gd name="T11" fmla="*/ 57 h 64"/>
                <a:gd name="T12" fmla="*/ 31 w 100"/>
                <a:gd name="T13" fmla="*/ 64 h 64"/>
                <a:gd name="T14" fmla="*/ 77 w 100"/>
                <a:gd name="T15" fmla="*/ 47 h 64"/>
                <a:gd name="T16" fmla="*/ 100 w 100"/>
                <a:gd name="T17" fmla="*/ 3 h 64"/>
                <a:gd name="T18" fmla="*/ 99 w 100"/>
                <a:gd name="T19" fmla="*/ 1 h 64"/>
                <a:gd name="T20" fmla="*/ 97 w 100"/>
                <a:gd name="T21" fmla="*/ 0 h 64"/>
                <a:gd name="T22" fmla="*/ 97 w 100"/>
                <a:gd name="T23" fmla="*/ 0 h 64"/>
                <a:gd name="T24" fmla="*/ 97 w 100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64">
                  <a:moveTo>
                    <a:pt x="9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1"/>
                    <a:pt x="33" y="1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6"/>
                    <a:pt x="0" y="56"/>
                  </a:cubicBezTo>
                  <a:cubicBezTo>
                    <a:pt x="1" y="57"/>
                    <a:pt x="1" y="57"/>
                    <a:pt x="2" y="57"/>
                  </a:cubicBezTo>
                  <a:cubicBezTo>
                    <a:pt x="11" y="62"/>
                    <a:pt x="21" y="64"/>
                    <a:pt x="31" y="64"/>
                  </a:cubicBezTo>
                  <a:cubicBezTo>
                    <a:pt x="48" y="64"/>
                    <a:pt x="65" y="58"/>
                    <a:pt x="77" y="47"/>
                  </a:cubicBezTo>
                  <a:cubicBezTo>
                    <a:pt x="90" y="35"/>
                    <a:pt x="98" y="20"/>
                    <a:pt x="100" y="3"/>
                  </a:cubicBezTo>
                  <a:cubicBezTo>
                    <a:pt x="100" y="2"/>
                    <a:pt x="99" y="1"/>
                    <a:pt x="99" y="1"/>
                  </a:cubicBezTo>
                  <a:cubicBezTo>
                    <a:pt x="99" y="1"/>
                    <a:pt x="98" y="0"/>
                    <a:pt x="97" y="0"/>
                  </a:cubicBezTo>
                  <a:close/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30"/>
            <p:cNvSpPr>
              <a:spLocks noEditPoints="1"/>
            </p:cNvSpPr>
            <p:nvPr/>
          </p:nvSpPr>
          <p:spPr bwMode="auto">
            <a:xfrm>
              <a:off x="3332162" y="3951288"/>
              <a:ext cx="198438" cy="112713"/>
            </a:xfrm>
            <a:custGeom>
              <a:avLst/>
              <a:gdLst>
                <a:gd name="T0" fmla="*/ 45 w 112"/>
                <a:gd name="T1" fmla="*/ 64 h 64"/>
                <a:gd name="T2" fmla="*/ 47 w 112"/>
                <a:gd name="T3" fmla="*/ 64 h 64"/>
                <a:gd name="T4" fmla="*/ 110 w 112"/>
                <a:gd name="T5" fmla="*/ 64 h 64"/>
                <a:gd name="T6" fmla="*/ 112 w 112"/>
                <a:gd name="T7" fmla="*/ 64 h 64"/>
                <a:gd name="T8" fmla="*/ 112 w 112"/>
                <a:gd name="T9" fmla="*/ 62 h 64"/>
                <a:gd name="T10" fmla="*/ 90 w 112"/>
                <a:gd name="T11" fmla="*/ 18 h 64"/>
                <a:gd name="T12" fmla="*/ 44 w 112"/>
                <a:gd name="T13" fmla="*/ 0 h 64"/>
                <a:gd name="T14" fmla="*/ 1 w 112"/>
                <a:gd name="T15" fmla="*/ 16 h 64"/>
                <a:gd name="T16" fmla="*/ 0 w 112"/>
                <a:gd name="T17" fmla="*/ 17 h 64"/>
                <a:gd name="T18" fmla="*/ 1 w 112"/>
                <a:gd name="T19" fmla="*/ 19 h 64"/>
                <a:gd name="T20" fmla="*/ 45 w 112"/>
                <a:gd name="T21" fmla="*/ 64 h 64"/>
                <a:gd name="T22" fmla="*/ 37 w 112"/>
                <a:gd name="T23" fmla="*/ 40 h 64"/>
                <a:gd name="T24" fmla="*/ 55 w 112"/>
                <a:gd name="T25" fmla="*/ 13 h 64"/>
                <a:gd name="T26" fmla="*/ 61 w 112"/>
                <a:gd name="T27" fmla="*/ 14 h 64"/>
                <a:gd name="T28" fmla="*/ 41 w 112"/>
                <a:gd name="T29" fmla="*/ 44 h 64"/>
                <a:gd name="T30" fmla="*/ 37 w 112"/>
                <a:gd name="T31" fmla="*/ 40 h 64"/>
                <a:gd name="T32" fmla="*/ 44 w 112"/>
                <a:gd name="T33" fmla="*/ 11 h 64"/>
                <a:gd name="T34" fmla="*/ 46 w 112"/>
                <a:gd name="T35" fmla="*/ 11 h 64"/>
                <a:gd name="T36" fmla="*/ 31 w 112"/>
                <a:gd name="T37" fmla="*/ 33 h 64"/>
                <a:gd name="T38" fmla="*/ 26 w 112"/>
                <a:gd name="T39" fmla="*/ 29 h 64"/>
                <a:gd name="T40" fmla="*/ 38 w 112"/>
                <a:gd name="T41" fmla="*/ 12 h 64"/>
                <a:gd name="T42" fmla="*/ 44 w 112"/>
                <a:gd name="T43" fmla="*/ 11 h 64"/>
                <a:gd name="T44" fmla="*/ 26 w 112"/>
                <a:gd name="T45" fmla="*/ 14 h 64"/>
                <a:gd name="T46" fmla="*/ 20 w 112"/>
                <a:gd name="T47" fmla="*/ 23 h 64"/>
                <a:gd name="T48" fmla="*/ 16 w 112"/>
                <a:gd name="T49" fmla="*/ 19 h 64"/>
                <a:gd name="T50" fmla="*/ 24 w 112"/>
                <a:gd name="T51" fmla="*/ 15 h 64"/>
                <a:gd name="T52" fmla="*/ 26 w 112"/>
                <a:gd name="T53" fmla="*/ 14 h 64"/>
                <a:gd name="T54" fmla="*/ 80 w 112"/>
                <a:gd name="T55" fmla="*/ 53 h 64"/>
                <a:gd name="T56" fmla="*/ 91 w 112"/>
                <a:gd name="T57" fmla="*/ 36 h 64"/>
                <a:gd name="T58" fmla="*/ 93 w 112"/>
                <a:gd name="T59" fmla="*/ 39 h 64"/>
                <a:gd name="T60" fmla="*/ 84 w 112"/>
                <a:gd name="T61" fmla="*/ 53 h 64"/>
                <a:gd name="T62" fmla="*/ 80 w 112"/>
                <a:gd name="T63" fmla="*/ 53 h 64"/>
                <a:gd name="T64" fmla="*/ 94 w 112"/>
                <a:gd name="T65" fmla="*/ 53 h 64"/>
                <a:gd name="T66" fmla="*/ 98 w 112"/>
                <a:gd name="T67" fmla="*/ 48 h 64"/>
                <a:gd name="T68" fmla="*/ 100 w 112"/>
                <a:gd name="T69" fmla="*/ 53 h 64"/>
                <a:gd name="T70" fmla="*/ 94 w 112"/>
                <a:gd name="T71" fmla="*/ 53 h 64"/>
                <a:gd name="T72" fmla="*/ 63 w 112"/>
                <a:gd name="T73" fmla="*/ 53 h 64"/>
                <a:gd name="T74" fmla="*/ 81 w 112"/>
                <a:gd name="T75" fmla="*/ 25 h 64"/>
                <a:gd name="T76" fmla="*/ 83 w 112"/>
                <a:gd name="T77" fmla="*/ 27 h 64"/>
                <a:gd name="T78" fmla="*/ 86 w 112"/>
                <a:gd name="T79" fmla="*/ 29 h 64"/>
                <a:gd name="T80" fmla="*/ 69 w 112"/>
                <a:gd name="T81" fmla="*/ 53 h 64"/>
                <a:gd name="T82" fmla="*/ 63 w 112"/>
                <a:gd name="T83" fmla="*/ 53 h 64"/>
                <a:gd name="T84" fmla="*/ 52 w 112"/>
                <a:gd name="T85" fmla="*/ 53 h 64"/>
                <a:gd name="T86" fmla="*/ 51 w 112"/>
                <a:gd name="T87" fmla="*/ 53 h 64"/>
                <a:gd name="T88" fmla="*/ 47 w 112"/>
                <a:gd name="T89" fmla="*/ 50 h 64"/>
                <a:gd name="T90" fmla="*/ 69 w 112"/>
                <a:gd name="T91" fmla="*/ 17 h 64"/>
                <a:gd name="T92" fmla="*/ 74 w 112"/>
                <a:gd name="T93" fmla="*/ 20 h 64"/>
                <a:gd name="T94" fmla="*/ 52 w 112"/>
                <a:gd name="T95" fmla="*/ 53 h 64"/>
                <a:gd name="T96" fmla="*/ 52 w 112"/>
                <a:gd name="T97" fmla="*/ 53 h 64"/>
                <a:gd name="T98" fmla="*/ 52 w 112"/>
                <a:gd name="T99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2" h="64">
                  <a:moveTo>
                    <a:pt x="45" y="64"/>
                  </a:moveTo>
                  <a:cubicBezTo>
                    <a:pt x="46" y="64"/>
                    <a:pt x="46" y="64"/>
                    <a:pt x="47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1" y="64"/>
                    <a:pt x="111" y="64"/>
                    <a:pt x="112" y="64"/>
                  </a:cubicBezTo>
                  <a:cubicBezTo>
                    <a:pt x="112" y="63"/>
                    <a:pt x="112" y="63"/>
                    <a:pt x="112" y="62"/>
                  </a:cubicBezTo>
                  <a:cubicBezTo>
                    <a:pt x="111" y="45"/>
                    <a:pt x="103" y="29"/>
                    <a:pt x="90" y="18"/>
                  </a:cubicBezTo>
                  <a:cubicBezTo>
                    <a:pt x="77" y="7"/>
                    <a:pt x="61" y="0"/>
                    <a:pt x="44" y="0"/>
                  </a:cubicBezTo>
                  <a:cubicBezTo>
                    <a:pt x="28" y="0"/>
                    <a:pt x="13" y="6"/>
                    <a:pt x="1" y="16"/>
                  </a:cubicBezTo>
                  <a:cubicBezTo>
                    <a:pt x="0" y="16"/>
                    <a:pt x="0" y="17"/>
                    <a:pt x="0" y="17"/>
                  </a:cubicBezTo>
                  <a:cubicBezTo>
                    <a:pt x="0" y="18"/>
                    <a:pt x="0" y="18"/>
                    <a:pt x="1" y="19"/>
                  </a:cubicBezTo>
                  <a:lnTo>
                    <a:pt x="45" y="64"/>
                  </a:lnTo>
                  <a:close/>
                  <a:moveTo>
                    <a:pt x="37" y="40"/>
                  </a:moveTo>
                  <a:cubicBezTo>
                    <a:pt x="55" y="13"/>
                    <a:pt x="55" y="13"/>
                    <a:pt x="55" y="13"/>
                  </a:cubicBezTo>
                  <a:cubicBezTo>
                    <a:pt x="57" y="13"/>
                    <a:pt x="59" y="13"/>
                    <a:pt x="61" y="14"/>
                  </a:cubicBezTo>
                  <a:cubicBezTo>
                    <a:pt x="41" y="44"/>
                    <a:pt x="41" y="44"/>
                    <a:pt x="41" y="44"/>
                  </a:cubicBezTo>
                  <a:lnTo>
                    <a:pt x="37" y="40"/>
                  </a:lnTo>
                  <a:close/>
                  <a:moveTo>
                    <a:pt x="44" y="11"/>
                  </a:moveTo>
                  <a:cubicBezTo>
                    <a:pt x="44" y="11"/>
                    <a:pt x="45" y="11"/>
                    <a:pt x="46" y="1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0" y="12"/>
                    <a:pt x="42" y="11"/>
                    <a:pt x="44" y="11"/>
                  </a:cubicBezTo>
                  <a:close/>
                  <a:moveTo>
                    <a:pt x="26" y="14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9" y="17"/>
                    <a:pt x="21" y="16"/>
                    <a:pt x="24" y="15"/>
                  </a:cubicBezTo>
                  <a:cubicBezTo>
                    <a:pt x="25" y="15"/>
                    <a:pt x="25" y="15"/>
                    <a:pt x="26" y="14"/>
                  </a:cubicBezTo>
                  <a:close/>
                  <a:moveTo>
                    <a:pt x="80" y="53"/>
                  </a:moveTo>
                  <a:cubicBezTo>
                    <a:pt x="91" y="36"/>
                    <a:pt x="91" y="36"/>
                    <a:pt x="91" y="36"/>
                  </a:cubicBezTo>
                  <a:cubicBezTo>
                    <a:pt x="92" y="37"/>
                    <a:pt x="93" y="38"/>
                    <a:pt x="93" y="39"/>
                  </a:cubicBezTo>
                  <a:cubicBezTo>
                    <a:pt x="84" y="53"/>
                    <a:pt x="84" y="53"/>
                    <a:pt x="84" y="53"/>
                  </a:cubicBezTo>
                  <a:lnTo>
                    <a:pt x="80" y="53"/>
                  </a:lnTo>
                  <a:close/>
                  <a:moveTo>
                    <a:pt x="94" y="53"/>
                  </a:moveTo>
                  <a:cubicBezTo>
                    <a:pt x="98" y="48"/>
                    <a:pt x="98" y="48"/>
                    <a:pt x="98" y="48"/>
                  </a:cubicBezTo>
                  <a:cubicBezTo>
                    <a:pt x="98" y="50"/>
                    <a:pt x="99" y="51"/>
                    <a:pt x="100" y="53"/>
                  </a:cubicBezTo>
                  <a:lnTo>
                    <a:pt x="94" y="53"/>
                  </a:lnTo>
                  <a:close/>
                  <a:moveTo>
                    <a:pt x="63" y="53"/>
                  </a:moveTo>
                  <a:cubicBezTo>
                    <a:pt x="81" y="25"/>
                    <a:pt x="81" y="25"/>
                    <a:pt x="81" y="25"/>
                  </a:cubicBezTo>
                  <a:cubicBezTo>
                    <a:pt x="82" y="26"/>
                    <a:pt x="82" y="26"/>
                    <a:pt x="83" y="27"/>
                  </a:cubicBezTo>
                  <a:cubicBezTo>
                    <a:pt x="84" y="27"/>
                    <a:pt x="85" y="28"/>
                    <a:pt x="86" y="29"/>
                  </a:cubicBezTo>
                  <a:cubicBezTo>
                    <a:pt x="69" y="53"/>
                    <a:pt x="69" y="53"/>
                    <a:pt x="69" y="53"/>
                  </a:cubicBezTo>
                  <a:lnTo>
                    <a:pt x="63" y="53"/>
                  </a:lnTo>
                  <a:close/>
                  <a:moveTo>
                    <a:pt x="52" y="53"/>
                  </a:moveTo>
                  <a:cubicBezTo>
                    <a:pt x="51" y="53"/>
                    <a:pt x="51" y="53"/>
                    <a:pt x="51" y="53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71" y="18"/>
                    <a:pt x="73" y="19"/>
                    <a:pt x="74" y="20"/>
                  </a:cubicBezTo>
                  <a:lnTo>
                    <a:pt x="52" y="53"/>
                  </a:lnTo>
                  <a:close/>
                  <a:moveTo>
                    <a:pt x="52" y="53"/>
                  </a:moveTo>
                  <a:cubicBezTo>
                    <a:pt x="52" y="53"/>
                    <a:pt x="52" y="53"/>
                    <a:pt x="52" y="5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31"/>
            <p:cNvSpPr>
              <a:spLocks noEditPoints="1"/>
            </p:cNvSpPr>
            <p:nvPr/>
          </p:nvSpPr>
          <p:spPr bwMode="auto">
            <a:xfrm>
              <a:off x="3287712" y="3995738"/>
              <a:ext cx="109538" cy="176213"/>
            </a:xfrm>
            <a:custGeom>
              <a:avLst/>
              <a:gdLst>
                <a:gd name="T0" fmla="*/ 61 w 62"/>
                <a:gd name="T1" fmla="*/ 44 h 99"/>
                <a:gd name="T2" fmla="*/ 18 w 62"/>
                <a:gd name="T3" fmla="*/ 1 h 99"/>
                <a:gd name="T4" fmla="*/ 17 w 62"/>
                <a:gd name="T5" fmla="*/ 0 h 99"/>
                <a:gd name="T6" fmla="*/ 15 w 62"/>
                <a:gd name="T7" fmla="*/ 1 h 99"/>
                <a:gd name="T8" fmla="*/ 0 w 62"/>
                <a:gd name="T9" fmla="*/ 44 h 99"/>
                <a:gd name="T10" fmla="*/ 27 w 62"/>
                <a:gd name="T11" fmla="*/ 99 h 99"/>
                <a:gd name="T12" fmla="*/ 28 w 62"/>
                <a:gd name="T13" fmla="*/ 99 h 99"/>
                <a:gd name="T14" fmla="*/ 28 w 62"/>
                <a:gd name="T15" fmla="*/ 99 h 99"/>
                <a:gd name="T16" fmla="*/ 30 w 62"/>
                <a:gd name="T17" fmla="*/ 98 h 99"/>
                <a:gd name="T18" fmla="*/ 62 w 62"/>
                <a:gd name="T19" fmla="*/ 46 h 99"/>
                <a:gd name="T20" fmla="*/ 61 w 62"/>
                <a:gd name="T21" fmla="*/ 44 h 99"/>
                <a:gd name="T22" fmla="*/ 49 w 62"/>
                <a:gd name="T23" fmla="*/ 47 h 99"/>
                <a:gd name="T24" fmla="*/ 26 w 62"/>
                <a:gd name="T25" fmla="*/ 83 h 99"/>
                <a:gd name="T26" fmla="*/ 17 w 62"/>
                <a:gd name="T27" fmla="*/ 71 h 99"/>
                <a:gd name="T28" fmla="*/ 11 w 62"/>
                <a:gd name="T29" fmla="*/ 44 h 99"/>
                <a:gd name="T30" fmla="*/ 15 w 62"/>
                <a:gd name="T31" fmla="*/ 24 h 99"/>
                <a:gd name="T32" fmla="*/ 18 w 62"/>
                <a:gd name="T33" fmla="*/ 16 h 99"/>
                <a:gd name="T34" fmla="*/ 49 w 62"/>
                <a:gd name="T35" fmla="*/ 47 h 99"/>
                <a:gd name="T36" fmla="*/ 49 w 62"/>
                <a:gd name="T37" fmla="*/ 47 h 99"/>
                <a:gd name="T38" fmla="*/ 49 w 62"/>
                <a:gd name="T39" fmla="*/ 4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99">
                  <a:moveTo>
                    <a:pt x="61" y="44"/>
                  </a:move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6" y="0"/>
                    <a:pt x="16" y="1"/>
                    <a:pt x="15" y="1"/>
                  </a:cubicBezTo>
                  <a:cubicBezTo>
                    <a:pt x="5" y="13"/>
                    <a:pt x="0" y="29"/>
                    <a:pt x="0" y="44"/>
                  </a:cubicBezTo>
                  <a:cubicBezTo>
                    <a:pt x="0" y="66"/>
                    <a:pt x="10" y="86"/>
                    <a:pt x="27" y="99"/>
                  </a:cubicBezTo>
                  <a:cubicBezTo>
                    <a:pt x="27" y="99"/>
                    <a:pt x="28" y="99"/>
                    <a:pt x="28" y="99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9" y="99"/>
                    <a:pt x="30" y="99"/>
                    <a:pt x="30" y="98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46"/>
                    <a:pt x="62" y="45"/>
                    <a:pt x="61" y="44"/>
                  </a:cubicBezTo>
                  <a:close/>
                  <a:moveTo>
                    <a:pt x="49" y="47"/>
                  </a:moveTo>
                  <a:cubicBezTo>
                    <a:pt x="26" y="83"/>
                    <a:pt x="26" y="83"/>
                    <a:pt x="26" y="83"/>
                  </a:cubicBezTo>
                  <a:cubicBezTo>
                    <a:pt x="23" y="79"/>
                    <a:pt x="20" y="75"/>
                    <a:pt x="17" y="71"/>
                  </a:cubicBezTo>
                  <a:cubicBezTo>
                    <a:pt x="13" y="62"/>
                    <a:pt x="11" y="54"/>
                    <a:pt x="11" y="44"/>
                  </a:cubicBezTo>
                  <a:cubicBezTo>
                    <a:pt x="11" y="37"/>
                    <a:pt x="12" y="31"/>
                    <a:pt x="15" y="24"/>
                  </a:cubicBezTo>
                  <a:cubicBezTo>
                    <a:pt x="16" y="22"/>
                    <a:pt x="17" y="19"/>
                    <a:pt x="18" y="16"/>
                  </a:cubicBezTo>
                  <a:lnTo>
                    <a:pt x="49" y="47"/>
                  </a:lnTo>
                  <a:close/>
                  <a:moveTo>
                    <a:pt x="49" y="47"/>
                  </a:moveTo>
                  <a:cubicBezTo>
                    <a:pt x="49" y="47"/>
                    <a:pt x="49" y="47"/>
                    <a:pt x="49" y="4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32"/>
            <p:cNvSpPr>
              <a:spLocks noEditPoints="1"/>
            </p:cNvSpPr>
            <p:nvPr/>
          </p:nvSpPr>
          <p:spPr bwMode="auto">
            <a:xfrm>
              <a:off x="3354387" y="4083050"/>
              <a:ext cx="176213" cy="112713"/>
            </a:xfrm>
            <a:custGeom>
              <a:avLst/>
              <a:gdLst>
                <a:gd name="T0" fmla="*/ 97 w 99"/>
                <a:gd name="T1" fmla="*/ 0 h 64"/>
                <a:gd name="T2" fmla="*/ 35 w 99"/>
                <a:gd name="T3" fmla="*/ 0 h 64"/>
                <a:gd name="T4" fmla="*/ 33 w 99"/>
                <a:gd name="T5" fmla="*/ 1 h 64"/>
                <a:gd name="T6" fmla="*/ 0 w 99"/>
                <a:gd name="T7" fmla="*/ 55 h 64"/>
                <a:gd name="T8" fmla="*/ 0 w 99"/>
                <a:gd name="T9" fmla="*/ 56 h 64"/>
                <a:gd name="T10" fmla="*/ 1 w 99"/>
                <a:gd name="T11" fmla="*/ 58 h 64"/>
                <a:gd name="T12" fmla="*/ 31 w 99"/>
                <a:gd name="T13" fmla="*/ 64 h 64"/>
                <a:gd name="T14" fmla="*/ 77 w 99"/>
                <a:gd name="T15" fmla="*/ 47 h 64"/>
                <a:gd name="T16" fmla="*/ 99 w 99"/>
                <a:gd name="T17" fmla="*/ 3 h 64"/>
                <a:gd name="T18" fmla="*/ 99 w 99"/>
                <a:gd name="T19" fmla="*/ 1 h 64"/>
                <a:gd name="T20" fmla="*/ 97 w 99"/>
                <a:gd name="T21" fmla="*/ 0 h 64"/>
                <a:gd name="T22" fmla="*/ 97 w 99"/>
                <a:gd name="T23" fmla="*/ 0 h 64"/>
                <a:gd name="T24" fmla="*/ 97 w 99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64">
                  <a:moveTo>
                    <a:pt x="97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1"/>
                    <a:pt x="33" y="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6"/>
                    <a:pt x="0" y="56"/>
                  </a:cubicBezTo>
                  <a:cubicBezTo>
                    <a:pt x="0" y="57"/>
                    <a:pt x="1" y="57"/>
                    <a:pt x="1" y="58"/>
                  </a:cubicBezTo>
                  <a:cubicBezTo>
                    <a:pt x="11" y="62"/>
                    <a:pt x="21" y="64"/>
                    <a:pt x="31" y="64"/>
                  </a:cubicBezTo>
                  <a:cubicBezTo>
                    <a:pt x="48" y="64"/>
                    <a:pt x="64" y="58"/>
                    <a:pt x="77" y="47"/>
                  </a:cubicBezTo>
                  <a:cubicBezTo>
                    <a:pt x="90" y="35"/>
                    <a:pt x="98" y="20"/>
                    <a:pt x="99" y="3"/>
                  </a:cubicBezTo>
                  <a:cubicBezTo>
                    <a:pt x="99" y="2"/>
                    <a:pt x="99" y="2"/>
                    <a:pt x="99" y="1"/>
                  </a:cubicBezTo>
                  <a:cubicBezTo>
                    <a:pt x="98" y="1"/>
                    <a:pt x="98" y="0"/>
                    <a:pt x="97" y="0"/>
                  </a:cubicBezTo>
                  <a:close/>
                  <a:moveTo>
                    <a:pt x="97" y="0"/>
                  </a:moveTo>
                  <a:cubicBezTo>
                    <a:pt x="97" y="0"/>
                    <a:pt x="97" y="0"/>
                    <a:pt x="9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33"/>
            <p:cNvSpPr>
              <a:spLocks noEditPoints="1"/>
            </p:cNvSpPr>
            <p:nvPr/>
          </p:nvSpPr>
          <p:spPr bwMode="auto">
            <a:xfrm>
              <a:off x="1612900" y="3438525"/>
              <a:ext cx="201613" cy="112713"/>
            </a:xfrm>
            <a:custGeom>
              <a:avLst/>
              <a:gdLst>
                <a:gd name="T0" fmla="*/ 46 w 113"/>
                <a:gd name="T1" fmla="*/ 63 h 64"/>
                <a:gd name="T2" fmla="*/ 47 w 113"/>
                <a:gd name="T3" fmla="*/ 64 h 64"/>
                <a:gd name="T4" fmla="*/ 111 w 113"/>
                <a:gd name="T5" fmla="*/ 64 h 64"/>
                <a:gd name="T6" fmla="*/ 112 w 113"/>
                <a:gd name="T7" fmla="*/ 63 h 64"/>
                <a:gd name="T8" fmla="*/ 113 w 113"/>
                <a:gd name="T9" fmla="*/ 62 h 64"/>
                <a:gd name="T10" fmla="*/ 90 w 113"/>
                <a:gd name="T11" fmla="*/ 18 h 64"/>
                <a:gd name="T12" fmla="*/ 44 w 113"/>
                <a:gd name="T13" fmla="*/ 0 h 64"/>
                <a:gd name="T14" fmla="*/ 1 w 113"/>
                <a:gd name="T15" fmla="*/ 15 h 64"/>
                <a:gd name="T16" fmla="*/ 0 w 113"/>
                <a:gd name="T17" fmla="*/ 17 h 64"/>
                <a:gd name="T18" fmla="*/ 1 w 113"/>
                <a:gd name="T19" fmla="*/ 18 h 64"/>
                <a:gd name="T20" fmla="*/ 46 w 113"/>
                <a:gd name="T21" fmla="*/ 63 h 64"/>
                <a:gd name="T22" fmla="*/ 37 w 113"/>
                <a:gd name="T23" fmla="*/ 39 h 64"/>
                <a:gd name="T24" fmla="*/ 55 w 113"/>
                <a:gd name="T25" fmla="*/ 12 h 64"/>
                <a:gd name="T26" fmla="*/ 62 w 113"/>
                <a:gd name="T27" fmla="*/ 14 h 64"/>
                <a:gd name="T28" fmla="*/ 42 w 113"/>
                <a:gd name="T29" fmla="*/ 44 h 64"/>
                <a:gd name="T30" fmla="*/ 37 w 113"/>
                <a:gd name="T31" fmla="*/ 39 h 64"/>
                <a:gd name="T32" fmla="*/ 44 w 113"/>
                <a:gd name="T33" fmla="*/ 11 h 64"/>
                <a:gd name="T34" fmla="*/ 46 w 113"/>
                <a:gd name="T35" fmla="*/ 11 h 64"/>
                <a:gd name="T36" fmla="*/ 31 w 113"/>
                <a:gd name="T37" fmla="*/ 33 h 64"/>
                <a:gd name="T38" fmla="*/ 26 w 113"/>
                <a:gd name="T39" fmla="*/ 28 h 64"/>
                <a:gd name="T40" fmla="*/ 38 w 113"/>
                <a:gd name="T41" fmla="*/ 11 h 64"/>
                <a:gd name="T42" fmla="*/ 44 w 113"/>
                <a:gd name="T43" fmla="*/ 11 h 64"/>
                <a:gd name="T44" fmla="*/ 26 w 113"/>
                <a:gd name="T45" fmla="*/ 14 h 64"/>
                <a:gd name="T46" fmla="*/ 20 w 113"/>
                <a:gd name="T47" fmla="*/ 22 h 64"/>
                <a:gd name="T48" fmla="*/ 16 w 113"/>
                <a:gd name="T49" fmla="*/ 18 h 64"/>
                <a:gd name="T50" fmla="*/ 24 w 113"/>
                <a:gd name="T51" fmla="*/ 15 h 64"/>
                <a:gd name="T52" fmla="*/ 26 w 113"/>
                <a:gd name="T53" fmla="*/ 14 h 64"/>
                <a:gd name="T54" fmla="*/ 80 w 113"/>
                <a:gd name="T55" fmla="*/ 53 h 64"/>
                <a:gd name="T56" fmla="*/ 92 w 113"/>
                <a:gd name="T57" fmla="*/ 35 h 64"/>
                <a:gd name="T58" fmla="*/ 94 w 113"/>
                <a:gd name="T59" fmla="*/ 39 h 64"/>
                <a:gd name="T60" fmla="*/ 84 w 113"/>
                <a:gd name="T61" fmla="*/ 53 h 64"/>
                <a:gd name="T62" fmla="*/ 80 w 113"/>
                <a:gd name="T63" fmla="*/ 53 h 64"/>
                <a:gd name="T64" fmla="*/ 95 w 113"/>
                <a:gd name="T65" fmla="*/ 53 h 64"/>
                <a:gd name="T66" fmla="*/ 98 w 113"/>
                <a:gd name="T67" fmla="*/ 48 h 64"/>
                <a:gd name="T68" fmla="*/ 100 w 113"/>
                <a:gd name="T69" fmla="*/ 53 h 64"/>
                <a:gd name="T70" fmla="*/ 95 w 113"/>
                <a:gd name="T71" fmla="*/ 53 h 64"/>
                <a:gd name="T72" fmla="*/ 63 w 113"/>
                <a:gd name="T73" fmla="*/ 53 h 64"/>
                <a:gd name="T74" fmla="*/ 82 w 113"/>
                <a:gd name="T75" fmla="*/ 25 h 64"/>
                <a:gd name="T76" fmla="*/ 83 w 113"/>
                <a:gd name="T77" fmla="*/ 26 h 64"/>
                <a:gd name="T78" fmla="*/ 86 w 113"/>
                <a:gd name="T79" fmla="*/ 29 h 64"/>
                <a:gd name="T80" fmla="*/ 70 w 113"/>
                <a:gd name="T81" fmla="*/ 53 h 64"/>
                <a:gd name="T82" fmla="*/ 63 w 113"/>
                <a:gd name="T83" fmla="*/ 53 h 64"/>
                <a:gd name="T84" fmla="*/ 53 w 113"/>
                <a:gd name="T85" fmla="*/ 53 h 64"/>
                <a:gd name="T86" fmla="*/ 51 w 113"/>
                <a:gd name="T87" fmla="*/ 53 h 64"/>
                <a:gd name="T88" fmla="*/ 48 w 113"/>
                <a:gd name="T89" fmla="*/ 50 h 64"/>
                <a:gd name="T90" fmla="*/ 70 w 113"/>
                <a:gd name="T91" fmla="*/ 17 h 64"/>
                <a:gd name="T92" fmla="*/ 75 w 113"/>
                <a:gd name="T93" fmla="*/ 20 h 64"/>
                <a:gd name="T94" fmla="*/ 53 w 113"/>
                <a:gd name="T95" fmla="*/ 53 h 64"/>
                <a:gd name="T96" fmla="*/ 53 w 113"/>
                <a:gd name="T97" fmla="*/ 53 h 64"/>
                <a:gd name="T98" fmla="*/ 53 w 113"/>
                <a:gd name="T99" fmla="*/ 5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3" h="64">
                  <a:moveTo>
                    <a:pt x="46" y="63"/>
                  </a:moveTo>
                  <a:cubicBezTo>
                    <a:pt x="46" y="64"/>
                    <a:pt x="47" y="64"/>
                    <a:pt x="47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2" y="64"/>
                    <a:pt x="112" y="63"/>
                  </a:cubicBezTo>
                  <a:cubicBezTo>
                    <a:pt x="113" y="63"/>
                    <a:pt x="113" y="62"/>
                    <a:pt x="113" y="62"/>
                  </a:cubicBezTo>
                  <a:cubicBezTo>
                    <a:pt x="111" y="45"/>
                    <a:pt x="103" y="29"/>
                    <a:pt x="90" y="18"/>
                  </a:cubicBezTo>
                  <a:cubicBezTo>
                    <a:pt x="78" y="6"/>
                    <a:pt x="61" y="0"/>
                    <a:pt x="44" y="0"/>
                  </a:cubicBezTo>
                  <a:cubicBezTo>
                    <a:pt x="29" y="0"/>
                    <a:pt x="13" y="5"/>
                    <a:pt x="1" y="15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17"/>
                    <a:pt x="1" y="18"/>
                    <a:pt x="1" y="18"/>
                  </a:cubicBezTo>
                  <a:lnTo>
                    <a:pt x="46" y="63"/>
                  </a:lnTo>
                  <a:close/>
                  <a:moveTo>
                    <a:pt x="37" y="39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8" y="13"/>
                    <a:pt x="60" y="13"/>
                    <a:pt x="62" y="14"/>
                  </a:cubicBezTo>
                  <a:cubicBezTo>
                    <a:pt x="42" y="44"/>
                    <a:pt x="42" y="44"/>
                    <a:pt x="42" y="44"/>
                  </a:cubicBezTo>
                  <a:lnTo>
                    <a:pt x="37" y="39"/>
                  </a:lnTo>
                  <a:close/>
                  <a:moveTo>
                    <a:pt x="44" y="11"/>
                  </a:moveTo>
                  <a:cubicBezTo>
                    <a:pt x="45" y="11"/>
                    <a:pt x="45" y="11"/>
                    <a:pt x="46" y="11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0" y="11"/>
                    <a:pt x="42" y="11"/>
                    <a:pt x="44" y="11"/>
                  </a:cubicBezTo>
                  <a:close/>
                  <a:moveTo>
                    <a:pt x="26" y="14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9" y="17"/>
                    <a:pt x="22" y="16"/>
                    <a:pt x="24" y="15"/>
                  </a:cubicBezTo>
                  <a:cubicBezTo>
                    <a:pt x="25" y="14"/>
                    <a:pt x="25" y="14"/>
                    <a:pt x="26" y="14"/>
                  </a:cubicBezTo>
                  <a:close/>
                  <a:moveTo>
                    <a:pt x="80" y="53"/>
                  </a:moveTo>
                  <a:cubicBezTo>
                    <a:pt x="92" y="35"/>
                    <a:pt x="92" y="35"/>
                    <a:pt x="92" y="35"/>
                  </a:cubicBezTo>
                  <a:cubicBezTo>
                    <a:pt x="92" y="37"/>
                    <a:pt x="93" y="38"/>
                    <a:pt x="94" y="39"/>
                  </a:cubicBezTo>
                  <a:cubicBezTo>
                    <a:pt x="84" y="53"/>
                    <a:pt x="84" y="53"/>
                    <a:pt x="84" y="53"/>
                  </a:cubicBezTo>
                  <a:lnTo>
                    <a:pt x="80" y="53"/>
                  </a:lnTo>
                  <a:close/>
                  <a:moveTo>
                    <a:pt x="95" y="53"/>
                  </a:moveTo>
                  <a:cubicBezTo>
                    <a:pt x="98" y="48"/>
                    <a:pt x="98" y="48"/>
                    <a:pt x="98" y="48"/>
                  </a:cubicBezTo>
                  <a:cubicBezTo>
                    <a:pt x="99" y="49"/>
                    <a:pt x="99" y="51"/>
                    <a:pt x="100" y="53"/>
                  </a:cubicBezTo>
                  <a:lnTo>
                    <a:pt x="95" y="53"/>
                  </a:lnTo>
                  <a:close/>
                  <a:moveTo>
                    <a:pt x="63" y="53"/>
                  </a:moveTo>
                  <a:cubicBezTo>
                    <a:pt x="82" y="25"/>
                    <a:pt x="82" y="25"/>
                    <a:pt x="82" y="25"/>
                  </a:cubicBezTo>
                  <a:cubicBezTo>
                    <a:pt x="82" y="25"/>
                    <a:pt x="83" y="26"/>
                    <a:pt x="83" y="26"/>
                  </a:cubicBezTo>
                  <a:cubicBezTo>
                    <a:pt x="84" y="27"/>
                    <a:pt x="85" y="28"/>
                    <a:pt x="86" y="29"/>
                  </a:cubicBezTo>
                  <a:cubicBezTo>
                    <a:pt x="70" y="53"/>
                    <a:pt x="70" y="53"/>
                    <a:pt x="70" y="53"/>
                  </a:cubicBezTo>
                  <a:lnTo>
                    <a:pt x="63" y="53"/>
                  </a:lnTo>
                  <a:close/>
                  <a:moveTo>
                    <a:pt x="53" y="53"/>
                  </a:moveTo>
                  <a:cubicBezTo>
                    <a:pt x="51" y="53"/>
                    <a:pt x="51" y="53"/>
                    <a:pt x="51" y="53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1" y="18"/>
                    <a:pt x="73" y="19"/>
                    <a:pt x="75" y="20"/>
                  </a:cubicBezTo>
                  <a:lnTo>
                    <a:pt x="53" y="53"/>
                  </a:lnTo>
                  <a:close/>
                  <a:moveTo>
                    <a:pt x="53" y="53"/>
                  </a:moveTo>
                  <a:cubicBezTo>
                    <a:pt x="53" y="53"/>
                    <a:pt x="53" y="53"/>
                    <a:pt x="53" y="5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234"/>
            <p:cNvSpPr>
              <a:spLocks noEditPoints="1"/>
            </p:cNvSpPr>
            <p:nvPr/>
          </p:nvSpPr>
          <p:spPr bwMode="auto">
            <a:xfrm>
              <a:off x="1568450" y="3482975"/>
              <a:ext cx="112713" cy="176213"/>
            </a:xfrm>
            <a:custGeom>
              <a:avLst/>
              <a:gdLst>
                <a:gd name="T0" fmla="*/ 62 w 63"/>
                <a:gd name="T1" fmla="*/ 44 h 99"/>
                <a:gd name="T2" fmla="*/ 19 w 63"/>
                <a:gd name="T3" fmla="*/ 1 h 99"/>
                <a:gd name="T4" fmla="*/ 17 w 63"/>
                <a:gd name="T5" fmla="*/ 0 h 99"/>
                <a:gd name="T6" fmla="*/ 16 w 63"/>
                <a:gd name="T7" fmla="*/ 1 h 99"/>
                <a:gd name="T8" fmla="*/ 0 w 63"/>
                <a:gd name="T9" fmla="*/ 44 h 99"/>
                <a:gd name="T10" fmla="*/ 27 w 63"/>
                <a:gd name="T11" fmla="*/ 98 h 99"/>
                <a:gd name="T12" fmla="*/ 28 w 63"/>
                <a:gd name="T13" fmla="*/ 99 h 99"/>
                <a:gd name="T14" fmla="*/ 29 w 63"/>
                <a:gd name="T15" fmla="*/ 99 h 99"/>
                <a:gd name="T16" fmla="*/ 30 w 63"/>
                <a:gd name="T17" fmla="*/ 98 h 99"/>
                <a:gd name="T18" fmla="*/ 62 w 63"/>
                <a:gd name="T19" fmla="*/ 46 h 99"/>
                <a:gd name="T20" fmla="*/ 62 w 63"/>
                <a:gd name="T21" fmla="*/ 44 h 99"/>
                <a:gd name="T22" fmla="*/ 49 w 63"/>
                <a:gd name="T23" fmla="*/ 46 h 99"/>
                <a:gd name="T24" fmla="*/ 27 w 63"/>
                <a:gd name="T25" fmla="*/ 83 h 99"/>
                <a:gd name="T26" fmla="*/ 18 w 63"/>
                <a:gd name="T27" fmla="*/ 70 h 99"/>
                <a:gd name="T28" fmla="*/ 11 w 63"/>
                <a:gd name="T29" fmla="*/ 44 h 99"/>
                <a:gd name="T30" fmla="*/ 15 w 63"/>
                <a:gd name="T31" fmla="*/ 24 h 99"/>
                <a:gd name="T32" fmla="*/ 19 w 63"/>
                <a:gd name="T33" fmla="*/ 16 h 99"/>
                <a:gd name="T34" fmla="*/ 49 w 63"/>
                <a:gd name="T35" fmla="*/ 46 h 99"/>
                <a:gd name="T36" fmla="*/ 49 w 63"/>
                <a:gd name="T37" fmla="*/ 46 h 99"/>
                <a:gd name="T38" fmla="*/ 49 w 63"/>
                <a:gd name="T39" fmla="*/ 4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3" h="99">
                  <a:moveTo>
                    <a:pt x="62" y="44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18" y="0"/>
                    <a:pt x="18" y="0"/>
                    <a:pt x="17" y="0"/>
                  </a:cubicBezTo>
                  <a:cubicBezTo>
                    <a:pt x="17" y="0"/>
                    <a:pt x="16" y="0"/>
                    <a:pt x="16" y="1"/>
                  </a:cubicBezTo>
                  <a:cubicBezTo>
                    <a:pt x="6" y="13"/>
                    <a:pt x="0" y="28"/>
                    <a:pt x="0" y="44"/>
                  </a:cubicBezTo>
                  <a:cubicBezTo>
                    <a:pt x="0" y="65"/>
                    <a:pt x="10" y="85"/>
                    <a:pt x="27" y="98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29" y="99"/>
                    <a:pt x="30" y="98"/>
                    <a:pt x="30" y="98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3" y="45"/>
                    <a:pt x="62" y="44"/>
                    <a:pt x="62" y="44"/>
                  </a:cubicBezTo>
                  <a:close/>
                  <a:moveTo>
                    <a:pt x="49" y="46"/>
                  </a:moveTo>
                  <a:cubicBezTo>
                    <a:pt x="27" y="83"/>
                    <a:pt x="27" y="83"/>
                    <a:pt x="27" y="83"/>
                  </a:cubicBezTo>
                  <a:cubicBezTo>
                    <a:pt x="23" y="79"/>
                    <a:pt x="20" y="75"/>
                    <a:pt x="18" y="70"/>
                  </a:cubicBezTo>
                  <a:cubicBezTo>
                    <a:pt x="14" y="62"/>
                    <a:pt x="11" y="53"/>
                    <a:pt x="11" y="44"/>
                  </a:cubicBezTo>
                  <a:cubicBezTo>
                    <a:pt x="11" y="37"/>
                    <a:pt x="13" y="30"/>
                    <a:pt x="15" y="24"/>
                  </a:cubicBezTo>
                  <a:cubicBezTo>
                    <a:pt x="16" y="21"/>
                    <a:pt x="17" y="19"/>
                    <a:pt x="19" y="16"/>
                  </a:cubicBezTo>
                  <a:lnTo>
                    <a:pt x="49" y="46"/>
                  </a:lnTo>
                  <a:close/>
                  <a:moveTo>
                    <a:pt x="49" y="46"/>
                  </a:moveTo>
                  <a:cubicBezTo>
                    <a:pt x="49" y="46"/>
                    <a:pt x="49" y="46"/>
                    <a:pt x="49" y="4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35"/>
            <p:cNvSpPr>
              <a:spLocks noEditPoints="1"/>
            </p:cNvSpPr>
            <p:nvPr/>
          </p:nvSpPr>
          <p:spPr bwMode="auto">
            <a:xfrm>
              <a:off x="1636712" y="3570288"/>
              <a:ext cx="177800" cy="112713"/>
            </a:xfrm>
            <a:custGeom>
              <a:avLst/>
              <a:gdLst>
                <a:gd name="T0" fmla="*/ 98 w 100"/>
                <a:gd name="T1" fmla="*/ 0 h 64"/>
                <a:gd name="T2" fmla="*/ 35 w 100"/>
                <a:gd name="T3" fmla="*/ 0 h 64"/>
                <a:gd name="T4" fmla="*/ 34 w 100"/>
                <a:gd name="T5" fmla="*/ 1 h 64"/>
                <a:gd name="T6" fmla="*/ 1 w 100"/>
                <a:gd name="T7" fmla="*/ 54 h 64"/>
                <a:gd name="T8" fmla="*/ 1 w 100"/>
                <a:gd name="T9" fmla="*/ 56 h 64"/>
                <a:gd name="T10" fmla="*/ 2 w 100"/>
                <a:gd name="T11" fmla="*/ 57 h 64"/>
                <a:gd name="T12" fmla="*/ 31 w 100"/>
                <a:gd name="T13" fmla="*/ 64 h 64"/>
                <a:gd name="T14" fmla="*/ 77 w 100"/>
                <a:gd name="T15" fmla="*/ 46 h 64"/>
                <a:gd name="T16" fmla="*/ 100 w 100"/>
                <a:gd name="T17" fmla="*/ 2 h 64"/>
                <a:gd name="T18" fmla="*/ 99 w 100"/>
                <a:gd name="T19" fmla="*/ 1 h 64"/>
                <a:gd name="T20" fmla="*/ 98 w 100"/>
                <a:gd name="T21" fmla="*/ 0 h 64"/>
                <a:gd name="T22" fmla="*/ 98 w 100"/>
                <a:gd name="T23" fmla="*/ 0 h 64"/>
                <a:gd name="T24" fmla="*/ 98 w 100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64">
                  <a:moveTo>
                    <a:pt x="98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1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1" y="55"/>
                    <a:pt x="0" y="55"/>
                    <a:pt x="1" y="56"/>
                  </a:cubicBezTo>
                  <a:cubicBezTo>
                    <a:pt x="1" y="56"/>
                    <a:pt x="1" y="57"/>
                    <a:pt x="2" y="57"/>
                  </a:cubicBezTo>
                  <a:cubicBezTo>
                    <a:pt x="11" y="62"/>
                    <a:pt x="21" y="64"/>
                    <a:pt x="31" y="64"/>
                  </a:cubicBezTo>
                  <a:cubicBezTo>
                    <a:pt x="48" y="64"/>
                    <a:pt x="65" y="58"/>
                    <a:pt x="77" y="46"/>
                  </a:cubicBezTo>
                  <a:cubicBezTo>
                    <a:pt x="90" y="35"/>
                    <a:pt x="98" y="19"/>
                    <a:pt x="100" y="2"/>
                  </a:cubicBezTo>
                  <a:cubicBezTo>
                    <a:pt x="100" y="2"/>
                    <a:pt x="100" y="1"/>
                    <a:pt x="99" y="1"/>
                  </a:cubicBezTo>
                  <a:cubicBezTo>
                    <a:pt x="99" y="0"/>
                    <a:pt x="98" y="0"/>
                    <a:pt x="98" y="0"/>
                  </a:cubicBezTo>
                  <a:close/>
                  <a:moveTo>
                    <a:pt x="98" y="0"/>
                  </a:move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36"/>
            <p:cNvSpPr>
              <a:spLocks noEditPoints="1"/>
            </p:cNvSpPr>
            <p:nvPr/>
          </p:nvSpPr>
          <p:spPr bwMode="auto">
            <a:xfrm>
              <a:off x="2724150" y="2397125"/>
              <a:ext cx="179388" cy="82550"/>
            </a:xfrm>
            <a:custGeom>
              <a:avLst/>
              <a:gdLst>
                <a:gd name="T0" fmla="*/ 9 w 101"/>
                <a:gd name="T1" fmla="*/ 46 h 47"/>
                <a:gd name="T2" fmla="*/ 18 w 101"/>
                <a:gd name="T3" fmla="*/ 41 h 47"/>
                <a:gd name="T4" fmla="*/ 52 w 101"/>
                <a:gd name="T5" fmla="*/ 18 h 47"/>
                <a:gd name="T6" fmla="*/ 75 w 101"/>
                <a:gd name="T7" fmla="*/ 26 h 47"/>
                <a:gd name="T8" fmla="*/ 70 w 101"/>
                <a:gd name="T9" fmla="*/ 27 h 47"/>
                <a:gd name="T10" fmla="*/ 67 w 101"/>
                <a:gd name="T11" fmla="*/ 30 h 47"/>
                <a:gd name="T12" fmla="*/ 69 w 101"/>
                <a:gd name="T13" fmla="*/ 34 h 47"/>
                <a:gd name="T14" fmla="*/ 96 w 101"/>
                <a:gd name="T15" fmla="*/ 46 h 47"/>
                <a:gd name="T16" fmla="*/ 99 w 101"/>
                <a:gd name="T17" fmla="*/ 46 h 47"/>
                <a:gd name="T18" fmla="*/ 101 w 101"/>
                <a:gd name="T19" fmla="*/ 43 h 47"/>
                <a:gd name="T20" fmla="*/ 101 w 101"/>
                <a:gd name="T21" fmla="*/ 13 h 47"/>
                <a:gd name="T22" fmla="*/ 99 w 101"/>
                <a:gd name="T23" fmla="*/ 9 h 47"/>
                <a:gd name="T24" fmla="*/ 94 w 101"/>
                <a:gd name="T25" fmla="*/ 11 h 47"/>
                <a:gd name="T26" fmla="*/ 91 w 101"/>
                <a:gd name="T27" fmla="*/ 16 h 47"/>
                <a:gd name="T28" fmla="*/ 52 w 101"/>
                <a:gd name="T29" fmla="*/ 0 h 47"/>
                <a:gd name="T30" fmla="*/ 1 w 101"/>
                <a:gd name="T31" fmla="*/ 34 h 47"/>
                <a:gd name="T32" fmla="*/ 2 w 101"/>
                <a:gd name="T33" fmla="*/ 42 h 47"/>
                <a:gd name="T34" fmla="*/ 9 w 101"/>
                <a:gd name="T35" fmla="*/ 46 h 47"/>
                <a:gd name="T36" fmla="*/ 9 w 101"/>
                <a:gd name="T37" fmla="*/ 46 h 47"/>
                <a:gd name="T38" fmla="*/ 9 w 101"/>
                <a:gd name="T39" fmla="*/ 4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7">
                  <a:moveTo>
                    <a:pt x="9" y="46"/>
                  </a:moveTo>
                  <a:cubicBezTo>
                    <a:pt x="13" y="46"/>
                    <a:pt x="16" y="44"/>
                    <a:pt x="18" y="41"/>
                  </a:cubicBezTo>
                  <a:cubicBezTo>
                    <a:pt x="23" y="28"/>
                    <a:pt x="37" y="18"/>
                    <a:pt x="52" y="18"/>
                  </a:cubicBezTo>
                  <a:cubicBezTo>
                    <a:pt x="61" y="18"/>
                    <a:pt x="68" y="21"/>
                    <a:pt x="75" y="26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68" y="27"/>
                    <a:pt x="67" y="28"/>
                    <a:pt x="67" y="30"/>
                  </a:cubicBezTo>
                  <a:cubicBezTo>
                    <a:pt x="66" y="32"/>
                    <a:pt x="67" y="33"/>
                    <a:pt x="69" y="3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7" y="47"/>
                    <a:pt x="98" y="46"/>
                    <a:pt x="99" y="46"/>
                  </a:cubicBezTo>
                  <a:cubicBezTo>
                    <a:pt x="101" y="45"/>
                    <a:pt x="101" y="44"/>
                    <a:pt x="101" y="43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1" y="11"/>
                    <a:pt x="100" y="10"/>
                    <a:pt x="99" y="9"/>
                  </a:cubicBezTo>
                  <a:cubicBezTo>
                    <a:pt x="97" y="9"/>
                    <a:pt x="95" y="9"/>
                    <a:pt x="94" y="11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1" y="6"/>
                    <a:pt x="67" y="0"/>
                    <a:pt x="52" y="0"/>
                  </a:cubicBezTo>
                  <a:cubicBezTo>
                    <a:pt x="29" y="0"/>
                    <a:pt x="10" y="14"/>
                    <a:pt x="1" y="34"/>
                  </a:cubicBezTo>
                  <a:cubicBezTo>
                    <a:pt x="0" y="37"/>
                    <a:pt x="0" y="40"/>
                    <a:pt x="2" y="42"/>
                  </a:cubicBezTo>
                  <a:cubicBezTo>
                    <a:pt x="4" y="45"/>
                    <a:pt x="6" y="46"/>
                    <a:pt x="9" y="46"/>
                  </a:cubicBezTo>
                  <a:close/>
                  <a:moveTo>
                    <a:pt x="9" y="46"/>
                  </a:moveTo>
                  <a:cubicBezTo>
                    <a:pt x="9" y="46"/>
                    <a:pt x="9" y="46"/>
                    <a:pt x="9" y="4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237"/>
            <p:cNvSpPr>
              <a:spLocks noEditPoints="1"/>
            </p:cNvSpPr>
            <p:nvPr/>
          </p:nvSpPr>
          <p:spPr bwMode="auto">
            <a:xfrm>
              <a:off x="2730500" y="2509838"/>
              <a:ext cx="179388" cy="82550"/>
            </a:xfrm>
            <a:custGeom>
              <a:avLst/>
              <a:gdLst>
                <a:gd name="T0" fmla="*/ 99 w 101"/>
                <a:gd name="T1" fmla="*/ 4 h 46"/>
                <a:gd name="T2" fmla="*/ 92 w 101"/>
                <a:gd name="T3" fmla="*/ 0 h 46"/>
                <a:gd name="T4" fmla="*/ 83 w 101"/>
                <a:gd name="T5" fmla="*/ 6 h 46"/>
                <a:gd name="T6" fmla="*/ 49 w 101"/>
                <a:gd name="T7" fmla="*/ 29 h 46"/>
                <a:gd name="T8" fmla="*/ 26 w 101"/>
                <a:gd name="T9" fmla="*/ 21 h 46"/>
                <a:gd name="T10" fmla="*/ 31 w 101"/>
                <a:gd name="T11" fmla="*/ 20 h 46"/>
                <a:gd name="T12" fmla="*/ 34 w 101"/>
                <a:gd name="T13" fmla="*/ 17 h 46"/>
                <a:gd name="T14" fmla="*/ 32 w 101"/>
                <a:gd name="T15" fmla="*/ 13 h 46"/>
                <a:gd name="T16" fmla="*/ 5 w 101"/>
                <a:gd name="T17" fmla="*/ 1 h 46"/>
                <a:gd name="T18" fmla="*/ 2 w 101"/>
                <a:gd name="T19" fmla="*/ 1 h 46"/>
                <a:gd name="T20" fmla="*/ 0 w 101"/>
                <a:gd name="T21" fmla="*/ 4 h 46"/>
                <a:gd name="T22" fmla="*/ 0 w 101"/>
                <a:gd name="T23" fmla="*/ 34 h 46"/>
                <a:gd name="T24" fmla="*/ 2 w 101"/>
                <a:gd name="T25" fmla="*/ 38 h 46"/>
                <a:gd name="T26" fmla="*/ 7 w 101"/>
                <a:gd name="T27" fmla="*/ 36 h 46"/>
                <a:gd name="T28" fmla="*/ 10 w 101"/>
                <a:gd name="T29" fmla="*/ 31 h 46"/>
                <a:gd name="T30" fmla="*/ 49 w 101"/>
                <a:gd name="T31" fmla="*/ 46 h 46"/>
                <a:gd name="T32" fmla="*/ 100 w 101"/>
                <a:gd name="T33" fmla="*/ 13 h 46"/>
                <a:gd name="T34" fmla="*/ 99 w 101"/>
                <a:gd name="T35" fmla="*/ 4 h 46"/>
                <a:gd name="T36" fmla="*/ 99 w 101"/>
                <a:gd name="T37" fmla="*/ 4 h 46"/>
                <a:gd name="T38" fmla="*/ 99 w 101"/>
                <a:gd name="T39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6">
                  <a:moveTo>
                    <a:pt x="99" y="4"/>
                  </a:moveTo>
                  <a:cubicBezTo>
                    <a:pt x="97" y="2"/>
                    <a:pt x="95" y="0"/>
                    <a:pt x="92" y="0"/>
                  </a:cubicBezTo>
                  <a:cubicBezTo>
                    <a:pt x="88" y="0"/>
                    <a:pt x="85" y="3"/>
                    <a:pt x="83" y="6"/>
                  </a:cubicBezTo>
                  <a:cubicBezTo>
                    <a:pt x="78" y="19"/>
                    <a:pt x="65" y="29"/>
                    <a:pt x="49" y="29"/>
                  </a:cubicBezTo>
                  <a:cubicBezTo>
                    <a:pt x="40" y="29"/>
                    <a:pt x="33" y="26"/>
                    <a:pt x="26" y="2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20"/>
                    <a:pt x="34" y="19"/>
                    <a:pt x="34" y="17"/>
                  </a:cubicBezTo>
                  <a:cubicBezTo>
                    <a:pt x="35" y="15"/>
                    <a:pt x="34" y="14"/>
                    <a:pt x="32" y="1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1" y="37"/>
                    <a:pt x="2" y="38"/>
                  </a:cubicBezTo>
                  <a:cubicBezTo>
                    <a:pt x="4" y="38"/>
                    <a:pt x="6" y="38"/>
                    <a:pt x="7" y="36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20" y="40"/>
                    <a:pt x="34" y="46"/>
                    <a:pt x="49" y="46"/>
                  </a:cubicBezTo>
                  <a:cubicBezTo>
                    <a:pt x="72" y="46"/>
                    <a:pt x="91" y="33"/>
                    <a:pt x="100" y="13"/>
                  </a:cubicBezTo>
                  <a:cubicBezTo>
                    <a:pt x="101" y="10"/>
                    <a:pt x="101" y="7"/>
                    <a:pt x="99" y="4"/>
                  </a:cubicBezTo>
                  <a:close/>
                  <a:moveTo>
                    <a:pt x="99" y="4"/>
                  </a:moveTo>
                  <a:cubicBezTo>
                    <a:pt x="99" y="4"/>
                    <a:pt x="99" y="4"/>
                    <a:pt x="99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38"/>
            <p:cNvSpPr>
              <a:spLocks noEditPoints="1"/>
            </p:cNvSpPr>
            <p:nvPr/>
          </p:nvSpPr>
          <p:spPr bwMode="auto">
            <a:xfrm>
              <a:off x="1355725" y="3230563"/>
              <a:ext cx="179388" cy="82550"/>
            </a:xfrm>
            <a:custGeom>
              <a:avLst/>
              <a:gdLst>
                <a:gd name="T0" fmla="*/ 9 w 101"/>
                <a:gd name="T1" fmla="*/ 46 h 46"/>
                <a:gd name="T2" fmla="*/ 18 w 101"/>
                <a:gd name="T3" fmla="*/ 41 h 46"/>
                <a:gd name="T4" fmla="*/ 52 w 101"/>
                <a:gd name="T5" fmla="*/ 18 h 46"/>
                <a:gd name="T6" fmla="*/ 75 w 101"/>
                <a:gd name="T7" fmla="*/ 26 h 46"/>
                <a:gd name="T8" fmla="*/ 70 w 101"/>
                <a:gd name="T9" fmla="*/ 26 h 46"/>
                <a:gd name="T10" fmla="*/ 67 w 101"/>
                <a:gd name="T11" fmla="*/ 30 h 46"/>
                <a:gd name="T12" fmla="*/ 69 w 101"/>
                <a:gd name="T13" fmla="*/ 34 h 46"/>
                <a:gd name="T14" fmla="*/ 96 w 101"/>
                <a:gd name="T15" fmla="*/ 46 h 46"/>
                <a:gd name="T16" fmla="*/ 99 w 101"/>
                <a:gd name="T17" fmla="*/ 46 h 46"/>
                <a:gd name="T18" fmla="*/ 101 w 101"/>
                <a:gd name="T19" fmla="*/ 42 h 46"/>
                <a:gd name="T20" fmla="*/ 101 w 101"/>
                <a:gd name="T21" fmla="*/ 12 h 46"/>
                <a:gd name="T22" fmla="*/ 99 w 101"/>
                <a:gd name="T23" fmla="*/ 9 h 46"/>
                <a:gd name="T24" fmla="*/ 94 w 101"/>
                <a:gd name="T25" fmla="*/ 10 h 46"/>
                <a:gd name="T26" fmla="*/ 91 w 101"/>
                <a:gd name="T27" fmla="*/ 16 h 46"/>
                <a:gd name="T28" fmla="*/ 52 w 101"/>
                <a:gd name="T29" fmla="*/ 0 h 46"/>
                <a:gd name="T30" fmla="*/ 1 w 101"/>
                <a:gd name="T31" fmla="*/ 34 h 46"/>
                <a:gd name="T32" fmla="*/ 2 w 101"/>
                <a:gd name="T33" fmla="*/ 42 h 46"/>
                <a:gd name="T34" fmla="*/ 9 w 101"/>
                <a:gd name="T35" fmla="*/ 46 h 46"/>
                <a:gd name="T36" fmla="*/ 9 w 101"/>
                <a:gd name="T37" fmla="*/ 46 h 46"/>
                <a:gd name="T38" fmla="*/ 9 w 101"/>
                <a:gd name="T3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6">
                  <a:moveTo>
                    <a:pt x="9" y="46"/>
                  </a:moveTo>
                  <a:cubicBezTo>
                    <a:pt x="13" y="46"/>
                    <a:pt x="16" y="44"/>
                    <a:pt x="18" y="41"/>
                  </a:cubicBezTo>
                  <a:cubicBezTo>
                    <a:pt x="23" y="27"/>
                    <a:pt x="37" y="18"/>
                    <a:pt x="52" y="18"/>
                  </a:cubicBezTo>
                  <a:cubicBezTo>
                    <a:pt x="61" y="18"/>
                    <a:pt x="68" y="21"/>
                    <a:pt x="75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8" y="27"/>
                    <a:pt x="67" y="28"/>
                    <a:pt x="67" y="30"/>
                  </a:cubicBezTo>
                  <a:cubicBezTo>
                    <a:pt x="66" y="31"/>
                    <a:pt x="67" y="33"/>
                    <a:pt x="69" y="34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7" y="46"/>
                    <a:pt x="98" y="46"/>
                    <a:pt x="99" y="46"/>
                  </a:cubicBezTo>
                  <a:cubicBezTo>
                    <a:pt x="101" y="45"/>
                    <a:pt x="101" y="44"/>
                    <a:pt x="101" y="4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1"/>
                    <a:pt x="100" y="9"/>
                    <a:pt x="99" y="9"/>
                  </a:cubicBezTo>
                  <a:cubicBezTo>
                    <a:pt x="97" y="8"/>
                    <a:pt x="95" y="9"/>
                    <a:pt x="94" y="10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1" y="6"/>
                    <a:pt x="67" y="0"/>
                    <a:pt x="52" y="0"/>
                  </a:cubicBezTo>
                  <a:cubicBezTo>
                    <a:pt x="29" y="0"/>
                    <a:pt x="10" y="14"/>
                    <a:pt x="1" y="34"/>
                  </a:cubicBezTo>
                  <a:cubicBezTo>
                    <a:pt x="0" y="37"/>
                    <a:pt x="0" y="40"/>
                    <a:pt x="2" y="42"/>
                  </a:cubicBezTo>
                  <a:cubicBezTo>
                    <a:pt x="4" y="45"/>
                    <a:pt x="6" y="46"/>
                    <a:pt x="9" y="46"/>
                  </a:cubicBezTo>
                  <a:close/>
                  <a:moveTo>
                    <a:pt x="9" y="46"/>
                  </a:moveTo>
                  <a:cubicBezTo>
                    <a:pt x="9" y="46"/>
                    <a:pt x="9" y="46"/>
                    <a:pt x="9" y="4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239"/>
            <p:cNvSpPr>
              <a:spLocks noEditPoints="1"/>
            </p:cNvSpPr>
            <p:nvPr/>
          </p:nvSpPr>
          <p:spPr bwMode="auto">
            <a:xfrm>
              <a:off x="1360487" y="3344863"/>
              <a:ext cx="179388" cy="80963"/>
            </a:xfrm>
            <a:custGeom>
              <a:avLst/>
              <a:gdLst>
                <a:gd name="T0" fmla="*/ 99 w 101"/>
                <a:gd name="T1" fmla="*/ 4 h 46"/>
                <a:gd name="T2" fmla="*/ 92 w 101"/>
                <a:gd name="T3" fmla="*/ 0 h 46"/>
                <a:gd name="T4" fmla="*/ 83 w 101"/>
                <a:gd name="T5" fmla="*/ 6 h 46"/>
                <a:gd name="T6" fmla="*/ 49 w 101"/>
                <a:gd name="T7" fmla="*/ 29 h 46"/>
                <a:gd name="T8" fmla="*/ 26 w 101"/>
                <a:gd name="T9" fmla="*/ 21 h 46"/>
                <a:gd name="T10" fmla="*/ 31 w 101"/>
                <a:gd name="T11" fmla="*/ 20 h 46"/>
                <a:gd name="T12" fmla="*/ 35 w 101"/>
                <a:gd name="T13" fmla="*/ 17 h 46"/>
                <a:gd name="T14" fmla="*/ 32 w 101"/>
                <a:gd name="T15" fmla="*/ 13 h 46"/>
                <a:gd name="T16" fmla="*/ 5 w 101"/>
                <a:gd name="T17" fmla="*/ 1 h 46"/>
                <a:gd name="T18" fmla="*/ 2 w 101"/>
                <a:gd name="T19" fmla="*/ 1 h 46"/>
                <a:gd name="T20" fmla="*/ 0 w 101"/>
                <a:gd name="T21" fmla="*/ 4 h 46"/>
                <a:gd name="T22" fmla="*/ 0 w 101"/>
                <a:gd name="T23" fmla="*/ 34 h 46"/>
                <a:gd name="T24" fmla="*/ 2 w 101"/>
                <a:gd name="T25" fmla="*/ 38 h 46"/>
                <a:gd name="T26" fmla="*/ 7 w 101"/>
                <a:gd name="T27" fmla="*/ 36 h 46"/>
                <a:gd name="T28" fmla="*/ 10 w 101"/>
                <a:gd name="T29" fmla="*/ 30 h 46"/>
                <a:gd name="T30" fmla="*/ 49 w 101"/>
                <a:gd name="T31" fmla="*/ 46 h 46"/>
                <a:gd name="T32" fmla="*/ 100 w 101"/>
                <a:gd name="T33" fmla="*/ 13 h 46"/>
                <a:gd name="T34" fmla="*/ 99 w 101"/>
                <a:gd name="T35" fmla="*/ 4 h 46"/>
                <a:gd name="T36" fmla="*/ 99 w 101"/>
                <a:gd name="T37" fmla="*/ 4 h 46"/>
                <a:gd name="T38" fmla="*/ 99 w 101"/>
                <a:gd name="T39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6">
                  <a:moveTo>
                    <a:pt x="99" y="4"/>
                  </a:moveTo>
                  <a:cubicBezTo>
                    <a:pt x="97" y="2"/>
                    <a:pt x="95" y="0"/>
                    <a:pt x="92" y="0"/>
                  </a:cubicBezTo>
                  <a:cubicBezTo>
                    <a:pt x="88" y="0"/>
                    <a:pt x="85" y="2"/>
                    <a:pt x="83" y="6"/>
                  </a:cubicBezTo>
                  <a:cubicBezTo>
                    <a:pt x="78" y="19"/>
                    <a:pt x="65" y="29"/>
                    <a:pt x="49" y="29"/>
                  </a:cubicBezTo>
                  <a:cubicBezTo>
                    <a:pt x="40" y="29"/>
                    <a:pt x="33" y="26"/>
                    <a:pt x="26" y="21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20"/>
                    <a:pt x="34" y="18"/>
                    <a:pt x="35" y="17"/>
                  </a:cubicBezTo>
                  <a:cubicBezTo>
                    <a:pt x="35" y="15"/>
                    <a:pt x="34" y="13"/>
                    <a:pt x="32" y="1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1" y="37"/>
                    <a:pt x="2" y="38"/>
                  </a:cubicBezTo>
                  <a:cubicBezTo>
                    <a:pt x="4" y="38"/>
                    <a:pt x="6" y="37"/>
                    <a:pt x="7" y="36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0" y="40"/>
                    <a:pt x="34" y="46"/>
                    <a:pt x="49" y="46"/>
                  </a:cubicBezTo>
                  <a:cubicBezTo>
                    <a:pt x="72" y="46"/>
                    <a:pt x="91" y="32"/>
                    <a:pt x="100" y="13"/>
                  </a:cubicBezTo>
                  <a:cubicBezTo>
                    <a:pt x="101" y="10"/>
                    <a:pt x="101" y="7"/>
                    <a:pt x="99" y="4"/>
                  </a:cubicBezTo>
                  <a:close/>
                  <a:moveTo>
                    <a:pt x="99" y="4"/>
                  </a:moveTo>
                  <a:cubicBezTo>
                    <a:pt x="99" y="4"/>
                    <a:pt x="99" y="4"/>
                    <a:pt x="99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240"/>
            <p:cNvSpPr>
              <a:spLocks noEditPoints="1"/>
            </p:cNvSpPr>
            <p:nvPr/>
          </p:nvSpPr>
          <p:spPr bwMode="auto">
            <a:xfrm>
              <a:off x="2090737" y="1971675"/>
              <a:ext cx="179388" cy="80963"/>
            </a:xfrm>
            <a:custGeom>
              <a:avLst/>
              <a:gdLst>
                <a:gd name="T0" fmla="*/ 9 w 101"/>
                <a:gd name="T1" fmla="*/ 46 h 46"/>
                <a:gd name="T2" fmla="*/ 17 w 101"/>
                <a:gd name="T3" fmla="*/ 41 h 46"/>
                <a:gd name="T4" fmla="*/ 52 w 101"/>
                <a:gd name="T5" fmla="*/ 18 h 46"/>
                <a:gd name="T6" fmla="*/ 74 w 101"/>
                <a:gd name="T7" fmla="*/ 26 h 46"/>
                <a:gd name="T8" fmla="*/ 69 w 101"/>
                <a:gd name="T9" fmla="*/ 26 h 46"/>
                <a:gd name="T10" fmla="*/ 66 w 101"/>
                <a:gd name="T11" fmla="*/ 30 h 46"/>
                <a:gd name="T12" fmla="*/ 68 w 101"/>
                <a:gd name="T13" fmla="*/ 34 h 46"/>
                <a:gd name="T14" fmla="*/ 95 w 101"/>
                <a:gd name="T15" fmla="*/ 46 h 46"/>
                <a:gd name="T16" fmla="*/ 99 w 101"/>
                <a:gd name="T17" fmla="*/ 46 h 46"/>
                <a:gd name="T18" fmla="*/ 101 w 101"/>
                <a:gd name="T19" fmla="*/ 42 h 46"/>
                <a:gd name="T20" fmla="*/ 101 w 101"/>
                <a:gd name="T21" fmla="*/ 13 h 46"/>
                <a:gd name="T22" fmla="*/ 98 w 101"/>
                <a:gd name="T23" fmla="*/ 9 h 46"/>
                <a:gd name="T24" fmla="*/ 94 w 101"/>
                <a:gd name="T25" fmla="*/ 11 h 46"/>
                <a:gd name="T26" fmla="*/ 90 w 101"/>
                <a:gd name="T27" fmla="*/ 16 h 46"/>
                <a:gd name="T28" fmla="*/ 52 w 101"/>
                <a:gd name="T29" fmla="*/ 0 h 46"/>
                <a:gd name="T30" fmla="*/ 1 w 101"/>
                <a:gd name="T31" fmla="*/ 34 h 46"/>
                <a:gd name="T32" fmla="*/ 2 w 101"/>
                <a:gd name="T33" fmla="*/ 42 h 46"/>
                <a:gd name="T34" fmla="*/ 9 w 101"/>
                <a:gd name="T35" fmla="*/ 46 h 46"/>
                <a:gd name="T36" fmla="*/ 9 w 101"/>
                <a:gd name="T37" fmla="*/ 46 h 46"/>
                <a:gd name="T38" fmla="*/ 9 w 101"/>
                <a:gd name="T3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1" h="46">
                  <a:moveTo>
                    <a:pt x="9" y="46"/>
                  </a:moveTo>
                  <a:cubicBezTo>
                    <a:pt x="13" y="46"/>
                    <a:pt x="16" y="44"/>
                    <a:pt x="17" y="41"/>
                  </a:cubicBezTo>
                  <a:cubicBezTo>
                    <a:pt x="23" y="27"/>
                    <a:pt x="36" y="18"/>
                    <a:pt x="52" y="18"/>
                  </a:cubicBezTo>
                  <a:cubicBezTo>
                    <a:pt x="60" y="18"/>
                    <a:pt x="68" y="21"/>
                    <a:pt x="74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8" y="27"/>
                    <a:pt x="66" y="28"/>
                    <a:pt x="66" y="30"/>
                  </a:cubicBezTo>
                  <a:cubicBezTo>
                    <a:pt x="66" y="31"/>
                    <a:pt x="67" y="33"/>
                    <a:pt x="68" y="34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7" y="46"/>
                    <a:pt x="98" y="46"/>
                    <a:pt x="99" y="46"/>
                  </a:cubicBezTo>
                  <a:cubicBezTo>
                    <a:pt x="100" y="45"/>
                    <a:pt x="101" y="44"/>
                    <a:pt x="101" y="42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01" y="11"/>
                    <a:pt x="100" y="9"/>
                    <a:pt x="98" y="9"/>
                  </a:cubicBezTo>
                  <a:cubicBezTo>
                    <a:pt x="97" y="8"/>
                    <a:pt x="95" y="9"/>
                    <a:pt x="94" y="11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80" y="6"/>
                    <a:pt x="67" y="0"/>
                    <a:pt x="52" y="0"/>
                  </a:cubicBezTo>
                  <a:cubicBezTo>
                    <a:pt x="29" y="0"/>
                    <a:pt x="9" y="14"/>
                    <a:pt x="1" y="34"/>
                  </a:cubicBezTo>
                  <a:cubicBezTo>
                    <a:pt x="0" y="37"/>
                    <a:pt x="0" y="40"/>
                    <a:pt x="2" y="42"/>
                  </a:cubicBezTo>
                  <a:cubicBezTo>
                    <a:pt x="3" y="45"/>
                    <a:pt x="6" y="46"/>
                    <a:pt x="9" y="46"/>
                  </a:cubicBezTo>
                  <a:close/>
                  <a:moveTo>
                    <a:pt x="9" y="46"/>
                  </a:moveTo>
                  <a:cubicBezTo>
                    <a:pt x="9" y="46"/>
                    <a:pt x="9" y="46"/>
                    <a:pt x="9" y="4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241"/>
            <p:cNvSpPr>
              <a:spLocks noEditPoints="1"/>
            </p:cNvSpPr>
            <p:nvPr/>
          </p:nvSpPr>
          <p:spPr bwMode="auto">
            <a:xfrm>
              <a:off x="2093912" y="2084388"/>
              <a:ext cx="180975" cy="82550"/>
            </a:xfrm>
            <a:custGeom>
              <a:avLst/>
              <a:gdLst>
                <a:gd name="T0" fmla="*/ 100 w 102"/>
                <a:gd name="T1" fmla="*/ 4 h 46"/>
                <a:gd name="T2" fmla="*/ 92 w 102"/>
                <a:gd name="T3" fmla="*/ 0 h 46"/>
                <a:gd name="T4" fmla="*/ 84 w 102"/>
                <a:gd name="T5" fmla="*/ 6 h 46"/>
                <a:gd name="T6" fmla="*/ 50 w 102"/>
                <a:gd name="T7" fmla="*/ 29 h 46"/>
                <a:gd name="T8" fmla="*/ 27 w 102"/>
                <a:gd name="T9" fmla="*/ 21 h 46"/>
                <a:gd name="T10" fmla="*/ 32 w 102"/>
                <a:gd name="T11" fmla="*/ 20 h 46"/>
                <a:gd name="T12" fmla="*/ 35 w 102"/>
                <a:gd name="T13" fmla="*/ 17 h 46"/>
                <a:gd name="T14" fmla="*/ 33 w 102"/>
                <a:gd name="T15" fmla="*/ 13 h 46"/>
                <a:gd name="T16" fmla="*/ 6 w 102"/>
                <a:gd name="T17" fmla="*/ 1 h 46"/>
                <a:gd name="T18" fmla="*/ 2 w 102"/>
                <a:gd name="T19" fmla="*/ 1 h 46"/>
                <a:gd name="T20" fmla="*/ 0 w 102"/>
                <a:gd name="T21" fmla="*/ 4 h 46"/>
                <a:gd name="T22" fmla="*/ 0 w 102"/>
                <a:gd name="T23" fmla="*/ 34 h 46"/>
                <a:gd name="T24" fmla="*/ 3 w 102"/>
                <a:gd name="T25" fmla="*/ 38 h 46"/>
                <a:gd name="T26" fmla="*/ 7 w 102"/>
                <a:gd name="T27" fmla="*/ 36 h 46"/>
                <a:gd name="T28" fmla="*/ 11 w 102"/>
                <a:gd name="T29" fmla="*/ 31 h 46"/>
                <a:gd name="T30" fmla="*/ 50 w 102"/>
                <a:gd name="T31" fmla="*/ 46 h 46"/>
                <a:gd name="T32" fmla="*/ 100 w 102"/>
                <a:gd name="T33" fmla="*/ 13 h 46"/>
                <a:gd name="T34" fmla="*/ 100 w 102"/>
                <a:gd name="T35" fmla="*/ 4 h 46"/>
                <a:gd name="T36" fmla="*/ 100 w 102"/>
                <a:gd name="T37" fmla="*/ 4 h 46"/>
                <a:gd name="T38" fmla="*/ 100 w 102"/>
                <a:gd name="T39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46">
                  <a:moveTo>
                    <a:pt x="100" y="4"/>
                  </a:moveTo>
                  <a:cubicBezTo>
                    <a:pt x="98" y="2"/>
                    <a:pt x="95" y="0"/>
                    <a:pt x="92" y="0"/>
                  </a:cubicBezTo>
                  <a:cubicBezTo>
                    <a:pt x="89" y="0"/>
                    <a:pt x="85" y="2"/>
                    <a:pt x="84" y="6"/>
                  </a:cubicBezTo>
                  <a:cubicBezTo>
                    <a:pt x="78" y="19"/>
                    <a:pt x="65" y="29"/>
                    <a:pt x="50" y="29"/>
                  </a:cubicBezTo>
                  <a:cubicBezTo>
                    <a:pt x="41" y="29"/>
                    <a:pt x="33" y="26"/>
                    <a:pt x="27" y="21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4" y="20"/>
                    <a:pt x="35" y="19"/>
                    <a:pt x="35" y="17"/>
                  </a:cubicBezTo>
                  <a:cubicBezTo>
                    <a:pt x="35" y="15"/>
                    <a:pt x="34" y="14"/>
                    <a:pt x="33" y="13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3" y="0"/>
                    <a:pt x="2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1" y="37"/>
                    <a:pt x="3" y="38"/>
                  </a:cubicBezTo>
                  <a:cubicBezTo>
                    <a:pt x="5" y="38"/>
                    <a:pt x="6" y="38"/>
                    <a:pt x="7" y="36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21" y="40"/>
                    <a:pt x="35" y="46"/>
                    <a:pt x="50" y="46"/>
                  </a:cubicBezTo>
                  <a:cubicBezTo>
                    <a:pt x="72" y="46"/>
                    <a:pt x="92" y="32"/>
                    <a:pt x="100" y="13"/>
                  </a:cubicBezTo>
                  <a:cubicBezTo>
                    <a:pt x="102" y="10"/>
                    <a:pt x="101" y="7"/>
                    <a:pt x="100" y="4"/>
                  </a:cubicBezTo>
                  <a:close/>
                  <a:moveTo>
                    <a:pt x="100" y="4"/>
                  </a:moveTo>
                  <a:cubicBezTo>
                    <a:pt x="100" y="4"/>
                    <a:pt x="100" y="4"/>
                    <a:pt x="10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42"/>
            <p:cNvSpPr>
              <a:spLocks noEditPoints="1"/>
            </p:cNvSpPr>
            <p:nvPr/>
          </p:nvSpPr>
          <p:spPr bwMode="auto">
            <a:xfrm>
              <a:off x="2747962" y="3533775"/>
              <a:ext cx="207963" cy="207963"/>
            </a:xfrm>
            <a:custGeom>
              <a:avLst/>
              <a:gdLst>
                <a:gd name="T0" fmla="*/ 13 w 117"/>
                <a:gd name="T1" fmla="*/ 71 h 117"/>
                <a:gd name="T2" fmla="*/ 18 w 117"/>
                <a:gd name="T3" fmla="*/ 82 h 117"/>
                <a:gd name="T4" fmla="*/ 13 w 117"/>
                <a:gd name="T5" fmla="*/ 88 h 117"/>
                <a:gd name="T6" fmla="*/ 13 w 117"/>
                <a:gd name="T7" fmla="*/ 95 h 117"/>
                <a:gd name="T8" fmla="*/ 22 w 117"/>
                <a:gd name="T9" fmla="*/ 104 h 117"/>
                <a:gd name="T10" fmla="*/ 29 w 117"/>
                <a:gd name="T11" fmla="*/ 105 h 117"/>
                <a:gd name="T12" fmla="*/ 35 w 117"/>
                <a:gd name="T13" fmla="*/ 99 h 117"/>
                <a:gd name="T14" fmla="*/ 46 w 117"/>
                <a:gd name="T15" fmla="*/ 104 h 117"/>
                <a:gd name="T16" fmla="*/ 47 w 117"/>
                <a:gd name="T17" fmla="*/ 112 h 117"/>
                <a:gd name="T18" fmla="*/ 52 w 117"/>
                <a:gd name="T19" fmla="*/ 117 h 117"/>
                <a:gd name="T20" fmla="*/ 65 w 117"/>
                <a:gd name="T21" fmla="*/ 117 h 117"/>
                <a:gd name="T22" fmla="*/ 70 w 117"/>
                <a:gd name="T23" fmla="*/ 112 h 117"/>
                <a:gd name="T24" fmla="*/ 71 w 117"/>
                <a:gd name="T25" fmla="*/ 104 h 117"/>
                <a:gd name="T26" fmla="*/ 83 w 117"/>
                <a:gd name="T27" fmla="*/ 100 h 117"/>
                <a:gd name="T28" fmla="*/ 89 w 117"/>
                <a:gd name="T29" fmla="*/ 105 h 117"/>
                <a:gd name="T30" fmla="*/ 96 w 117"/>
                <a:gd name="T31" fmla="*/ 104 h 117"/>
                <a:gd name="T32" fmla="*/ 105 w 117"/>
                <a:gd name="T33" fmla="*/ 95 h 117"/>
                <a:gd name="T34" fmla="*/ 105 w 117"/>
                <a:gd name="T35" fmla="*/ 88 h 117"/>
                <a:gd name="T36" fmla="*/ 100 w 117"/>
                <a:gd name="T37" fmla="*/ 82 h 117"/>
                <a:gd name="T38" fmla="*/ 105 w 117"/>
                <a:gd name="T39" fmla="*/ 71 h 117"/>
                <a:gd name="T40" fmla="*/ 113 w 117"/>
                <a:gd name="T41" fmla="*/ 70 h 117"/>
                <a:gd name="T42" fmla="*/ 117 w 117"/>
                <a:gd name="T43" fmla="*/ 65 h 117"/>
                <a:gd name="T44" fmla="*/ 117 w 117"/>
                <a:gd name="T45" fmla="*/ 52 h 117"/>
                <a:gd name="T46" fmla="*/ 113 w 117"/>
                <a:gd name="T47" fmla="*/ 47 h 117"/>
                <a:gd name="T48" fmla="*/ 105 w 117"/>
                <a:gd name="T49" fmla="*/ 46 h 117"/>
                <a:gd name="T50" fmla="*/ 101 w 117"/>
                <a:gd name="T51" fmla="*/ 35 h 117"/>
                <a:gd name="T52" fmla="*/ 105 w 117"/>
                <a:gd name="T53" fmla="*/ 29 h 117"/>
                <a:gd name="T54" fmla="*/ 105 w 117"/>
                <a:gd name="T55" fmla="*/ 22 h 117"/>
                <a:gd name="T56" fmla="*/ 96 w 117"/>
                <a:gd name="T57" fmla="*/ 13 h 117"/>
                <a:gd name="T58" fmla="*/ 89 w 117"/>
                <a:gd name="T59" fmla="*/ 13 h 117"/>
                <a:gd name="T60" fmla="*/ 83 w 117"/>
                <a:gd name="T61" fmla="*/ 17 h 117"/>
                <a:gd name="T62" fmla="*/ 72 w 117"/>
                <a:gd name="T63" fmla="*/ 12 h 117"/>
                <a:gd name="T64" fmla="*/ 71 w 117"/>
                <a:gd name="T65" fmla="*/ 5 h 117"/>
                <a:gd name="T66" fmla="*/ 65 w 117"/>
                <a:gd name="T67" fmla="*/ 0 h 117"/>
                <a:gd name="T68" fmla="*/ 53 w 117"/>
                <a:gd name="T69" fmla="*/ 0 h 117"/>
                <a:gd name="T70" fmla="*/ 48 w 117"/>
                <a:gd name="T71" fmla="*/ 5 h 117"/>
                <a:gd name="T72" fmla="*/ 47 w 117"/>
                <a:gd name="T73" fmla="*/ 12 h 117"/>
                <a:gd name="T74" fmla="*/ 35 w 117"/>
                <a:gd name="T75" fmla="*/ 17 h 117"/>
                <a:gd name="T76" fmla="*/ 29 w 117"/>
                <a:gd name="T77" fmla="*/ 13 h 117"/>
                <a:gd name="T78" fmla="*/ 22 w 117"/>
                <a:gd name="T79" fmla="*/ 13 h 117"/>
                <a:gd name="T80" fmla="*/ 13 w 117"/>
                <a:gd name="T81" fmla="*/ 22 h 117"/>
                <a:gd name="T82" fmla="*/ 13 w 117"/>
                <a:gd name="T83" fmla="*/ 29 h 117"/>
                <a:gd name="T84" fmla="*/ 17 w 117"/>
                <a:gd name="T85" fmla="*/ 35 h 117"/>
                <a:gd name="T86" fmla="*/ 13 w 117"/>
                <a:gd name="T87" fmla="*/ 46 h 117"/>
                <a:gd name="T88" fmla="*/ 5 w 117"/>
                <a:gd name="T89" fmla="*/ 47 h 117"/>
                <a:gd name="T90" fmla="*/ 0 w 117"/>
                <a:gd name="T91" fmla="*/ 53 h 117"/>
                <a:gd name="T92" fmla="*/ 0 w 117"/>
                <a:gd name="T93" fmla="*/ 65 h 117"/>
                <a:gd name="T94" fmla="*/ 5 w 117"/>
                <a:gd name="T95" fmla="*/ 70 h 117"/>
                <a:gd name="T96" fmla="*/ 13 w 117"/>
                <a:gd name="T97" fmla="*/ 71 h 117"/>
                <a:gd name="T98" fmla="*/ 59 w 117"/>
                <a:gd name="T99" fmla="*/ 37 h 117"/>
                <a:gd name="T100" fmla="*/ 80 w 117"/>
                <a:gd name="T101" fmla="*/ 58 h 117"/>
                <a:gd name="T102" fmla="*/ 59 w 117"/>
                <a:gd name="T103" fmla="*/ 79 h 117"/>
                <a:gd name="T104" fmla="*/ 38 w 117"/>
                <a:gd name="T105" fmla="*/ 58 h 117"/>
                <a:gd name="T106" fmla="*/ 59 w 117"/>
                <a:gd name="T107" fmla="*/ 37 h 117"/>
                <a:gd name="T108" fmla="*/ 59 w 117"/>
                <a:gd name="T109" fmla="*/ 37 h 117"/>
                <a:gd name="T110" fmla="*/ 59 w 117"/>
                <a:gd name="T111" fmla="*/ 3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" h="117">
                  <a:moveTo>
                    <a:pt x="13" y="71"/>
                  </a:moveTo>
                  <a:cubicBezTo>
                    <a:pt x="14" y="75"/>
                    <a:pt x="16" y="78"/>
                    <a:pt x="18" y="82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1" y="90"/>
                    <a:pt x="11" y="93"/>
                    <a:pt x="13" y="95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4" y="106"/>
                    <a:pt x="27" y="106"/>
                    <a:pt x="29" y="105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9" y="101"/>
                    <a:pt x="42" y="103"/>
                    <a:pt x="46" y="104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7" y="115"/>
                    <a:pt x="50" y="117"/>
                    <a:pt x="52" y="117"/>
                  </a:cubicBezTo>
                  <a:cubicBezTo>
                    <a:pt x="65" y="117"/>
                    <a:pt x="65" y="117"/>
                    <a:pt x="65" y="117"/>
                  </a:cubicBezTo>
                  <a:cubicBezTo>
                    <a:pt x="68" y="117"/>
                    <a:pt x="70" y="115"/>
                    <a:pt x="70" y="112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5" y="103"/>
                    <a:pt x="79" y="102"/>
                    <a:pt x="83" y="100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91" y="106"/>
                    <a:pt x="94" y="106"/>
                    <a:pt x="96" y="104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107" y="93"/>
                    <a:pt x="107" y="90"/>
                    <a:pt x="105" y="88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102" y="78"/>
                    <a:pt x="104" y="75"/>
                    <a:pt x="105" y="71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5" y="70"/>
                    <a:pt x="117" y="67"/>
                    <a:pt x="117" y="65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7" y="49"/>
                    <a:pt x="115" y="47"/>
                    <a:pt x="113" y="47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04" y="42"/>
                    <a:pt x="103" y="38"/>
                    <a:pt x="101" y="35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7" y="27"/>
                    <a:pt x="107" y="24"/>
                    <a:pt x="105" y="22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4" y="11"/>
                    <a:pt x="91" y="11"/>
                    <a:pt x="89" y="1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5"/>
                    <a:pt x="76" y="13"/>
                    <a:pt x="72" y="12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0" y="2"/>
                    <a:pt x="68" y="0"/>
                    <a:pt x="6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0" y="0"/>
                    <a:pt x="48" y="2"/>
                    <a:pt x="48" y="5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2" y="13"/>
                    <a:pt x="38" y="15"/>
                    <a:pt x="35" y="17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7" y="11"/>
                    <a:pt x="24" y="11"/>
                    <a:pt x="22" y="13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1" y="24"/>
                    <a:pt x="11" y="27"/>
                    <a:pt x="13" y="29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5" y="39"/>
                    <a:pt x="14" y="42"/>
                    <a:pt x="13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2" y="48"/>
                    <a:pt x="0" y="50"/>
                    <a:pt x="0" y="53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8"/>
                    <a:pt x="2" y="70"/>
                    <a:pt x="5" y="70"/>
                  </a:cubicBezTo>
                  <a:lnTo>
                    <a:pt x="13" y="71"/>
                  </a:lnTo>
                  <a:close/>
                  <a:moveTo>
                    <a:pt x="59" y="37"/>
                  </a:moveTo>
                  <a:cubicBezTo>
                    <a:pt x="71" y="37"/>
                    <a:pt x="80" y="47"/>
                    <a:pt x="80" y="58"/>
                  </a:cubicBezTo>
                  <a:cubicBezTo>
                    <a:pt x="80" y="70"/>
                    <a:pt x="71" y="79"/>
                    <a:pt x="59" y="79"/>
                  </a:cubicBezTo>
                  <a:cubicBezTo>
                    <a:pt x="48" y="79"/>
                    <a:pt x="38" y="70"/>
                    <a:pt x="38" y="58"/>
                  </a:cubicBezTo>
                  <a:cubicBezTo>
                    <a:pt x="38" y="47"/>
                    <a:pt x="48" y="37"/>
                    <a:pt x="59" y="37"/>
                  </a:cubicBezTo>
                  <a:close/>
                  <a:moveTo>
                    <a:pt x="59" y="37"/>
                  </a:moveTo>
                  <a:cubicBezTo>
                    <a:pt x="59" y="37"/>
                    <a:pt x="59" y="37"/>
                    <a:pt x="59" y="3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243"/>
            <p:cNvSpPr>
              <a:spLocks noEditPoints="1"/>
            </p:cNvSpPr>
            <p:nvPr/>
          </p:nvSpPr>
          <p:spPr bwMode="auto">
            <a:xfrm>
              <a:off x="2927350" y="3640138"/>
              <a:ext cx="171450" cy="171450"/>
            </a:xfrm>
            <a:custGeom>
              <a:avLst/>
              <a:gdLst>
                <a:gd name="T0" fmla="*/ 83 w 97"/>
                <a:gd name="T1" fmla="*/ 15 h 96"/>
                <a:gd name="T2" fmla="*/ 76 w 97"/>
                <a:gd name="T3" fmla="*/ 9 h 96"/>
                <a:gd name="T4" fmla="*/ 69 w 97"/>
                <a:gd name="T5" fmla="*/ 9 h 96"/>
                <a:gd name="T6" fmla="*/ 66 w 97"/>
                <a:gd name="T7" fmla="*/ 13 h 96"/>
                <a:gd name="T8" fmla="*/ 56 w 97"/>
                <a:gd name="T9" fmla="*/ 9 h 96"/>
                <a:gd name="T10" fmla="*/ 55 w 97"/>
                <a:gd name="T11" fmla="*/ 4 h 96"/>
                <a:gd name="T12" fmla="*/ 49 w 97"/>
                <a:gd name="T13" fmla="*/ 0 h 96"/>
                <a:gd name="T14" fmla="*/ 40 w 97"/>
                <a:gd name="T15" fmla="*/ 1 h 96"/>
                <a:gd name="T16" fmla="*/ 36 w 97"/>
                <a:gd name="T17" fmla="*/ 6 h 96"/>
                <a:gd name="T18" fmla="*/ 35 w 97"/>
                <a:gd name="T19" fmla="*/ 11 h 96"/>
                <a:gd name="T20" fmla="*/ 26 w 97"/>
                <a:gd name="T21" fmla="*/ 16 h 96"/>
                <a:gd name="T22" fmla="*/ 22 w 97"/>
                <a:gd name="T23" fmla="*/ 13 h 96"/>
                <a:gd name="T24" fmla="*/ 15 w 97"/>
                <a:gd name="T25" fmla="*/ 14 h 96"/>
                <a:gd name="T26" fmla="*/ 9 w 97"/>
                <a:gd name="T27" fmla="*/ 21 h 96"/>
                <a:gd name="T28" fmla="*/ 9 w 97"/>
                <a:gd name="T29" fmla="*/ 28 h 96"/>
                <a:gd name="T30" fmla="*/ 13 w 97"/>
                <a:gd name="T31" fmla="*/ 32 h 96"/>
                <a:gd name="T32" fmla="*/ 10 w 97"/>
                <a:gd name="T33" fmla="*/ 41 h 96"/>
                <a:gd name="T34" fmla="*/ 5 w 97"/>
                <a:gd name="T35" fmla="*/ 42 h 96"/>
                <a:gd name="T36" fmla="*/ 1 w 97"/>
                <a:gd name="T37" fmla="*/ 48 h 96"/>
                <a:gd name="T38" fmla="*/ 1 w 97"/>
                <a:gd name="T39" fmla="*/ 57 h 96"/>
                <a:gd name="T40" fmla="*/ 6 w 97"/>
                <a:gd name="T41" fmla="*/ 62 h 96"/>
                <a:gd name="T42" fmla="*/ 12 w 97"/>
                <a:gd name="T43" fmla="*/ 62 h 96"/>
                <a:gd name="T44" fmla="*/ 17 w 97"/>
                <a:gd name="T45" fmla="*/ 70 h 96"/>
                <a:gd name="T46" fmla="*/ 13 w 97"/>
                <a:gd name="T47" fmla="*/ 75 h 96"/>
                <a:gd name="T48" fmla="*/ 14 w 97"/>
                <a:gd name="T49" fmla="*/ 82 h 96"/>
                <a:gd name="T50" fmla="*/ 21 w 97"/>
                <a:gd name="T51" fmla="*/ 87 h 96"/>
                <a:gd name="T52" fmla="*/ 28 w 97"/>
                <a:gd name="T53" fmla="*/ 87 h 96"/>
                <a:gd name="T54" fmla="*/ 32 w 97"/>
                <a:gd name="T55" fmla="*/ 83 h 96"/>
                <a:gd name="T56" fmla="*/ 41 w 97"/>
                <a:gd name="T57" fmla="*/ 86 h 96"/>
                <a:gd name="T58" fmla="*/ 42 w 97"/>
                <a:gd name="T59" fmla="*/ 92 h 96"/>
                <a:gd name="T60" fmla="*/ 48 w 97"/>
                <a:gd name="T61" fmla="*/ 96 h 96"/>
                <a:gd name="T62" fmla="*/ 57 w 97"/>
                <a:gd name="T63" fmla="*/ 96 h 96"/>
                <a:gd name="T64" fmla="*/ 62 w 97"/>
                <a:gd name="T65" fmla="*/ 90 h 96"/>
                <a:gd name="T66" fmla="*/ 62 w 97"/>
                <a:gd name="T67" fmla="*/ 85 h 96"/>
                <a:gd name="T68" fmla="*/ 71 w 97"/>
                <a:gd name="T69" fmla="*/ 80 h 96"/>
                <a:gd name="T70" fmla="*/ 76 w 97"/>
                <a:gd name="T71" fmla="*/ 83 h 96"/>
                <a:gd name="T72" fmla="*/ 82 w 97"/>
                <a:gd name="T73" fmla="*/ 82 h 96"/>
                <a:gd name="T74" fmla="*/ 88 w 97"/>
                <a:gd name="T75" fmla="*/ 76 h 96"/>
                <a:gd name="T76" fmla="*/ 88 w 97"/>
                <a:gd name="T77" fmla="*/ 69 h 96"/>
                <a:gd name="T78" fmla="*/ 84 w 97"/>
                <a:gd name="T79" fmla="*/ 64 h 96"/>
                <a:gd name="T80" fmla="*/ 87 w 97"/>
                <a:gd name="T81" fmla="*/ 55 h 96"/>
                <a:gd name="T82" fmla="*/ 92 w 97"/>
                <a:gd name="T83" fmla="*/ 54 h 96"/>
                <a:gd name="T84" fmla="*/ 97 w 97"/>
                <a:gd name="T85" fmla="*/ 48 h 96"/>
                <a:gd name="T86" fmla="*/ 96 w 97"/>
                <a:gd name="T87" fmla="*/ 40 h 96"/>
                <a:gd name="T88" fmla="*/ 91 w 97"/>
                <a:gd name="T89" fmla="*/ 35 h 96"/>
                <a:gd name="T90" fmla="*/ 85 w 97"/>
                <a:gd name="T91" fmla="*/ 35 h 96"/>
                <a:gd name="T92" fmla="*/ 81 w 97"/>
                <a:gd name="T93" fmla="*/ 26 h 96"/>
                <a:gd name="T94" fmla="*/ 84 w 97"/>
                <a:gd name="T95" fmla="*/ 22 h 96"/>
                <a:gd name="T96" fmla="*/ 83 w 97"/>
                <a:gd name="T97" fmla="*/ 15 h 96"/>
                <a:gd name="T98" fmla="*/ 50 w 97"/>
                <a:gd name="T99" fmla="*/ 65 h 96"/>
                <a:gd name="T100" fmla="*/ 32 w 97"/>
                <a:gd name="T101" fmla="*/ 49 h 96"/>
                <a:gd name="T102" fmla="*/ 47 w 97"/>
                <a:gd name="T103" fmla="*/ 31 h 96"/>
                <a:gd name="T104" fmla="*/ 66 w 97"/>
                <a:gd name="T105" fmla="*/ 46 h 96"/>
                <a:gd name="T106" fmla="*/ 50 w 97"/>
                <a:gd name="T107" fmla="*/ 65 h 96"/>
                <a:gd name="T108" fmla="*/ 50 w 97"/>
                <a:gd name="T109" fmla="*/ 65 h 96"/>
                <a:gd name="T110" fmla="*/ 50 w 97"/>
                <a:gd name="T111" fmla="*/ 6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7" h="96">
                  <a:moveTo>
                    <a:pt x="83" y="15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4" y="7"/>
                    <a:pt x="71" y="7"/>
                    <a:pt x="69" y="9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3" y="11"/>
                    <a:pt x="59" y="10"/>
                    <a:pt x="56" y="9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2"/>
                    <a:pt x="52" y="0"/>
                    <a:pt x="49" y="0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8" y="1"/>
                    <a:pt x="36" y="3"/>
                    <a:pt x="36" y="6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2" y="12"/>
                    <a:pt x="29" y="14"/>
                    <a:pt x="26" y="16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9" y="12"/>
                    <a:pt x="16" y="12"/>
                    <a:pt x="15" y="14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7" y="23"/>
                    <a:pt x="7" y="26"/>
                    <a:pt x="9" y="28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5"/>
                    <a:pt x="11" y="38"/>
                    <a:pt x="10" y="4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2" y="43"/>
                    <a:pt x="0" y="45"/>
                    <a:pt x="1" y="4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9"/>
                    <a:pt x="4" y="62"/>
                    <a:pt x="6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3" y="65"/>
                    <a:pt x="15" y="67"/>
                    <a:pt x="17" y="70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2" y="77"/>
                    <a:pt x="12" y="80"/>
                    <a:pt x="14" y="82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3" y="89"/>
                    <a:pt x="26" y="89"/>
                    <a:pt x="28" y="87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5" y="84"/>
                    <a:pt x="38" y="85"/>
                    <a:pt x="41" y="86"/>
                  </a:cubicBezTo>
                  <a:cubicBezTo>
                    <a:pt x="42" y="92"/>
                    <a:pt x="42" y="92"/>
                    <a:pt x="42" y="92"/>
                  </a:cubicBezTo>
                  <a:cubicBezTo>
                    <a:pt x="43" y="95"/>
                    <a:pt x="45" y="96"/>
                    <a:pt x="48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9" y="95"/>
                    <a:pt x="61" y="93"/>
                    <a:pt x="62" y="90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65" y="83"/>
                    <a:pt x="68" y="82"/>
                    <a:pt x="71" y="80"/>
                  </a:cubicBezTo>
                  <a:cubicBezTo>
                    <a:pt x="76" y="83"/>
                    <a:pt x="76" y="83"/>
                    <a:pt x="76" y="83"/>
                  </a:cubicBezTo>
                  <a:cubicBezTo>
                    <a:pt x="78" y="85"/>
                    <a:pt x="81" y="84"/>
                    <a:pt x="82" y="8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90" y="74"/>
                    <a:pt x="90" y="71"/>
                    <a:pt x="88" y="69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5" y="61"/>
                    <a:pt x="86" y="58"/>
                    <a:pt x="87" y="55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95" y="53"/>
                    <a:pt x="97" y="51"/>
                    <a:pt x="97" y="48"/>
                  </a:cubicBezTo>
                  <a:cubicBezTo>
                    <a:pt x="96" y="40"/>
                    <a:pt x="96" y="40"/>
                    <a:pt x="96" y="40"/>
                  </a:cubicBezTo>
                  <a:cubicBezTo>
                    <a:pt x="96" y="37"/>
                    <a:pt x="93" y="35"/>
                    <a:pt x="91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32"/>
                    <a:pt x="83" y="29"/>
                    <a:pt x="81" y="26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5" y="19"/>
                    <a:pt x="85" y="16"/>
                    <a:pt x="83" y="15"/>
                  </a:cubicBezTo>
                  <a:close/>
                  <a:moveTo>
                    <a:pt x="50" y="65"/>
                  </a:moveTo>
                  <a:cubicBezTo>
                    <a:pt x="41" y="66"/>
                    <a:pt x="33" y="59"/>
                    <a:pt x="32" y="49"/>
                  </a:cubicBezTo>
                  <a:cubicBezTo>
                    <a:pt x="31" y="40"/>
                    <a:pt x="38" y="32"/>
                    <a:pt x="47" y="31"/>
                  </a:cubicBezTo>
                  <a:cubicBezTo>
                    <a:pt x="57" y="30"/>
                    <a:pt x="65" y="37"/>
                    <a:pt x="66" y="46"/>
                  </a:cubicBezTo>
                  <a:cubicBezTo>
                    <a:pt x="67" y="56"/>
                    <a:pt x="60" y="64"/>
                    <a:pt x="50" y="65"/>
                  </a:cubicBezTo>
                  <a:close/>
                  <a:moveTo>
                    <a:pt x="50" y="65"/>
                  </a:moveTo>
                  <a:cubicBezTo>
                    <a:pt x="50" y="65"/>
                    <a:pt x="50" y="65"/>
                    <a:pt x="50" y="6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244"/>
            <p:cNvSpPr>
              <a:spLocks noEditPoints="1"/>
            </p:cNvSpPr>
            <p:nvPr/>
          </p:nvSpPr>
          <p:spPr bwMode="auto">
            <a:xfrm>
              <a:off x="2816225" y="3741738"/>
              <a:ext cx="139700" cy="138113"/>
            </a:xfrm>
            <a:custGeom>
              <a:avLst/>
              <a:gdLst>
                <a:gd name="T0" fmla="*/ 5 w 78"/>
                <a:gd name="T1" fmla="*/ 31 h 78"/>
                <a:gd name="T2" fmla="*/ 0 w 78"/>
                <a:gd name="T3" fmla="*/ 36 h 78"/>
                <a:gd name="T4" fmla="*/ 0 w 78"/>
                <a:gd name="T5" fmla="*/ 42 h 78"/>
                <a:gd name="T6" fmla="*/ 5 w 78"/>
                <a:gd name="T7" fmla="*/ 47 h 78"/>
                <a:gd name="T8" fmla="*/ 9 w 78"/>
                <a:gd name="T9" fmla="*/ 48 h 78"/>
                <a:gd name="T10" fmla="*/ 11 w 78"/>
                <a:gd name="T11" fmla="*/ 54 h 78"/>
                <a:gd name="T12" fmla="*/ 9 w 78"/>
                <a:gd name="T13" fmla="*/ 58 h 78"/>
                <a:gd name="T14" fmla="*/ 9 w 78"/>
                <a:gd name="T15" fmla="*/ 65 h 78"/>
                <a:gd name="T16" fmla="*/ 13 w 78"/>
                <a:gd name="T17" fmla="*/ 68 h 78"/>
                <a:gd name="T18" fmla="*/ 20 w 78"/>
                <a:gd name="T19" fmla="*/ 69 h 78"/>
                <a:gd name="T20" fmla="*/ 23 w 78"/>
                <a:gd name="T21" fmla="*/ 66 h 78"/>
                <a:gd name="T22" fmla="*/ 30 w 78"/>
                <a:gd name="T23" fmla="*/ 70 h 78"/>
                <a:gd name="T24" fmla="*/ 30 w 78"/>
                <a:gd name="T25" fmla="*/ 74 h 78"/>
                <a:gd name="T26" fmla="*/ 36 w 78"/>
                <a:gd name="T27" fmla="*/ 78 h 78"/>
                <a:gd name="T28" fmla="*/ 41 w 78"/>
                <a:gd name="T29" fmla="*/ 78 h 78"/>
                <a:gd name="T30" fmla="*/ 46 w 78"/>
                <a:gd name="T31" fmla="*/ 74 h 78"/>
                <a:gd name="T32" fmla="*/ 47 w 78"/>
                <a:gd name="T33" fmla="*/ 70 h 78"/>
                <a:gd name="T34" fmla="*/ 54 w 78"/>
                <a:gd name="T35" fmla="*/ 67 h 78"/>
                <a:gd name="T36" fmla="*/ 57 w 78"/>
                <a:gd name="T37" fmla="*/ 69 h 78"/>
                <a:gd name="T38" fmla="*/ 64 w 78"/>
                <a:gd name="T39" fmla="*/ 69 h 78"/>
                <a:gd name="T40" fmla="*/ 68 w 78"/>
                <a:gd name="T41" fmla="*/ 65 h 78"/>
                <a:gd name="T42" fmla="*/ 69 w 78"/>
                <a:gd name="T43" fmla="*/ 58 h 78"/>
                <a:gd name="T44" fmla="*/ 66 w 78"/>
                <a:gd name="T45" fmla="*/ 55 h 78"/>
                <a:gd name="T46" fmla="*/ 70 w 78"/>
                <a:gd name="T47" fmla="*/ 48 h 78"/>
                <a:gd name="T48" fmla="*/ 73 w 78"/>
                <a:gd name="T49" fmla="*/ 48 h 78"/>
                <a:gd name="T50" fmla="*/ 78 w 78"/>
                <a:gd name="T51" fmla="*/ 42 h 78"/>
                <a:gd name="T52" fmla="*/ 78 w 78"/>
                <a:gd name="T53" fmla="*/ 37 h 78"/>
                <a:gd name="T54" fmla="*/ 73 w 78"/>
                <a:gd name="T55" fmla="*/ 32 h 78"/>
                <a:gd name="T56" fmla="*/ 70 w 78"/>
                <a:gd name="T57" fmla="*/ 31 h 78"/>
                <a:gd name="T58" fmla="*/ 67 w 78"/>
                <a:gd name="T59" fmla="*/ 24 h 78"/>
                <a:gd name="T60" fmla="*/ 69 w 78"/>
                <a:gd name="T61" fmla="*/ 21 h 78"/>
                <a:gd name="T62" fmla="*/ 69 w 78"/>
                <a:gd name="T63" fmla="*/ 14 h 78"/>
                <a:gd name="T64" fmla="*/ 65 w 78"/>
                <a:gd name="T65" fmla="*/ 10 h 78"/>
                <a:gd name="T66" fmla="*/ 58 w 78"/>
                <a:gd name="T67" fmla="*/ 10 h 78"/>
                <a:gd name="T68" fmla="*/ 56 w 78"/>
                <a:gd name="T69" fmla="*/ 12 h 78"/>
                <a:gd name="T70" fmla="*/ 48 w 78"/>
                <a:gd name="T71" fmla="*/ 9 h 78"/>
                <a:gd name="T72" fmla="*/ 48 w 78"/>
                <a:gd name="T73" fmla="*/ 5 h 78"/>
                <a:gd name="T74" fmla="*/ 42 w 78"/>
                <a:gd name="T75" fmla="*/ 0 h 78"/>
                <a:gd name="T76" fmla="*/ 37 w 78"/>
                <a:gd name="T77" fmla="*/ 0 h 78"/>
                <a:gd name="T78" fmla="*/ 32 w 78"/>
                <a:gd name="T79" fmla="*/ 5 h 78"/>
                <a:gd name="T80" fmla="*/ 31 w 78"/>
                <a:gd name="T81" fmla="*/ 8 h 78"/>
                <a:gd name="T82" fmla="*/ 23 w 78"/>
                <a:gd name="T83" fmla="*/ 12 h 78"/>
                <a:gd name="T84" fmla="*/ 21 w 78"/>
                <a:gd name="T85" fmla="*/ 9 h 78"/>
                <a:gd name="T86" fmla="*/ 14 w 78"/>
                <a:gd name="T87" fmla="*/ 10 h 78"/>
                <a:gd name="T88" fmla="*/ 10 w 78"/>
                <a:gd name="T89" fmla="*/ 13 h 78"/>
                <a:gd name="T90" fmla="*/ 9 w 78"/>
                <a:gd name="T91" fmla="*/ 21 h 78"/>
                <a:gd name="T92" fmla="*/ 12 w 78"/>
                <a:gd name="T93" fmla="*/ 23 h 78"/>
                <a:gd name="T94" fmla="*/ 9 w 78"/>
                <a:gd name="T95" fmla="*/ 31 h 78"/>
                <a:gd name="T96" fmla="*/ 5 w 78"/>
                <a:gd name="T97" fmla="*/ 31 h 78"/>
                <a:gd name="T98" fmla="*/ 39 w 78"/>
                <a:gd name="T99" fmla="*/ 25 h 78"/>
                <a:gd name="T100" fmla="*/ 53 w 78"/>
                <a:gd name="T101" fmla="*/ 39 h 78"/>
                <a:gd name="T102" fmla="*/ 39 w 78"/>
                <a:gd name="T103" fmla="*/ 53 h 78"/>
                <a:gd name="T104" fmla="*/ 25 w 78"/>
                <a:gd name="T105" fmla="*/ 39 h 78"/>
                <a:gd name="T106" fmla="*/ 39 w 78"/>
                <a:gd name="T107" fmla="*/ 25 h 78"/>
                <a:gd name="T108" fmla="*/ 39 w 78"/>
                <a:gd name="T109" fmla="*/ 25 h 78"/>
                <a:gd name="T110" fmla="*/ 39 w 78"/>
                <a:gd name="T111" fmla="*/ 2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8" h="78">
                  <a:moveTo>
                    <a:pt x="5" y="31"/>
                  </a:moveTo>
                  <a:cubicBezTo>
                    <a:pt x="2" y="31"/>
                    <a:pt x="0" y="34"/>
                    <a:pt x="0" y="3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2" y="47"/>
                    <a:pt x="5" y="47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50"/>
                    <a:pt x="10" y="52"/>
                    <a:pt x="11" y="54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7" y="60"/>
                    <a:pt x="7" y="63"/>
                    <a:pt x="9" y="65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70"/>
                    <a:pt x="18" y="71"/>
                    <a:pt x="20" y="69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5" y="68"/>
                    <a:pt x="28" y="69"/>
                    <a:pt x="30" y="70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1" y="76"/>
                    <a:pt x="33" y="78"/>
                    <a:pt x="36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4" y="78"/>
                    <a:pt x="46" y="76"/>
                    <a:pt x="46" y="74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50" y="69"/>
                    <a:pt x="52" y="68"/>
                    <a:pt x="54" y="67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60" y="71"/>
                    <a:pt x="63" y="71"/>
                    <a:pt x="64" y="69"/>
                  </a:cubicBezTo>
                  <a:cubicBezTo>
                    <a:pt x="68" y="65"/>
                    <a:pt x="68" y="65"/>
                    <a:pt x="68" y="65"/>
                  </a:cubicBezTo>
                  <a:cubicBezTo>
                    <a:pt x="70" y="63"/>
                    <a:pt x="70" y="60"/>
                    <a:pt x="69" y="58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8" y="53"/>
                    <a:pt x="69" y="51"/>
                    <a:pt x="70" y="48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76" y="47"/>
                    <a:pt x="78" y="45"/>
                    <a:pt x="78" y="42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78" y="34"/>
                    <a:pt x="76" y="32"/>
                    <a:pt x="73" y="32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69" y="29"/>
                    <a:pt x="68" y="26"/>
                    <a:pt x="67" y="24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1" y="19"/>
                    <a:pt x="71" y="16"/>
                    <a:pt x="69" y="14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3" y="8"/>
                    <a:pt x="60" y="8"/>
                    <a:pt x="58" y="10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3" y="10"/>
                    <a:pt x="51" y="9"/>
                    <a:pt x="48" y="9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7" y="3"/>
                    <a:pt x="45" y="0"/>
                    <a:pt x="4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0"/>
                    <a:pt x="32" y="2"/>
                    <a:pt x="32" y="5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8" y="9"/>
                    <a:pt x="26" y="10"/>
                    <a:pt x="23" y="12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8"/>
                    <a:pt x="16" y="8"/>
                    <a:pt x="14" y="1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8" y="15"/>
                    <a:pt x="8" y="18"/>
                    <a:pt x="9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0" y="26"/>
                    <a:pt x="9" y="28"/>
                    <a:pt x="9" y="31"/>
                  </a:cubicBezTo>
                  <a:lnTo>
                    <a:pt x="5" y="31"/>
                  </a:lnTo>
                  <a:close/>
                  <a:moveTo>
                    <a:pt x="39" y="25"/>
                  </a:moveTo>
                  <a:cubicBezTo>
                    <a:pt x="47" y="25"/>
                    <a:pt x="53" y="32"/>
                    <a:pt x="53" y="39"/>
                  </a:cubicBezTo>
                  <a:cubicBezTo>
                    <a:pt x="53" y="47"/>
                    <a:pt x="47" y="53"/>
                    <a:pt x="39" y="53"/>
                  </a:cubicBezTo>
                  <a:cubicBezTo>
                    <a:pt x="31" y="53"/>
                    <a:pt x="25" y="47"/>
                    <a:pt x="25" y="39"/>
                  </a:cubicBezTo>
                  <a:cubicBezTo>
                    <a:pt x="25" y="31"/>
                    <a:pt x="32" y="25"/>
                    <a:pt x="39" y="25"/>
                  </a:cubicBezTo>
                  <a:close/>
                  <a:moveTo>
                    <a:pt x="39" y="25"/>
                  </a:moveTo>
                  <a:cubicBezTo>
                    <a:pt x="39" y="25"/>
                    <a:pt x="39" y="25"/>
                    <a:pt x="39" y="2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245"/>
            <p:cNvSpPr>
              <a:spLocks noEditPoints="1"/>
            </p:cNvSpPr>
            <p:nvPr/>
          </p:nvSpPr>
          <p:spPr bwMode="auto">
            <a:xfrm>
              <a:off x="3571875" y="3783013"/>
              <a:ext cx="247650" cy="214313"/>
            </a:xfrm>
            <a:custGeom>
              <a:avLst/>
              <a:gdLst>
                <a:gd name="T0" fmla="*/ 70 w 140"/>
                <a:gd name="T1" fmla="*/ 0 h 121"/>
                <a:gd name="T2" fmla="*/ 0 w 140"/>
                <a:gd name="T3" fmla="*/ 55 h 121"/>
                <a:gd name="T4" fmla="*/ 19 w 140"/>
                <a:gd name="T5" fmla="*/ 92 h 121"/>
                <a:gd name="T6" fmla="*/ 9 w 140"/>
                <a:gd name="T7" fmla="*/ 121 h 121"/>
                <a:gd name="T8" fmla="*/ 44 w 140"/>
                <a:gd name="T9" fmla="*/ 106 h 121"/>
                <a:gd name="T10" fmla="*/ 70 w 140"/>
                <a:gd name="T11" fmla="*/ 110 h 121"/>
                <a:gd name="T12" fmla="*/ 140 w 140"/>
                <a:gd name="T13" fmla="*/ 55 h 121"/>
                <a:gd name="T14" fmla="*/ 70 w 140"/>
                <a:gd name="T15" fmla="*/ 0 h 121"/>
                <a:gd name="T16" fmla="*/ 70 w 140"/>
                <a:gd name="T17" fmla="*/ 0 h 121"/>
                <a:gd name="T18" fmla="*/ 70 w 140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21">
                  <a:moveTo>
                    <a:pt x="70" y="0"/>
                  </a:moveTo>
                  <a:cubicBezTo>
                    <a:pt x="31" y="0"/>
                    <a:pt x="0" y="24"/>
                    <a:pt x="0" y="55"/>
                  </a:cubicBezTo>
                  <a:cubicBezTo>
                    <a:pt x="0" y="69"/>
                    <a:pt x="7" y="82"/>
                    <a:pt x="19" y="92"/>
                  </a:cubicBezTo>
                  <a:cubicBezTo>
                    <a:pt x="18" y="102"/>
                    <a:pt x="16" y="114"/>
                    <a:pt x="9" y="121"/>
                  </a:cubicBezTo>
                  <a:cubicBezTo>
                    <a:pt x="23" y="121"/>
                    <a:pt x="36" y="112"/>
                    <a:pt x="44" y="106"/>
                  </a:cubicBezTo>
                  <a:cubicBezTo>
                    <a:pt x="52" y="108"/>
                    <a:pt x="61" y="110"/>
                    <a:pt x="70" y="110"/>
                  </a:cubicBezTo>
                  <a:cubicBezTo>
                    <a:pt x="109" y="110"/>
                    <a:pt x="140" y="85"/>
                    <a:pt x="140" y="55"/>
                  </a:cubicBezTo>
                  <a:cubicBezTo>
                    <a:pt x="140" y="24"/>
                    <a:pt x="109" y="0"/>
                    <a:pt x="70" y="0"/>
                  </a:cubicBezTo>
                  <a:close/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246"/>
            <p:cNvSpPr>
              <a:spLocks noEditPoints="1"/>
            </p:cNvSpPr>
            <p:nvPr/>
          </p:nvSpPr>
          <p:spPr bwMode="auto">
            <a:xfrm>
              <a:off x="2266950" y="3136900"/>
              <a:ext cx="247650" cy="214313"/>
            </a:xfrm>
            <a:custGeom>
              <a:avLst/>
              <a:gdLst>
                <a:gd name="T0" fmla="*/ 70 w 140"/>
                <a:gd name="T1" fmla="*/ 0 h 121"/>
                <a:gd name="T2" fmla="*/ 0 w 140"/>
                <a:gd name="T3" fmla="*/ 55 h 121"/>
                <a:gd name="T4" fmla="*/ 18 w 140"/>
                <a:gd name="T5" fmla="*/ 92 h 121"/>
                <a:gd name="T6" fmla="*/ 9 w 140"/>
                <a:gd name="T7" fmla="*/ 121 h 121"/>
                <a:gd name="T8" fmla="*/ 44 w 140"/>
                <a:gd name="T9" fmla="*/ 106 h 121"/>
                <a:gd name="T10" fmla="*/ 70 w 140"/>
                <a:gd name="T11" fmla="*/ 110 h 121"/>
                <a:gd name="T12" fmla="*/ 140 w 140"/>
                <a:gd name="T13" fmla="*/ 55 h 121"/>
                <a:gd name="T14" fmla="*/ 70 w 140"/>
                <a:gd name="T15" fmla="*/ 0 h 121"/>
                <a:gd name="T16" fmla="*/ 70 w 140"/>
                <a:gd name="T17" fmla="*/ 0 h 121"/>
                <a:gd name="T18" fmla="*/ 70 w 140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21">
                  <a:moveTo>
                    <a:pt x="70" y="0"/>
                  </a:moveTo>
                  <a:cubicBezTo>
                    <a:pt x="31" y="0"/>
                    <a:pt x="0" y="24"/>
                    <a:pt x="0" y="55"/>
                  </a:cubicBezTo>
                  <a:cubicBezTo>
                    <a:pt x="0" y="69"/>
                    <a:pt x="7" y="82"/>
                    <a:pt x="18" y="92"/>
                  </a:cubicBezTo>
                  <a:cubicBezTo>
                    <a:pt x="18" y="102"/>
                    <a:pt x="16" y="115"/>
                    <a:pt x="9" y="121"/>
                  </a:cubicBezTo>
                  <a:cubicBezTo>
                    <a:pt x="22" y="121"/>
                    <a:pt x="36" y="112"/>
                    <a:pt x="44" y="106"/>
                  </a:cubicBezTo>
                  <a:cubicBezTo>
                    <a:pt x="52" y="109"/>
                    <a:pt x="61" y="110"/>
                    <a:pt x="70" y="110"/>
                  </a:cubicBezTo>
                  <a:cubicBezTo>
                    <a:pt x="108" y="110"/>
                    <a:pt x="140" y="85"/>
                    <a:pt x="140" y="55"/>
                  </a:cubicBezTo>
                  <a:cubicBezTo>
                    <a:pt x="140" y="24"/>
                    <a:pt x="108" y="0"/>
                    <a:pt x="70" y="0"/>
                  </a:cubicBezTo>
                  <a:close/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247"/>
            <p:cNvSpPr>
              <a:spLocks noEditPoints="1"/>
            </p:cNvSpPr>
            <p:nvPr/>
          </p:nvSpPr>
          <p:spPr bwMode="auto">
            <a:xfrm>
              <a:off x="303212" y="3614738"/>
              <a:ext cx="249238" cy="214313"/>
            </a:xfrm>
            <a:custGeom>
              <a:avLst/>
              <a:gdLst>
                <a:gd name="T0" fmla="*/ 70 w 140"/>
                <a:gd name="T1" fmla="*/ 0 h 121"/>
                <a:gd name="T2" fmla="*/ 0 w 140"/>
                <a:gd name="T3" fmla="*/ 55 h 121"/>
                <a:gd name="T4" fmla="*/ 19 w 140"/>
                <a:gd name="T5" fmla="*/ 92 h 121"/>
                <a:gd name="T6" fmla="*/ 9 w 140"/>
                <a:gd name="T7" fmla="*/ 121 h 121"/>
                <a:gd name="T8" fmla="*/ 45 w 140"/>
                <a:gd name="T9" fmla="*/ 106 h 121"/>
                <a:gd name="T10" fmla="*/ 70 w 140"/>
                <a:gd name="T11" fmla="*/ 110 h 121"/>
                <a:gd name="T12" fmla="*/ 140 w 140"/>
                <a:gd name="T13" fmla="*/ 55 h 121"/>
                <a:gd name="T14" fmla="*/ 70 w 140"/>
                <a:gd name="T15" fmla="*/ 0 h 121"/>
                <a:gd name="T16" fmla="*/ 70 w 140"/>
                <a:gd name="T17" fmla="*/ 0 h 121"/>
                <a:gd name="T18" fmla="*/ 70 w 140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21">
                  <a:moveTo>
                    <a:pt x="70" y="0"/>
                  </a:moveTo>
                  <a:cubicBezTo>
                    <a:pt x="32" y="0"/>
                    <a:pt x="0" y="24"/>
                    <a:pt x="0" y="55"/>
                  </a:cubicBezTo>
                  <a:cubicBezTo>
                    <a:pt x="0" y="69"/>
                    <a:pt x="7" y="82"/>
                    <a:pt x="19" y="92"/>
                  </a:cubicBezTo>
                  <a:cubicBezTo>
                    <a:pt x="18" y="102"/>
                    <a:pt x="16" y="114"/>
                    <a:pt x="9" y="121"/>
                  </a:cubicBezTo>
                  <a:cubicBezTo>
                    <a:pt x="23" y="121"/>
                    <a:pt x="36" y="112"/>
                    <a:pt x="45" y="106"/>
                  </a:cubicBezTo>
                  <a:cubicBezTo>
                    <a:pt x="53" y="108"/>
                    <a:pt x="61" y="110"/>
                    <a:pt x="70" y="110"/>
                  </a:cubicBezTo>
                  <a:cubicBezTo>
                    <a:pt x="109" y="110"/>
                    <a:pt x="140" y="85"/>
                    <a:pt x="140" y="55"/>
                  </a:cubicBezTo>
                  <a:cubicBezTo>
                    <a:pt x="140" y="24"/>
                    <a:pt x="109" y="0"/>
                    <a:pt x="70" y="0"/>
                  </a:cubicBezTo>
                  <a:close/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248"/>
            <p:cNvSpPr>
              <a:spLocks noEditPoints="1"/>
            </p:cNvSpPr>
            <p:nvPr/>
          </p:nvSpPr>
          <p:spPr bwMode="auto">
            <a:xfrm>
              <a:off x="1374775" y="2522538"/>
              <a:ext cx="249238" cy="214313"/>
            </a:xfrm>
            <a:custGeom>
              <a:avLst/>
              <a:gdLst>
                <a:gd name="T0" fmla="*/ 70 w 140"/>
                <a:gd name="T1" fmla="*/ 0 h 121"/>
                <a:gd name="T2" fmla="*/ 0 w 140"/>
                <a:gd name="T3" fmla="*/ 55 h 121"/>
                <a:gd name="T4" fmla="*/ 19 w 140"/>
                <a:gd name="T5" fmla="*/ 92 h 121"/>
                <a:gd name="T6" fmla="*/ 9 w 140"/>
                <a:gd name="T7" fmla="*/ 121 h 121"/>
                <a:gd name="T8" fmla="*/ 45 w 140"/>
                <a:gd name="T9" fmla="*/ 106 h 121"/>
                <a:gd name="T10" fmla="*/ 70 w 140"/>
                <a:gd name="T11" fmla="*/ 110 h 121"/>
                <a:gd name="T12" fmla="*/ 140 w 140"/>
                <a:gd name="T13" fmla="*/ 55 h 121"/>
                <a:gd name="T14" fmla="*/ 70 w 140"/>
                <a:gd name="T15" fmla="*/ 0 h 121"/>
                <a:gd name="T16" fmla="*/ 70 w 140"/>
                <a:gd name="T17" fmla="*/ 0 h 121"/>
                <a:gd name="T18" fmla="*/ 70 w 140"/>
                <a:gd name="T1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0" h="121">
                  <a:moveTo>
                    <a:pt x="70" y="0"/>
                  </a:moveTo>
                  <a:cubicBezTo>
                    <a:pt x="32" y="0"/>
                    <a:pt x="0" y="24"/>
                    <a:pt x="0" y="55"/>
                  </a:cubicBezTo>
                  <a:cubicBezTo>
                    <a:pt x="0" y="69"/>
                    <a:pt x="7" y="82"/>
                    <a:pt x="19" y="92"/>
                  </a:cubicBezTo>
                  <a:cubicBezTo>
                    <a:pt x="18" y="102"/>
                    <a:pt x="16" y="115"/>
                    <a:pt x="9" y="121"/>
                  </a:cubicBezTo>
                  <a:cubicBezTo>
                    <a:pt x="23" y="121"/>
                    <a:pt x="37" y="112"/>
                    <a:pt x="45" y="106"/>
                  </a:cubicBezTo>
                  <a:cubicBezTo>
                    <a:pt x="53" y="109"/>
                    <a:pt x="61" y="110"/>
                    <a:pt x="70" y="110"/>
                  </a:cubicBezTo>
                  <a:cubicBezTo>
                    <a:pt x="109" y="110"/>
                    <a:pt x="140" y="85"/>
                    <a:pt x="140" y="55"/>
                  </a:cubicBezTo>
                  <a:cubicBezTo>
                    <a:pt x="140" y="24"/>
                    <a:pt x="109" y="0"/>
                    <a:pt x="70" y="0"/>
                  </a:cubicBezTo>
                  <a:close/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249"/>
            <p:cNvSpPr>
              <a:spLocks noEditPoints="1"/>
            </p:cNvSpPr>
            <p:nvPr/>
          </p:nvSpPr>
          <p:spPr bwMode="auto">
            <a:xfrm>
              <a:off x="2433637" y="2635250"/>
              <a:ext cx="65088" cy="65088"/>
            </a:xfrm>
            <a:custGeom>
              <a:avLst/>
              <a:gdLst>
                <a:gd name="T0" fmla="*/ 0 w 37"/>
                <a:gd name="T1" fmla="*/ 30 h 37"/>
                <a:gd name="T2" fmla="*/ 7 w 37"/>
                <a:gd name="T3" fmla="*/ 36 h 37"/>
                <a:gd name="T4" fmla="*/ 10 w 37"/>
                <a:gd name="T5" fmla="*/ 36 h 37"/>
                <a:gd name="T6" fmla="*/ 18 w 37"/>
                <a:gd name="T7" fmla="*/ 27 h 37"/>
                <a:gd name="T8" fmla="*/ 27 w 37"/>
                <a:gd name="T9" fmla="*/ 36 h 37"/>
                <a:gd name="T10" fmla="*/ 30 w 37"/>
                <a:gd name="T11" fmla="*/ 36 h 37"/>
                <a:gd name="T12" fmla="*/ 36 w 37"/>
                <a:gd name="T13" fmla="*/ 30 h 37"/>
                <a:gd name="T14" fmla="*/ 36 w 37"/>
                <a:gd name="T15" fmla="*/ 27 h 37"/>
                <a:gd name="T16" fmla="*/ 27 w 37"/>
                <a:gd name="T17" fmla="*/ 18 h 37"/>
                <a:gd name="T18" fmla="*/ 36 w 37"/>
                <a:gd name="T19" fmla="*/ 10 h 37"/>
                <a:gd name="T20" fmla="*/ 36 w 37"/>
                <a:gd name="T21" fmla="*/ 7 h 37"/>
                <a:gd name="T22" fmla="*/ 30 w 37"/>
                <a:gd name="T23" fmla="*/ 0 h 37"/>
                <a:gd name="T24" fmla="*/ 27 w 37"/>
                <a:gd name="T25" fmla="*/ 0 h 37"/>
                <a:gd name="T26" fmla="*/ 18 w 37"/>
                <a:gd name="T27" fmla="*/ 9 h 37"/>
                <a:gd name="T28" fmla="*/ 10 w 37"/>
                <a:gd name="T29" fmla="*/ 0 h 37"/>
                <a:gd name="T30" fmla="*/ 7 w 37"/>
                <a:gd name="T31" fmla="*/ 0 h 37"/>
                <a:gd name="T32" fmla="*/ 0 w 37"/>
                <a:gd name="T33" fmla="*/ 7 h 37"/>
                <a:gd name="T34" fmla="*/ 0 w 37"/>
                <a:gd name="T35" fmla="*/ 10 h 37"/>
                <a:gd name="T36" fmla="*/ 9 w 37"/>
                <a:gd name="T37" fmla="*/ 18 h 37"/>
                <a:gd name="T38" fmla="*/ 0 w 37"/>
                <a:gd name="T39" fmla="*/ 27 h 37"/>
                <a:gd name="T40" fmla="*/ 0 w 37"/>
                <a:gd name="T41" fmla="*/ 30 h 37"/>
                <a:gd name="T42" fmla="*/ 0 w 37"/>
                <a:gd name="T43" fmla="*/ 30 h 37"/>
                <a:gd name="T44" fmla="*/ 0 w 37"/>
                <a:gd name="T45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37">
                  <a:moveTo>
                    <a:pt x="0" y="30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8" y="37"/>
                    <a:pt x="9" y="37"/>
                    <a:pt x="10" y="36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7"/>
                    <a:pt x="29" y="37"/>
                    <a:pt x="30" y="36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8"/>
                    <a:pt x="36" y="27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9"/>
                    <a:pt x="37" y="8"/>
                    <a:pt x="36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7" y="0"/>
                    <a:pt x="27" y="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9"/>
                    <a:pt x="0" y="30"/>
                  </a:cubicBezTo>
                  <a:close/>
                  <a:moveTo>
                    <a:pt x="0" y="30"/>
                  </a:moveTo>
                  <a:cubicBezTo>
                    <a:pt x="0" y="30"/>
                    <a:pt x="0" y="30"/>
                    <a:pt x="0" y="3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250"/>
            <p:cNvSpPr>
              <a:spLocks noEditPoints="1"/>
            </p:cNvSpPr>
            <p:nvPr/>
          </p:nvSpPr>
          <p:spPr bwMode="auto">
            <a:xfrm>
              <a:off x="2571750" y="2725738"/>
              <a:ext cx="66675" cy="65088"/>
            </a:xfrm>
            <a:custGeom>
              <a:avLst/>
              <a:gdLst>
                <a:gd name="T0" fmla="*/ 7 w 37"/>
                <a:gd name="T1" fmla="*/ 1 h 37"/>
                <a:gd name="T2" fmla="*/ 1 w 37"/>
                <a:gd name="T3" fmla="*/ 7 h 37"/>
                <a:gd name="T4" fmla="*/ 1 w 37"/>
                <a:gd name="T5" fmla="*/ 10 h 37"/>
                <a:gd name="T6" fmla="*/ 9 w 37"/>
                <a:gd name="T7" fmla="*/ 19 h 37"/>
                <a:gd name="T8" fmla="*/ 1 w 37"/>
                <a:gd name="T9" fmla="*/ 27 h 37"/>
                <a:gd name="T10" fmla="*/ 1 w 37"/>
                <a:gd name="T11" fmla="*/ 30 h 37"/>
                <a:gd name="T12" fmla="*/ 7 w 37"/>
                <a:gd name="T13" fmla="*/ 37 h 37"/>
                <a:gd name="T14" fmla="*/ 10 w 37"/>
                <a:gd name="T15" fmla="*/ 37 h 37"/>
                <a:gd name="T16" fmla="*/ 19 w 37"/>
                <a:gd name="T17" fmla="*/ 28 h 37"/>
                <a:gd name="T18" fmla="*/ 27 w 37"/>
                <a:gd name="T19" fmla="*/ 37 h 37"/>
                <a:gd name="T20" fmla="*/ 30 w 37"/>
                <a:gd name="T21" fmla="*/ 37 h 37"/>
                <a:gd name="T22" fmla="*/ 36 w 37"/>
                <a:gd name="T23" fmla="*/ 30 h 37"/>
                <a:gd name="T24" fmla="*/ 36 w 37"/>
                <a:gd name="T25" fmla="*/ 27 h 37"/>
                <a:gd name="T26" fmla="*/ 28 w 37"/>
                <a:gd name="T27" fmla="*/ 19 h 37"/>
                <a:gd name="T28" fmla="*/ 36 w 37"/>
                <a:gd name="T29" fmla="*/ 10 h 37"/>
                <a:gd name="T30" fmla="*/ 36 w 37"/>
                <a:gd name="T31" fmla="*/ 7 h 37"/>
                <a:gd name="T32" fmla="*/ 30 w 37"/>
                <a:gd name="T33" fmla="*/ 1 h 37"/>
                <a:gd name="T34" fmla="*/ 27 w 37"/>
                <a:gd name="T35" fmla="*/ 1 h 37"/>
                <a:gd name="T36" fmla="*/ 19 w 37"/>
                <a:gd name="T37" fmla="*/ 10 h 37"/>
                <a:gd name="T38" fmla="*/ 10 w 37"/>
                <a:gd name="T39" fmla="*/ 1 h 37"/>
                <a:gd name="T40" fmla="*/ 7 w 37"/>
                <a:gd name="T41" fmla="*/ 1 h 37"/>
                <a:gd name="T42" fmla="*/ 7 w 37"/>
                <a:gd name="T43" fmla="*/ 1 h 37"/>
                <a:gd name="T44" fmla="*/ 7 w 37"/>
                <a:gd name="T4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37">
                  <a:moveTo>
                    <a:pt x="7" y="1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10"/>
                    <a:pt x="1" y="10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0" y="28"/>
                    <a:pt x="0" y="29"/>
                    <a:pt x="1" y="30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8" y="37"/>
                    <a:pt x="9" y="37"/>
                    <a:pt x="10" y="3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8" y="37"/>
                    <a:pt x="29" y="37"/>
                    <a:pt x="30" y="37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8"/>
                    <a:pt x="36" y="2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8"/>
                    <a:pt x="36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0"/>
                    <a:pt x="28" y="0"/>
                    <a:pt x="27" y="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8" y="0"/>
                    <a:pt x="7" y="1"/>
                  </a:cubicBezTo>
                  <a:close/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251"/>
            <p:cNvSpPr>
              <a:spLocks noEditPoints="1"/>
            </p:cNvSpPr>
            <p:nvPr/>
          </p:nvSpPr>
          <p:spPr bwMode="auto">
            <a:xfrm>
              <a:off x="2465387" y="2797175"/>
              <a:ext cx="74613" cy="74613"/>
            </a:xfrm>
            <a:custGeom>
              <a:avLst/>
              <a:gdLst>
                <a:gd name="T0" fmla="*/ 42 w 42"/>
                <a:gd name="T1" fmla="*/ 21 h 42"/>
                <a:gd name="T2" fmla="*/ 21 w 42"/>
                <a:gd name="T3" fmla="*/ 42 h 42"/>
                <a:gd name="T4" fmla="*/ 0 w 42"/>
                <a:gd name="T5" fmla="*/ 21 h 42"/>
                <a:gd name="T6" fmla="*/ 21 w 42"/>
                <a:gd name="T7" fmla="*/ 0 h 42"/>
                <a:gd name="T8" fmla="*/ 42 w 42"/>
                <a:gd name="T9" fmla="*/ 21 h 42"/>
                <a:gd name="T10" fmla="*/ 42 w 42"/>
                <a:gd name="T11" fmla="*/ 21 h 42"/>
                <a:gd name="T12" fmla="*/ 42 w 42"/>
                <a:gd name="T13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2">
                  <a:moveTo>
                    <a:pt x="42" y="21"/>
                  </a:moveTo>
                  <a:cubicBezTo>
                    <a:pt x="42" y="32"/>
                    <a:pt x="33" y="42"/>
                    <a:pt x="21" y="42"/>
                  </a:cubicBezTo>
                  <a:cubicBezTo>
                    <a:pt x="10" y="42"/>
                    <a:pt x="0" y="32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33" y="0"/>
                    <a:pt x="42" y="9"/>
                    <a:pt x="42" y="21"/>
                  </a:cubicBezTo>
                  <a:close/>
                  <a:moveTo>
                    <a:pt x="42" y="21"/>
                  </a:moveTo>
                  <a:cubicBezTo>
                    <a:pt x="42" y="21"/>
                    <a:pt x="42" y="21"/>
                    <a:pt x="42" y="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252"/>
            <p:cNvSpPr>
              <a:spLocks noEditPoints="1"/>
            </p:cNvSpPr>
            <p:nvPr/>
          </p:nvSpPr>
          <p:spPr bwMode="auto">
            <a:xfrm>
              <a:off x="2598737" y="2589213"/>
              <a:ext cx="73025" cy="74613"/>
            </a:xfrm>
            <a:custGeom>
              <a:avLst/>
              <a:gdLst>
                <a:gd name="T0" fmla="*/ 41 w 41"/>
                <a:gd name="T1" fmla="*/ 21 h 42"/>
                <a:gd name="T2" fmla="*/ 21 w 41"/>
                <a:gd name="T3" fmla="*/ 42 h 42"/>
                <a:gd name="T4" fmla="*/ 0 w 41"/>
                <a:gd name="T5" fmla="*/ 21 h 42"/>
                <a:gd name="T6" fmla="*/ 21 w 41"/>
                <a:gd name="T7" fmla="*/ 0 h 42"/>
                <a:gd name="T8" fmla="*/ 41 w 41"/>
                <a:gd name="T9" fmla="*/ 21 h 42"/>
                <a:gd name="T10" fmla="*/ 41 w 41"/>
                <a:gd name="T11" fmla="*/ 21 h 42"/>
                <a:gd name="T12" fmla="*/ 41 w 41"/>
                <a:gd name="T13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2">
                  <a:moveTo>
                    <a:pt x="41" y="21"/>
                  </a:moveTo>
                  <a:cubicBezTo>
                    <a:pt x="41" y="33"/>
                    <a:pt x="32" y="42"/>
                    <a:pt x="21" y="42"/>
                  </a:cubicBezTo>
                  <a:cubicBezTo>
                    <a:pt x="9" y="42"/>
                    <a:pt x="0" y="33"/>
                    <a:pt x="0" y="21"/>
                  </a:cubicBezTo>
                  <a:cubicBezTo>
                    <a:pt x="0" y="10"/>
                    <a:pt x="9" y="0"/>
                    <a:pt x="21" y="0"/>
                  </a:cubicBezTo>
                  <a:cubicBezTo>
                    <a:pt x="32" y="0"/>
                    <a:pt x="41" y="10"/>
                    <a:pt x="41" y="21"/>
                  </a:cubicBezTo>
                  <a:close/>
                  <a:moveTo>
                    <a:pt x="41" y="21"/>
                  </a:moveTo>
                  <a:cubicBezTo>
                    <a:pt x="41" y="21"/>
                    <a:pt x="41" y="21"/>
                    <a:pt x="41" y="2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253"/>
            <p:cNvSpPr>
              <a:spLocks noEditPoints="1"/>
            </p:cNvSpPr>
            <p:nvPr/>
          </p:nvSpPr>
          <p:spPr bwMode="auto">
            <a:xfrm>
              <a:off x="2503487" y="2652713"/>
              <a:ext cx="87313" cy="133350"/>
            </a:xfrm>
            <a:custGeom>
              <a:avLst/>
              <a:gdLst>
                <a:gd name="T0" fmla="*/ 18 w 50"/>
                <a:gd name="T1" fmla="*/ 28 h 75"/>
                <a:gd name="T2" fmla="*/ 6 w 50"/>
                <a:gd name="T3" fmla="*/ 50 h 75"/>
                <a:gd name="T4" fmla="*/ 0 w 50"/>
                <a:gd name="T5" fmla="*/ 72 h 75"/>
                <a:gd name="T6" fmla="*/ 3 w 50"/>
                <a:gd name="T7" fmla="*/ 75 h 75"/>
                <a:gd name="T8" fmla="*/ 3 w 50"/>
                <a:gd name="T9" fmla="*/ 75 h 75"/>
                <a:gd name="T10" fmla="*/ 6 w 50"/>
                <a:gd name="T11" fmla="*/ 73 h 75"/>
                <a:gd name="T12" fmla="*/ 11 w 50"/>
                <a:gd name="T13" fmla="*/ 52 h 75"/>
                <a:gd name="T14" fmla="*/ 23 w 50"/>
                <a:gd name="T15" fmla="*/ 31 h 75"/>
                <a:gd name="T16" fmla="*/ 42 w 50"/>
                <a:gd name="T17" fmla="*/ 10 h 75"/>
                <a:gd name="T18" fmla="*/ 45 w 50"/>
                <a:gd name="T19" fmla="*/ 14 h 75"/>
                <a:gd name="T20" fmla="*/ 50 w 50"/>
                <a:gd name="T21" fmla="*/ 1 h 75"/>
                <a:gd name="T22" fmla="*/ 49 w 50"/>
                <a:gd name="T23" fmla="*/ 0 h 75"/>
                <a:gd name="T24" fmla="*/ 35 w 50"/>
                <a:gd name="T25" fmla="*/ 2 h 75"/>
                <a:gd name="T26" fmla="*/ 38 w 50"/>
                <a:gd name="T27" fmla="*/ 6 h 75"/>
                <a:gd name="T28" fmla="*/ 18 w 50"/>
                <a:gd name="T29" fmla="*/ 28 h 75"/>
                <a:gd name="T30" fmla="*/ 18 w 50"/>
                <a:gd name="T31" fmla="*/ 28 h 75"/>
                <a:gd name="T32" fmla="*/ 18 w 50"/>
                <a:gd name="T33" fmla="*/ 2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75">
                  <a:moveTo>
                    <a:pt x="18" y="28"/>
                  </a:moveTo>
                  <a:cubicBezTo>
                    <a:pt x="13" y="35"/>
                    <a:pt x="9" y="43"/>
                    <a:pt x="6" y="50"/>
                  </a:cubicBezTo>
                  <a:cubicBezTo>
                    <a:pt x="1" y="63"/>
                    <a:pt x="0" y="72"/>
                    <a:pt x="0" y="72"/>
                  </a:cubicBezTo>
                  <a:cubicBezTo>
                    <a:pt x="0" y="74"/>
                    <a:pt x="1" y="75"/>
                    <a:pt x="3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4" y="75"/>
                    <a:pt x="5" y="74"/>
                    <a:pt x="6" y="73"/>
                  </a:cubicBezTo>
                  <a:cubicBezTo>
                    <a:pt x="6" y="73"/>
                    <a:pt x="6" y="64"/>
                    <a:pt x="11" y="52"/>
                  </a:cubicBezTo>
                  <a:cubicBezTo>
                    <a:pt x="14" y="45"/>
                    <a:pt x="18" y="38"/>
                    <a:pt x="23" y="31"/>
                  </a:cubicBezTo>
                  <a:cubicBezTo>
                    <a:pt x="28" y="24"/>
                    <a:pt x="34" y="17"/>
                    <a:pt x="42" y="10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0"/>
                    <a:pt x="50" y="0"/>
                    <a:pt x="49" y="0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1" y="13"/>
                    <a:pt x="24" y="20"/>
                    <a:pt x="18" y="28"/>
                  </a:cubicBezTo>
                  <a:close/>
                  <a:moveTo>
                    <a:pt x="18" y="28"/>
                  </a:moveTo>
                  <a:cubicBezTo>
                    <a:pt x="18" y="28"/>
                    <a:pt x="18" y="28"/>
                    <a:pt x="18" y="2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254"/>
            <p:cNvSpPr>
              <a:spLocks noEditPoints="1"/>
            </p:cNvSpPr>
            <p:nvPr/>
          </p:nvSpPr>
          <p:spPr bwMode="auto">
            <a:xfrm>
              <a:off x="2389187" y="2576513"/>
              <a:ext cx="76200" cy="228600"/>
            </a:xfrm>
            <a:custGeom>
              <a:avLst/>
              <a:gdLst>
                <a:gd name="T0" fmla="*/ 1 w 43"/>
                <a:gd name="T1" fmla="*/ 58 h 129"/>
                <a:gd name="T2" fmla="*/ 12 w 43"/>
                <a:gd name="T3" fmla="*/ 96 h 129"/>
                <a:gd name="T4" fmla="*/ 38 w 43"/>
                <a:gd name="T5" fmla="*/ 128 h 129"/>
                <a:gd name="T6" fmla="*/ 40 w 43"/>
                <a:gd name="T7" fmla="*/ 129 h 129"/>
                <a:gd name="T8" fmla="*/ 42 w 43"/>
                <a:gd name="T9" fmla="*/ 127 h 129"/>
                <a:gd name="T10" fmla="*/ 41 w 43"/>
                <a:gd name="T11" fmla="*/ 124 h 129"/>
                <a:gd name="T12" fmla="*/ 16 w 43"/>
                <a:gd name="T13" fmla="*/ 93 h 129"/>
                <a:gd name="T14" fmla="*/ 6 w 43"/>
                <a:gd name="T15" fmla="*/ 58 h 129"/>
                <a:gd name="T16" fmla="*/ 15 w 43"/>
                <a:gd name="T17" fmla="*/ 13 h 129"/>
                <a:gd name="T18" fmla="*/ 20 w 43"/>
                <a:gd name="T19" fmla="*/ 15 h 129"/>
                <a:gd name="T20" fmla="*/ 19 w 43"/>
                <a:gd name="T21" fmla="*/ 1 h 129"/>
                <a:gd name="T22" fmla="*/ 17 w 43"/>
                <a:gd name="T23" fmla="*/ 0 h 129"/>
                <a:gd name="T24" fmla="*/ 5 w 43"/>
                <a:gd name="T25" fmla="*/ 8 h 129"/>
                <a:gd name="T26" fmla="*/ 10 w 43"/>
                <a:gd name="T27" fmla="*/ 10 h 129"/>
                <a:gd name="T28" fmla="*/ 1 w 43"/>
                <a:gd name="T29" fmla="*/ 58 h 129"/>
                <a:gd name="T30" fmla="*/ 1 w 43"/>
                <a:gd name="T31" fmla="*/ 58 h 129"/>
                <a:gd name="T32" fmla="*/ 1 w 43"/>
                <a:gd name="T33" fmla="*/ 5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129">
                  <a:moveTo>
                    <a:pt x="1" y="58"/>
                  </a:moveTo>
                  <a:cubicBezTo>
                    <a:pt x="2" y="71"/>
                    <a:pt x="6" y="84"/>
                    <a:pt x="12" y="96"/>
                  </a:cubicBezTo>
                  <a:cubicBezTo>
                    <a:pt x="23" y="116"/>
                    <a:pt x="38" y="128"/>
                    <a:pt x="38" y="128"/>
                  </a:cubicBezTo>
                  <a:cubicBezTo>
                    <a:pt x="39" y="128"/>
                    <a:pt x="39" y="129"/>
                    <a:pt x="40" y="129"/>
                  </a:cubicBezTo>
                  <a:cubicBezTo>
                    <a:pt x="41" y="129"/>
                    <a:pt x="41" y="128"/>
                    <a:pt x="42" y="127"/>
                  </a:cubicBezTo>
                  <a:cubicBezTo>
                    <a:pt x="43" y="126"/>
                    <a:pt x="42" y="125"/>
                    <a:pt x="41" y="124"/>
                  </a:cubicBezTo>
                  <a:cubicBezTo>
                    <a:pt x="41" y="124"/>
                    <a:pt x="27" y="113"/>
                    <a:pt x="16" y="93"/>
                  </a:cubicBezTo>
                  <a:cubicBezTo>
                    <a:pt x="10" y="82"/>
                    <a:pt x="7" y="70"/>
                    <a:pt x="6" y="58"/>
                  </a:cubicBezTo>
                  <a:cubicBezTo>
                    <a:pt x="5" y="43"/>
                    <a:pt x="8" y="28"/>
                    <a:pt x="15" y="13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3" y="26"/>
                    <a:pt x="0" y="42"/>
                    <a:pt x="1" y="58"/>
                  </a:cubicBezTo>
                  <a:close/>
                  <a:moveTo>
                    <a:pt x="1" y="58"/>
                  </a:moveTo>
                  <a:cubicBezTo>
                    <a:pt x="1" y="58"/>
                    <a:pt x="1" y="58"/>
                    <a:pt x="1" y="5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255"/>
            <p:cNvSpPr>
              <a:spLocks noEditPoints="1"/>
            </p:cNvSpPr>
            <p:nvPr/>
          </p:nvSpPr>
          <p:spPr bwMode="auto">
            <a:xfrm>
              <a:off x="958850" y="3584575"/>
              <a:ext cx="136525" cy="136525"/>
            </a:xfrm>
            <a:custGeom>
              <a:avLst/>
              <a:gdLst>
                <a:gd name="T0" fmla="*/ 77 w 77"/>
                <a:gd name="T1" fmla="*/ 39 h 77"/>
                <a:gd name="T2" fmla="*/ 38 w 77"/>
                <a:gd name="T3" fmla="*/ 77 h 77"/>
                <a:gd name="T4" fmla="*/ 0 w 77"/>
                <a:gd name="T5" fmla="*/ 39 h 77"/>
                <a:gd name="T6" fmla="*/ 38 w 77"/>
                <a:gd name="T7" fmla="*/ 0 h 77"/>
                <a:gd name="T8" fmla="*/ 77 w 77"/>
                <a:gd name="T9" fmla="*/ 39 h 77"/>
                <a:gd name="T10" fmla="*/ 77 w 77"/>
                <a:gd name="T11" fmla="*/ 39 h 77"/>
                <a:gd name="T12" fmla="*/ 77 w 77"/>
                <a:gd name="T13" fmla="*/ 39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7">
                  <a:moveTo>
                    <a:pt x="77" y="39"/>
                  </a:moveTo>
                  <a:cubicBezTo>
                    <a:pt x="77" y="60"/>
                    <a:pt x="59" y="77"/>
                    <a:pt x="38" y="77"/>
                  </a:cubicBezTo>
                  <a:cubicBezTo>
                    <a:pt x="17" y="77"/>
                    <a:pt x="0" y="60"/>
                    <a:pt x="0" y="39"/>
                  </a:cubicBezTo>
                  <a:cubicBezTo>
                    <a:pt x="0" y="18"/>
                    <a:pt x="17" y="0"/>
                    <a:pt x="38" y="0"/>
                  </a:cubicBezTo>
                  <a:cubicBezTo>
                    <a:pt x="59" y="0"/>
                    <a:pt x="77" y="18"/>
                    <a:pt x="77" y="39"/>
                  </a:cubicBezTo>
                  <a:close/>
                  <a:moveTo>
                    <a:pt x="77" y="39"/>
                  </a:moveTo>
                  <a:cubicBezTo>
                    <a:pt x="77" y="39"/>
                    <a:pt x="77" y="39"/>
                    <a:pt x="77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256"/>
            <p:cNvSpPr>
              <a:spLocks noEditPoints="1"/>
            </p:cNvSpPr>
            <p:nvPr/>
          </p:nvSpPr>
          <p:spPr bwMode="auto">
            <a:xfrm>
              <a:off x="955675" y="3424238"/>
              <a:ext cx="296863" cy="298450"/>
            </a:xfrm>
            <a:custGeom>
              <a:avLst/>
              <a:gdLst>
                <a:gd name="T0" fmla="*/ 129 w 167"/>
                <a:gd name="T1" fmla="*/ 148 h 168"/>
                <a:gd name="T2" fmla="*/ 148 w 167"/>
                <a:gd name="T3" fmla="*/ 168 h 168"/>
                <a:gd name="T4" fmla="*/ 167 w 167"/>
                <a:gd name="T5" fmla="*/ 148 h 168"/>
                <a:gd name="T6" fmla="*/ 19 w 167"/>
                <a:gd name="T7" fmla="*/ 0 h 168"/>
                <a:gd name="T8" fmla="*/ 0 w 167"/>
                <a:gd name="T9" fmla="*/ 20 h 168"/>
                <a:gd name="T10" fmla="*/ 19 w 167"/>
                <a:gd name="T11" fmla="*/ 39 h 168"/>
                <a:gd name="T12" fmla="*/ 129 w 167"/>
                <a:gd name="T13" fmla="*/ 148 h 168"/>
                <a:gd name="T14" fmla="*/ 129 w 167"/>
                <a:gd name="T15" fmla="*/ 148 h 168"/>
                <a:gd name="T16" fmla="*/ 129 w 167"/>
                <a:gd name="T17" fmla="*/ 14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68">
                  <a:moveTo>
                    <a:pt x="129" y="148"/>
                  </a:moveTo>
                  <a:cubicBezTo>
                    <a:pt x="129" y="159"/>
                    <a:pt x="138" y="168"/>
                    <a:pt x="148" y="168"/>
                  </a:cubicBezTo>
                  <a:cubicBezTo>
                    <a:pt x="159" y="168"/>
                    <a:pt x="167" y="159"/>
                    <a:pt x="167" y="148"/>
                  </a:cubicBezTo>
                  <a:cubicBezTo>
                    <a:pt x="167" y="67"/>
                    <a:pt x="101" y="0"/>
                    <a:pt x="19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19" y="39"/>
                  </a:cubicBezTo>
                  <a:cubicBezTo>
                    <a:pt x="80" y="39"/>
                    <a:pt x="129" y="88"/>
                    <a:pt x="129" y="148"/>
                  </a:cubicBezTo>
                  <a:close/>
                  <a:moveTo>
                    <a:pt x="129" y="148"/>
                  </a:moveTo>
                  <a:cubicBezTo>
                    <a:pt x="129" y="148"/>
                    <a:pt x="129" y="148"/>
                    <a:pt x="129" y="1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257"/>
            <p:cNvSpPr>
              <a:spLocks noEditPoints="1"/>
            </p:cNvSpPr>
            <p:nvPr/>
          </p:nvSpPr>
          <p:spPr bwMode="auto">
            <a:xfrm>
              <a:off x="955675" y="3300413"/>
              <a:ext cx="425450" cy="422275"/>
            </a:xfrm>
            <a:custGeom>
              <a:avLst/>
              <a:gdLst>
                <a:gd name="T0" fmla="*/ 219 w 239"/>
                <a:gd name="T1" fmla="*/ 238 h 238"/>
                <a:gd name="T2" fmla="*/ 239 w 239"/>
                <a:gd name="T3" fmla="*/ 218 h 238"/>
                <a:gd name="T4" fmla="*/ 20 w 239"/>
                <a:gd name="T5" fmla="*/ 0 h 238"/>
                <a:gd name="T6" fmla="*/ 0 w 239"/>
                <a:gd name="T7" fmla="*/ 19 h 238"/>
                <a:gd name="T8" fmla="*/ 20 w 239"/>
                <a:gd name="T9" fmla="*/ 38 h 238"/>
                <a:gd name="T10" fmla="*/ 200 w 239"/>
                <a:gd name="T11" fmla="*/ 218 h 238"/>
                <a:gd name="T12" fmla="*/ 219 w 239"/>
                <a:gd name="T13" fmla="*/ 238 h 238"/>
                <a:gd name="T14" fmla="*/ 219 w 239"/>
                <a:gd name="T15" fmla="*/ 238 h 238"/>
                <a:gd name="T16" fmla="*/ 219 w 239"/>
                <a:gd name="T17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238">
                  <a:moveTo>
                    <a:pt x="219" y="238"/>
                  </a:moveTo>
                  <a:cubicBezTo>
                    <a:pt x="230" y="238"/>
                    <a:pt x="239" y="229"/>
                    <a:pt x="239" y="218"/>
                  </a:cubicBezTo>
                  <a:cubicBezTo>
                    <a:pt x="239" y="98"/>
                    <a:pt x="14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9"/>
                    <a:pt x="9" y="38"/>
                    <a:pt x="20" y="38"/>
                  </a:cubicBezTo>
                  <a:cubicBezTo>
                    <a:pt x="119" y="38"/>
                    <a:pt x="200" y="119"/>
                    <a:pt x="200" y="218"/>
                  </a:cubicBezTo>
                  <a:cubicBezTo>
                    <a:pt x="200" y="229"/>
                    <a:pt x="209" y="238"/>
                    <a:pt x="219" y="238"/>
                  </a:cubicBezTo>
                  <a:close/>
                  <a:moveTo>
                    <a:pt x="219" y="238"/>
                  </a:moveTo>
                  <a:cubicBezTo>
                    <a:pt x="219" y="238"/>
                    <a:pt x="219" y="238"/>
                    <a:pt x="219" y="2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3" name="TextBox 322"/>
          <p:cNvSpPr txBox="1"/>
          <p:nvPr/>
        </p:nvSpPr>
        <p:spPr>
          <a:xfrm>
            <a:off x="406248" y="2306316"/>
            <a:ext cx="47262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400" dirty="0"/>
              <a:t>For every 6 emails received, we get 3 Phone calls. Suitable for all categories business and personal presentation</a:t>
            </a:r>
            <a:r>
              <a:rPr lang="id-ID" sz="1400" b="1" dirty="0"/>
              <a:t>, </a:t>
            </a:r>
            <a:r>
              <a:rPr lang="id-ID" sz="1400" dirty="0"/>
              <a:t>Suitable for all categories business and personal presentation</a:t>
            </a:r>
            <a:r>
              <a:rPr lang="id-ID" sz="1400" b="1" dirty="0"/>
              <a:t>,</a:t>
            </a:r>
            <a:r>
              <a:rPr lang="id-ID" sz="1400" dirty="0"/>
              <a:t> </a:t>
            </a:r>
            <a:r>
              <a:rPr lang="en-US" sz="1400" dirty="0"/>
              <a:t>feel free to edit it because this is your presentation.</a:t>
            </a:r>
            <a:endParaRPr lang="id-ID" sz="1400" dirty="0"/>
          </a:p>
        </p:txBody>
      </p:sp>
      <p:sp>
        <p:nvSpPr>
          <p:cNvPr id="324" name="TextBox 323"/>
          <p:cNvSpPr txBox="1"/>
          <p:nvPr/>
        </p:nvSpPr>
        <p:spPr>
          <a:xfrm>
            <a:off x="406248" y="2054938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Description</a:t>
            </a:r>
            <a:endParaRPr lang="id-ID" sz="1600" b="1" dirty="0">
              <a:latin typeface="+mj-lt"/>
            </a:endParaRPr>
          </a:p>
        </p:txBody>
      </p:sp>
      <p:graphicFrame>
        <p:nvGraphicFramePr>
          <p:cNvPr id="327" name="Chart 326"/>
          <p:cNvGraphicFramePr/>
          <p:nvPr/>
        </p:nvGraphicFramePr>
        <p:xfrm>
          <a:off x="364548" y="3413714"/>
          <a:ext cx="4575466" cy="2661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>
          <a:xfrm>
            <a:off x="11262360" y="411797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9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3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327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327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>
                                                <p:graphicEl>
                                                  <a:chart seriesIdx="1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500"/>
                                            <p:tgtEl>
                                              <p:spTgt spid="327">
                                                <p:graphicEl>
                                                  <a:chart seriesIdx="1" categoryIdx="-4" bldStep="series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>
                                                <p:graphicEl>
                                                  <a:chart seriesIdx="2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327">
                                                <p:graphicEl>
                                                  <a:chart seriesIdx="2" categoryIdx="-4" bldStep="series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>
                                                <p:graphicEl>
                                                  <a:chart seriesIdx="3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327">
                                                <p:graphicEl>
                                                  <a:chart seriesIdx="3" categoryIdx="-4" bldStep="series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/>
          <p:bldP spid="54" grpId="0"/>
          <p:bldP spid="55" grpId="0"/>
          <p:bldP spid="191" grpId="0" animBg="1"/>
          <p:bldP spid="323" grpId="0"/>
          <p:bldP spid="324" grpId="0"/>
          <p:bldGraphic spid="327" grpId="0">
            <p:bldSub>
              <a:bldChart bld="series"/>
            </p:bldSub>
          </p:bldGraphic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3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3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3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3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327">
                                                <p:graphicEl>
                                                  <a:chart seriesIdx="-3" categoryIdx="-3" bldStep="gridLegend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327">
                                                <p:graphicEl>
                                                  <a:chart seriesIdx="0" categoryIdx="-4" bldStep="series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8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>
                                                <p:graphicEl>
                                                  <a:chart seriesIdx="1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500"/>
                                            <p:tgtEl>
                                              <p:spTgt spid="327">
                                                <p:graphicEl>
                                                  <a:chart seriesIdx="1" categoryIdx="-4" bldStep="series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>
                                                <p:graphicEl>
                                                  <a:chart seriesIdx="2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8" dur="500"/>
                                            <p:tgtEl>
                                              <p:spTgt spid="327">
                                                <p:graphicEl>
                                                  <a:chart seriesIdx="2" categoryIdx="-4" bldStep="series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>
                                                <p:graphicEl>
                                                  <a:chart seriesIdx="3" categoryIdx="-4" bldStep="series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327">
                                                <p:graphicEl>
                                                  <a:chart seriesIdx="3" categoryIdx="-4" bldStep="series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3" grpId="0"/>
          <p:bldP spid="54" grpId="0"/>
          <p:bldP spid="55" grpId="0"/>
          <p:bldP spid="191" grpId="0" animBg="1"/>
          <p:bldP spid="323" grpId="0"/>
          <p:bldP spid="324" grpId="0"/>
          <p:bldGraphic spid="327" grpId="0">
            <p:bldSub>
              <a:bldChart bld="series"/>
            </p:bldSub>
          </p:bldGraphic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/>
          <p:cNvGrpSpPr/>
          <p:nvPr/>
        </p:nvGrpSpPr>
        <p:grpSpPr>
          <a:xfrm>
            <a:off x="9182100" y="3922713"/>
            <a:ext cx="2586038" cy="2954337"/>
            <a:chOff x="9182100" y="3922713"/>
            <a:chExt cx="2586038" cy="2954337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9725025" y="5332413"/>
              <a:ext cx="1520825" cy="444500"/>
            </a:xfrm>
            <a:custGeom>
              <a:avLst/>
              <a:gdLst>
                <a:gd name="T0" fmla="*/ 631 w 948"/>
                <a:gd name="T1" fmla="*/ 0 h 277"/>
                <a:gd name="T2" fmla="*/ 313 w 948"/>
                <a:gd name="T3" fmla="*/ 4 h 277"/>
                <a:gd name="T4" fmla="*/ 81 w 948"/>
                <a:gd name="T5" fmla="*/ 79 h 277"/>
                <a:gd name="T6" fmla="*/ 78 w 948"/>
                <a:gd name="T7" fmla="*/ 258 h 277"/>
                <a:gd name="T8" fmla="*/ 948 w 948"/>
                <a:gd name="T9" fmla="*/ 277 h 277"/>
                <a:gd name="T10" fmla="*/ 863 w 948"/>
                <a:gd name="T11" fmla="*/ 75 h 277"/>
                <a:gd name="T12" fmla="*/ 631 w 948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8" h="277">
                  <a:moveTo>
                    <a:pt x="631" y="0"/>
                  </a:moveTo>
                  <a:cubicBezTo>
                    <a:pt x="629" y="3"/>
                    <a:pt x="335" y="26"/>
                    <a:pt x="313" y="4"/>
                  </a:cubicBezTo>
                  <a:cubicBezTo>
                    <a:pt x="265" y="76"/>
                    <a:pt x="164" y="59"/>
                    <a:pt x="81" y="79"/>
                  </a:cubicBezTo>
                  <a:cubicBezTo>
                    <a:pt x="0" y="98"/>
                    <a:pt x="78" y="185"/>
                    <a:pt x="78" y="258"/>
                  </a:cubicBezTo>
                  <a:cubicBezTo>
                    <a:pt x="948" y="277"/>
                    <a:pt x="948" y="277"/>
                    <a:pt x="948" y="277"/>
                  </a:cubicBezTo>
                  <a:cubicBezTo>
                    <a:pt x="948" y="204"/>
                    <a:pt x="947" y="95"/>
                    <a:pt x="863" y="75"/>
                  </a:cubicBezTo>
                  <a:cubicBezTo>
                    <a:pt x="780" y="56"/>
                    <a:pt x="676" y="75"/>
                    <a:pt x="631" y="0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20"/>
            <p:cNvSpPr>
              <a:spLocks/>
            </p:cNvSpPr>
            <p:nvPr/>
          </p:nvSpPr>
          <p:spPr bwMode="auto">
            <a:xfrm>
              <a:off x="9807575" y="5594350"/>
              <a:ext cx="1358900" cy="1282700"/>
            </a:xfrm>
            <a:custGeom>
              <a:avLst/>
              <a:gdLst>
                <a:gd name="T0" fmla="*/ 81 w 848"/>
                <a:gd name="T1" fmla="*/ 0 h 799"/>
                <a:gd name="T2" fmla="*/ 767 w 848"/>
                <a:gd name="T3" fmla="*/ 0 h 799"/>
                <a:gd name="T4" fmla="*/ 848 w 848"/>
                <a:gd name="T5" fmla="*/ 799 h 799"/>
                <a:gd name="T6" fmla="*/ 0 w 848"/>
                <a:gd name="T7" fmla="*/ 799 h 799"/>
                <a:gd name="T8" fmla="*/ 81 w 848"/>
                <a:gd name="T9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8" h="799">
                  <a:moveTo>
                    <a:pt x="81" y="0"/>
                  </a:moveTo>
                  <a:cubicBezTo>
                    <a:pt x="767" y="0"/>
                    <a:pt x="767" y="0"/>
                    <a:pt x="767" y="0"/>
                  </a:cubicBezTo>
                  <a:cubicBezTo>
                    <a:pt x="792" y="376"/>
                    <a:pt x="804" y="549"/>
                    <a:pt x="848" y="799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44" y="517"/>
                    <a:pt x="55" y="399"/>
                    <a:pt x="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1"/>
            <p:cNvSpPr>
              <a:spLocks/>
            </p:cNvSpPr>
            <p:nvPr/>
          </p:nvSpPr>
          <p:spPr bwMode="auto">
            <a:xfrm>
              <a:off x="10964863" y="5322888"/>
              <a:ext cx="596900" cy="1162050"/>
            </a:xfrm>
            <a:custGeom>
              <a:avLst/>
              <a:gdLst>
                <a:gd name="T0" fmla="*/ 43 w 372"/>
                <a:gd name="T1" fmla="*/ 286 h 724"/>
                <a:gd name="T2" fmla="*/ 177 w 372"/>
                <a:gd name="T3" fmla="*/ 616 h 724"/>
                <a:gd name="T4" fmla="*/ 332 w 372"/>
                <a:gd name="T5" fmla="*/ 569 h 724"/>
                <a:gd name="T6" fmla="*/ 163 w 372"/>
                <a:gd name="T7" fmla="*/ 109 h 724"/>
                <a:gd name="T8" fmla="*/ 43 w 372"/>
                <a:gd name="T9" fmla="*/ 286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2" h="724">
                  <a:moveTo>
                    <a:pt x="43" y="286"/>
                  </a:moveTo>
                  <a:cubicBezTo>
                    <a:pt x="177" y="616"/>
                    <a:pt x="177" y="616"/>
                    <a:pt x="177" y="616"/>
                  </a:cubicBezTo>
                  <a:cubicBezTo>
                    <a:pt x="220" y="724"/>
                    <a:pt x="372" y="679"/>
                    <a:pt x="332" y="569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23" y="0"/>
                    <a:pt x="0" y="178"/>
                    <a:pt x="43" y="2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2"/>
            <p:cNvSpPr>
              <a:spLocks/>
            </p:cNvSpPr>
            <p:nvPr/>
          </p:nvSpPr>
          <p:spPr bwMode="auto">
            <a:xfrm>
              <a:off x="11022013" y="6091238"/>
              <a:ext cx="577850" cy="568325"/>
            </a:xfrm>
            <a:custGeom>
              <a:avLst/>
              <a:gdLst>
                <a:gd name="T0" fmla="*/ 174 w 360"/>
                <a:gd name="T1" fmla="*/ 277 h 354"/>
                <a:gd name="T2" fmla="*/ 273 w 360"/>
                <a:gd name="T3" fmla="*/ 189 h 354"/>
                <a:gd name="T4" fmla="*/ 127 w 360"/>
                <a:gd name="T5" fmla="*/ 97 h 354"/>
                <a:gd name="T6" fmla="*/ 64 w 360"/>
                <a:gd name="T7" fmla="*/ 192 h 354"/>
                <a:gd name="T8" fmla="*/ 174 w 360"/>
                <a:gd name="T9" fmla="*/ 277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354">
                  <a:moveTo>
                    <a:pt x="174" y="277"/>
                  </a:moveTo>
                  <a:cubicBezTo>
                    <a:pt x="273" y="189"/>
                    <a:pt x="273" y="189"/>
                    <a:pt x="273" y="189"/>
                  </a:cubicBezTo>
                  <a:cubicBezTo>
                    <a:pt x="360" y="112"/>
                    <a:pt x="191" y="0"/>
                    <a:pt x="127" y="97"/>
                  </a:cubicBezTo>
                  <a:cubicBezTo>
                    <a:pt x="64" y="192"/>
                    <a:pt x="64" y="192"/>
                    <a:pt x="64" y="192"/>
                  </a:cubicBezTo>
                  <a:cubicBezTo>
                    <a:pt x="0" y="289"/>
                    <a:pt x="87" y="354"/>
                    <a:pt x="174" y="2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3"/>
            <p:cNvSpPr>
              <a:spLocks/>
            </p:cNvSpPr>
            <p:nvPr/>
          </p:nvSpPr>
          <p:spPr bwMode="auto">
            <a:xfrm>
              <a:off x="10964863" y="6486525"/>
              <a:ext cx="107950" cy="79375"/>
            </a:xfrm>
            <a:custGeom>
              <a:avLst/>
              <a:gdLst>
                <a:gd name="T0" fmla="*/ 64 w 68"/>
                <a:gd name="T1" fmla="*/ 10 h 50"/>
                <a:gd name="T2" fmla="*/ 64 w 68"/>
                <a:gd name="T3" fmla="*/ 10 h 50"/>
                <a:gd name="T4" fmla="*/ 44 w 68"/>
                <a:gd name="T5" fmla="*/ 4 h 50"/>
                <a:gd name="T6" fmla="*/ 10 w 68"/>
                <a:gd name="T7" fmla="*/ 20 h 50"/>
                <a:gd name="T8" fmla="*/ 3 w 68"/>
                <a:gd name="T9" fmla="*/ 40 h 50"/>
                <a:gd name="T10" fmla="*/ 3 w 68"/>
                <a:gd name="T11" fmla="*/ 40 h 50"/>
                <a:gd name="T12" fmla="*/ 24 w 68"/>
                <a:gd name="T13" fmla="*/ 47 h 50"/>
                <a:gd name="T14" fmla="*/ 58 w 68"/>
                <a:gd name="T15" fmla="*/ 30 h 50"/>
                <a:gd name="T16" fmla="*/ 64 w 68"/>
                <a:gd name="T17" fmla="*/ 1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0">
                  <a:moveTo>
                    <a:pt x="64" y="10"/>
                  </a:moveTo>
                  <a:cubicBezTo>
                    <a:pt x="64" y="10"/>
                    <a:pt x="64" y="10"/>
                    <a:pt x="64" y="10"/>
                  </a:cubicBezTo>
                  <a:cubicBezTo>
                    <a:pt x="60" y="3"/>
                    <a:pt x="51" y="0"/>
                    <a:pt x="44" y="4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2" y="23"/>
                    <a:pt x="0" y="33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7" y="47"/>
                    <a:pt x="16" y="50"/>
                    <a:pt x="24" y="47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65" y="27"/>
                    <a:pt x="68" y="18"/>
                    <a:pt x="64" y="10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24"/>
            <p:cNvSpPr>
              <a:spLocks/>
            </p:cNvSpPr>
            <p:nvPr/>
          </p:nvSpPr>
          <p:spPr bwMode="auto">
            <a:xfrm>
              <a:off x="11026775" y="6454775"/>
              <a:ext cx="274637" cy="182563"/>
            </a:xfrm>
            <a:custGeom>
              <a:avLst/>
              <a:gdLst>
                <a:gd name="T0" fmla="*/ 83 w 171"/>
                <a:gd name="T1" fmla="*/ 0 h 114"/>
                <a:gd name="T2" fmla="*/ 0 w 171"/>
                <a:gd name="T3" fmla="*/ 51 h 114"/>
                <a:gd name="T4" fmla="*/ 85 w 171"/>
                <a:gd name="T5" fmla="*/ 114 h 114"/>
                <a:gd name="T6" fmla="*/ 171 w 171"/>
                <a:gd name="T7" fmla="*/ 51 h 114"/>
                <a:gd name="T8" fmla="*/ 83 w 171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114">
                  <a:moveTo>
                    <a:pt x="83" y="0"/>
                  </a:moveTo>
                  <a:cubicBezTo>
                    <a:pt x="36" y="0"/>
                    <a:pt x="0" y="16"/>
                    <a:pt x="0" y="51"/>
                  </a:cubicBezTo>
                  <a:cubicBezTo>
                    <a:pt x="0" y="85"/>
                    <a:pt x="38" y="114"/>
                    <a:pt x="85" y="114"/>
                  </a:cubicBezTo>
                  <a:cubicBezTo>
                    <a:pt x="133" y="114"/>
                    <a:pt x="171" y="85"/>
                    <a:pt x="171" y="51"/>
                  </a:cubicBezTo>
                  <a:cubicBezTo>
                    <a:pt x="171" y="16"/>
                    <a:pt x="130" y="0"/>
                    <a:pt x="83" y="0"/>
                  </a:cubicBezTo>
                  <a:close/>
                </a:path>
              </a:pathLst>
            </a:custGeom>
            <a:solidFill>
              <a:srgbClr val="F5C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5"/>
            <p:cNvSpPr>
              <a:spLocks/>
            </p:cNvSpPr>
            <p:nvPr/>
          </p:nvSpPr>
          <p:spPr bwMode="auto">
            <a:xfrm>
              <a:off x="11245850" y="6432550"/>
              <a:ext cx="69850" cy="88900"/>
            </a:xfrm>
            <a:custGeom>
              <a:avLst/>
              <a:gdLst>
                <a:gd name="T0" fmla="*/ 33 w 44"/>
                <a:gd name="T1" fmla="*/ 3 h 56"/>
                <a:gd name="T2" fmla="*/ 33 w 44"/>
                <a:gd name="T3" fmla="*/ 3 h 56"/>
                <a:gd name="T4" fmla="*/ 13 w 44"/>
                <a:gd name="T5" fmla="*/ 11 h 56"/>
                <a:gd name="T6" fmla="*/ 4 w 44"/>
                <a:gd name="T7" fmla="*/ 34 h 56"/>
                <a:gd name="T8" fmla="*/ 11 w 44"/>
                <a:gd name="T9" fmla="*/ 53 h 56"/>
                <a:gd name="T10" fmla="*/ 11 w 44"/>
                <a:gd name="T11" fmla="*/ 53 h 56"/>
                <a:gd name="T12" fmla="*/ 31 w 44"/>
                <a:gd name="T13" fmla="*/ 45 h 56"/>
                <a:gd name="T14" fmla="*/ 41 w 44"/>
                <a:gd name="T15" fmla="*/ 23 h 56"/>
                <a:gd name="T16" fmla="*/ 33 w 44"/>
                <a:gd name="T17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6">
                  <a:moveTo>
                    <a:pt x="33" y="3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25" y="0"/>
                    <a:pt x="17" y="3"/>
                    <a:pt x="13" y="11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0" y="41"/>
                    <a:pt x="4" y="50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9" y="56"/>
                    <a:pt x="28" y="53"/>
                    <a:pt x="31" y="45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4" y="15"/>
                    <a:pt x="40" y="6"/>
                    <a:pt x="33" y="3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6"/>
            <p:cNvSpPr>
              <a:spLocks/>
            </p:cNvSpPr>
            <p:nvPr/>
          </p:nvSpPr>
          <p:spPr bwMode="auto">
            <a:xfrm>
              <a:off x="11153775" y="6419850"/>
              <a:ext cx="95250" cy="157163"/>
            </a:xfrm>
            <a:custGeom>
              <a:avLst/>
              <a:gdLst>
                <a:gd name="T0" fmla="*/ 48 w 59"/>
                <a:gd name="T1" fmla="*/ 3 h 97"/>
                <a:gd name="T2" fmla="*/ 48 w 59"/>
                <a:gd name="T3" fmla="*/ 3 h 97"/>
                <a:gd name="T4" fmla="*/ 29 w 59"/>
                <a:gd name="T5" fmla="*/ 11 h 97"/>
                <a:gd name="T6" fmla="*/ 3 w 59"/>
                <a:gd name="T7" fmla="*/ 75 h 97"/>
                <a:gd name="T8" fmla="*/ 11 w 59"/>
                <a:gd name="T9" fmla="*/ 94 h 97"/>
                <a:gd name="T10" fmla="*/ 11 w 59"/>
                <a:gd name="T11" fmla="*/ 94 h 97"/>
                <a:gd name="T12" fmla="*/ 30 w 59"/>
                <a:gd name="T13" fmla="*/ 86 h 97"/>
                <a:gd name="T14" fmla="*/ 56 w 59"/>
                <a:gd name="T15" fmla="*/ 23 h 97"/>
                <a:gd name="T16" fmla="*/ 48 w 59"/>
                <a:gd name="T17" fmla="*/ 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97">
                  <a:moveTo>
                    <a:pt x="48" y="3"/>
                  </a:moveTo>
                  <a:cubicBezTo>
                    <a:pt x="48" y="3"/>
                    <a:pt x="48" y="3"/>
                    <a:pt x="48" y="3"/>
                  </a:cubicBezTo>
                  <a:cubicBezTo>
                    <a:pt x="41" y="0"/>
                    <a:pt x="32" y="4"/>
                    <a:pt x="29" y="11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0" y="82"/>
                    <a:pt x="3" y="91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9" y="97"/>
                    <a:pt x="27" y="93"/>
                    <a:pt x="30" y="86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9" y="15"/>
                    <a:pt x="56" y="6"/>
                    <a:pt x="48" y="3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7"/>
            <p:cNvSpPr>
              <a:spLocks/>
            </p:cNvSpPr>
            <p:nvPr/>
          </p:nvSpPr>
          <p:spPr bwMode="auto">
            <a:xfrm>
              <a:off x="11093450" y="6416675"/>
              <a:ext cx="95250" cy="157163"/>
            </a:xfrm>
            <a:custGeom>
              <a:avLst/>
              <a:gdLst>
                <a:gd name="T0" fmla="*/ 49 w 60"/>
                <a:gd name="T1" fmla="*/ 3 h 97"/>
                <a:gd name="T2" fmla="*/ 49 w 60"/>
                <a:gd name="T3" fmla="*/ 3 h 97"/>
                <a:gd name="T4" fmla="*/ 29 w 60"/>
                <a:gd name="T5" fmla="*/ 11 h 97"/>
                <a:gd name="T6" fmla="*/ 3 w 60"/>
                <a:gd name="T7" fmla="*/ 74 h 97"/>
                <a:gd name="T8" fmla="*/ 11 w 60"/>
                <a:gd name="T9" fmla="*/ 94 h 97"/>
                <a:gd name="T10" fmla="*/ 11 w 60"/>
                <a:gd name="T11" fmla="*/ 94 h 97"/>
                <a:gd name="T12" fmla="*/ 30 w 60"/>
                <a:gd name="T13" fmla="*/ 86 h 97"/>
                <a:gd name="T14" fmla="*/ 57 w 60"/>
                <a:gd name="T15" fmla="*/ 22 h 97"/>
                <a:gd name="T16" fmla="*/ 49 w 60"/>
                <a:gd name="T17" fmla="*/ 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97">
                  <a:moveTo>
                    <a:pt x="49" y="3"/>
                  </a:moveTo>
                  <a:cubicBezTo>
                    <a:pt x="49" y="3"/>
                    <a:pt x="49" y="3"/>
                    <a:pt x="49" y="3"/>
                  </a:cubicBezTo>
                  <a:cubicBezTo>
                    <a:pt x="41" y="0"/>
                    <a:pt x="32" y="3"/>
                    <a:pt x="29" y="1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0" y="82"/>
                    <a:pt x="3" y="90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8" y="97"/>
                    <a:pt x="27" y="93"/>
                    <a:pt x="30" y="86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60" y="15"/>
                    <a:pt x="56" y="6"/>
                    <a:pt x="49" y="3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28"/>
            <p:cNvSpPr>
              <a:spLocks/>
            </p:cNvSpPr>
            <p:nvPr/>
          </p:nvSpPr>
          <p:spPr bwMode="auto">
            <a:xfrm>
              <a:off x="11029950" y="6418263"/>
              <a:ext cx="96837" cy="157163"/>
            </a:xfrm>
            <a:custGeom>
              <a:avLst/>
              <a:gdLst>
                <a:gd name="T0" fmla="*/ 49 w 60"/>
                <a:gd name="T1" fmla="*/ 3 h 97"/>
                <a:gd name="T2" fmla="*/ 49 w 60"/>
                <a:gd name="T3" fmla="*/ 3 h 97"/>
                <a:gd name="T4" fmla="*/ 29 w 60"/>
                <a:gd name="T5" fmla="*/ 11 h 97"/>
                <a:gd name="T6" fmla="*/ 3 w 60"/>
                <a:gd name="T7" fmla="*/ 74 h 97"/>
                <a:gd name="T8" fmla="*/ 11 w 60"/>
                <a:gd name="T9" fmla="*/ 94 h 97"/>
                <a:gd name="T10" fmla="*/ 11 w 60"/>
                <a:gd name="T11" fmla="*/ 94 h 97"/>
                <a:gd name="T12" fmla="*/ 31 w 60"/>
                <a:gd name="T13" fmla="*/ 86 h 97"/>
                <a:gd name="T14" fmla="*/ 57 w 60"/>
                <a:gd name="T15" fmla="*/ 23 h 97"/>
                <a:gd name="T16" fmla="*/ 49 w 60"/>
                <a:gd name="T17" fmla="*/ 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97">
                  <a:moveTo>
                    <a:pt x="49" y="3"/>
                  </a:moveTo>
                  <a:cubicBezTo>
                    <a:pt x="49" y="3"/>
                    <a:pt x="49" y="3"/>
                    <a:pt x="49" y="3"/>
                  </a:cubicBezTo>
                  <a:cubicBezTo>
                    <a:pt x="41" y="0"/>
                    <a:pt x="32" y="4"/>
                    <a:pt x="29" y="1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0" y="82"/>
                    <a:pt x="4" y="91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9" y="97"/>
                    <a:pt x="28" y="93"/>
                    <a:pt x="31" y="8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60" y="15"/>
                    <a:pt x="56" y="6"/>
                    <a:pt x="49" y="3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129"/>
            <p:cNvSpPr>
              <a:spLocks noChangeArrowheads="1"/>
            </p:cNvSpPr>
            <p:nvPr/>
          </p:nvSpPr>
          <p:spPr bwMode="auto">
            <a:xfrm>
              <a:off x="10291763" y="4899025"/>
              <a:ext cx="382587" cy="576263"/>
            </a:xfrm>
            <a:prstGeom prst="rect">
              <a:avLst/>
            </a:pr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30"/>
            <p:cNvSpPr>
              <a:spLocks/>
            </p:cNvSpPr>
            <p:nvPr/>
          </p:nvSpPr>
          <p:spPr bwMode="auto">
            <a:xfrm>
              <a:off x="10291763" y="4872038"/>
              <a:ext cx="382587" cy="390525"/>
            </a:xfrm>
            <a:custGeom>
              <a:avLst/>
              <a:gdLst>
                <a:gd name="T0" fmla="*/ 173 w 239"/>
                <a:gd name="T1" fmla="*/ 0 h 243"/>
                <a:gd name="T2" fmla="*/ 239 w 239"/>
                <a:gd name="T3" fmla="*/ 0 h 243"/>
                <a:gd name="T4" fmla="*/ 239 w 239"/>
                <a:gd name="T5" fmla="*/ 243 h 243"/>
                <a:gd name="T6" fmla="*/ 0 w 239"/>
                <a:gd name="T7" fmla="*/ 172 h 243"/>
                <a:gd name="T8" fmla="*/ 0 w 239"/>
                <a:gd name="T9" fmla="*/ 135 h 243"/>
                <a:gd name="T10" fmla="*/ 173 w 239"/>
                <a:gd name="T1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43">
                  <a:moveTo>
                    <a:pt x="173" y="0"/>
                  </a:moveTo>
                  <a:cubicBezTo>
                    <a:pt x="239" y="0"/>
                    <a:pt x="239" y="0"/>
                    <a:pt x="239" y="0"/>
                  </a:cubicBezTo>
                  <a:cubicBezTo>
                    <a:pt x="239" y="243"/>
                    <a:pt x="239" y="243"/>
                    <a:pt x="239" y="243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47" y="66"/>
                    <a:pt x="107" y="24"/>
                    <a:pt x="173" y="0"/>
                  </a:cubicBezTo>
                  <a:close/>
                </a:path>
              </a:pathLst>
            </a:custGeom>
            <a:solidFill>
              <a:srgbClr val="E0B9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31"/>
            <p:cNvSpPr>
              <a:spLocks/>
            </p:cNvSpPr>
            <p:nvPr/>
          </p:nvSpPr>
          <p:spPr bwMode="auto">
            <a:xfrm>
              <a:off x="9424988" y="5322888"/>
              <a:ext cx="595312" cy="1162050"/>
            </a:xfrm>
            <a:custGeom>
              <a:avLst/>
              <a:gdLst>
                <a:gd name="T0" fmla="*/ 328 w 371"/>
                <a:gd name="T1" fmla="*/ 286 h 724"/>
                <a:gd name="T2" fmla="*/ 195 w 371"/>
                <a:gd name="T3" fmla="*/ 616 h 724"/>
                <a:gd name="T4" fmla="*/ 40 w 371"/>
                <a:gd name="T5" fmla="*/ 569 h 724"/>
                <a:gd name="T6" fmla="*/ 208 w 371"/>
                <a:gd name="T7" fmla="*/ 109 h 724"/>
                <a:gd name="T8" fmla="*/ 328 w 371"/>
                <a:gd name="T9" fmla="*/ 286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1" h="724">
                  <a:moveTo>
                    <a:pt x="328" y="286"/>
                  </a:moveTo>
                  <a:cubicBezTo>
                    <a:pt x="195" y="616"/>
                    <a:pt x="195" y="616"/>
                    <a:pt x="195" y="616"/>
                  </a:cubicBezTo>
                  <a:cubicBezTo>
                    <a:pt x="151" y="724"/>
                    <a:pt x="0" y="679"/>
                    <a:pt x="40" y="569"/>
                  </a:cubicBezTo>
                  <a:cubicBezTo>
                    <a:pt x="208" y="109"/>
                    <a:pt x="208" y="109"/>
                    <a:pt x="208" y="109"/>
                  </a:cubicBezTo>
                  <a:cubicBezTo>
                    <a:pt x="248" y="0"/>
                    <a:pt x="371" y="178"/>
                    <a:pt x="328" y="2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32"/>
            <p:cNvSpPr>
              <a:spLocks/>
            </p:cNvSpPr>
            <p:nvPr/>
          </p:nvSpPr>
          <p:spPr bwMode="auto">
            <a:xfrm>
              <a:off x="10194925" y="5162550"/>
              <a:ext cx="544512" cy="377825"/>
            </a:xfrm>
            <a:custGeom>
              <a:avLst/>
              <a:gdLst>
                <a:gd name="T0" fmla="*/ 26 w 340"/>
                <a:gd name="T1" fmla="*/ 4 h 236"/>
                <a:gd name="T2" fmla="*/ 313 w 340"/>
                <a:gd name="T3" fmla="*/ 4 h 236"/>
                <a:gd name="T4" fmla="*/ 340 w 340"/>
                <a:gd name="T5" fmla="*/ 31 h 236"/>
                <a:gd name="T6" fmla="*/ 340 w 340"/>
                <a:gd name="T7" fmla="*/ 210 h 236"/>
                <a:gd name="T8" fmla="*/ 313 w 340"/>
                <a:gd name="T9" fmla="*/ 236 h 236"/>
                <a:gd name="T10" fmla="*/ 26 w 340"/>
                <a:gd name="T11" fmla="*/ 236 h 236"/>
                <a:gd name="T12" fmla="*/ 0 w 340"/>
                <a:gd name="T13" fmla="*/ 210 h 236"/>
                <a:gd name="T14" fmla="*/ 0 w 340"/>
                <a:gd name="T15" fmla="*/ 31 h 236"/>
                <a:gd name="T16" fmla="*/ 26 w 340"/>
                <a:gd name="T17" fmla="*/ 4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0" h="236">
                  <a:moveTo>
                    <a:pt x="26" y="4"/>
                  </a:moveTo>
                  <a:cubicBezTo>
                    <a:pt x="126" y="32"/>
                    <a:pt x="222" y="35"/>
                    <a:pt x="313" y="4"/>
                  </a:cubicBezTo>
                  <a:cubicBezTo>
                    <a:pt x="327" y="0"/>
                    <a:pt x="340" y="16"/>
                    <a:pt x="340" y="31"/>
                  </a:cubicBezTo>
                  <a:cubicBezTo>
                    <a:pt x="340" y="210"/>
                    <a:pt x="340" y="210"/>
                    <a:pt x="340" y="210"/>
                  </a:cubicBezTo>
                  <a:cubicBezTo>
                    <a:pt x="340" y="224"/>
                    <a:pt x="328" y="236"/>
                    <a:pt x="313" y="236"/>
                  </a:cubicBezTo>
                  <a:cubicBezTo>
                    <a:pt x="26" y="236"/>
                    <a:pt x="26" y="236"/>
                    <a:pt x="26" y="236"/>
                  </a:cubicBezTo>
                  <a:cubicBezTo>
                    <a:pt x="11" y="236"/>
                    <a:pt x="0" y="224"/>
                    <a:pt x="0" y="21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6"/>
                    <a:pt x="12" y="0"/>
                    <a:pt x="26" y="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38"/>
            <p:cNvSpPr>
              <a:spLocks/>
            </p:cNvSpPr>
            <p:nvPr/>
          </p:nvSpPr>
          <p:spPr bwMode="auto">
            <a:xfrm>
              <a:off x="9940925" y="4078288"/>
              <a:ext cx="1090612" cy="1058863"/>
            </a:xfrm>
            <a:custGeom>
              <a:avLst/>
              <a:gdLst>
                <a:gd name="T0" fmla="*/ 335 w 680"/>
                <a:gd name="T1" fmla="*/ 660 h 660"/>
                <a:gd name="T2" fmla="*/ 83 w 680"/>
                <a:gd name="T3" fmla="*/ 494 h 660"/>
                <a:gd name="T4" fmla="*/ 335 w 680"/>
                <a:gd name="T5" fmla="*/ 0 h 660"/>
                <a:gd name="T6" fmla="*/ 587 w 680"/>
                <a:gd name="T7" fmla="*/ 492 h 660"/>
                <a:gd name="T8" fmla="*/ 335 w 680"/>
                <a:gd name="T9" fmla="*/ 66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660">
                  <a:moveTo>
                    <a:pt x="335" y="660"/>
                  </a:moveTo>
                  <a:cubicBezTo>
                    <a:pt x="237" y="660"/>
                    <a:pt x="134" y="584"/>
                    <a:pt x="83" y="494"/>
                  </a:cubicBezTo>
                  <a:cubicBezTo>
                    <a:pt x="0" y="346"/>
                    <a:pt x="108" y="0"/>
                    <a:pt x="335" y="0"/>
                  </a:cubicBezTo>
                  <a:cubicBezTo>
                    <a:pt x="562" y="0"/>
                    <a:pt x="680" y="347"/>
                    <a:pt x="587" y="492"/>
                  </a:cubicBezTo>
                  <a:cubicBezTo>
                    <a:pt x="513" y="606"/>
                    <a:pt x="433" y="660"/>
                    <a:pt x="335" y="660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39"/>
            <p:cNvSpPr>
              <a:spLocks/>
            </p:cNvSpPr>
            <p:nvPr/>
          </p:nvSpPr>
          <p:spPr bwMode="auto">
            <a:xfrm>
              <a:off x="9931400" y="4533900"/>
              <a:ext cx="187325" cy="257175"/>
            </a:xfrm>
            <a:custGeom>
              <a:avLst/>
              <a:gdLst>
                <a:gd name="T0" fmla="*/ 28 w 117"/>
                <a:gd name="T1" fmla="*/ 10 h 161"/>
                <a:gd name="T2" fmla="*/ 100 w 117"/>
                <a:gd name="T3" fmla="*/ 63 h 161"/>
                <a:gd name="T4" fmla="*/ 89 w 117"/>
                <a:gd name="T5" fmla="*/ 152 h 161"/>
                <a:gd name="T6" fmla="*/ 17 w 117"/>
                <a:gd name="T7" fmla="*/ 98 h 161"/>
                <a:gd name="T8" fmla="*/ 28 w 117"/>
                <a:gd name="T9" fmla="*/ 1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61">
                  <a:moveTo>
                    <a:pt x="28" y="10"/>
                  </a:moveTo>
                  <a:cubicBezTo>
                    <a:pt x="51" y="0"/>
                    <a:pt x="83" y="24"/>
                    <a:pt x="100" y="63"/>
                  </a:cubicBezTo>
                  <a:cubicBezTo>
                    <a:pt x="117" y="102"/>
                    <a:pt x="112" y="142"/>
                    <a:pt x="89" y="152"/>
                  </a:cubicBezTo>
                  <a:cubicBezTo>
                    <a:pt x="66" y="161"/>
                    <a:pt x="34" y="137"/>
                    <a:pt x="17" y="98"/>
                  </a:cubicBezTo>
                  <a:cubicBezTo>
                    <a:pt x="0" y="59"/>
                    <a:pt x="5" y="19"/>
                    <a:pt x="28" y="10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40"/>
            <p:cNvSpPr>
              <a:spLocks/>
            </p:cNvSpPr>
            <p:nvPr/>
          </p:nvSpPr>
          <p:spPr bwMode="auto">
            <a:xfrm>
              <a:off x="10847388" y="4533900"/>
              <a:ext cx="187325" cy="257175"/>
            </a:xfrm>
            <a:custGeom>
              <a:avLst/>
              <a:gdLst>
                <a:gd name="T0" fmla="*/ 89 w 117"/>
                <a:gd name="T1" fmla="*/ 10 h 161"/>
                <a:gd name="T2" fmla="*/ 17 w 117"/>
                <a:gd name="T3" fmla="*/ 63 h 161"/>
                <a:gd name="T4" fmla="*/ 28 w 117"/>
                <a:gd name="T5" fmla="*/ 152 h 161"/>
                <a:gd name="T6" fmla="*/ 100 w 117"/>
                <a:gd name="T7" fmla="*/ 98 h 161"/>
                <a:gd name="T8" fmla="*/ 89 w 117"/>
                <a:gd name="T9" fmla="*/ 1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61">
                  <a:moveTo>
                    <a:pt x="89" y="10"/>
                  </a:moveTo>
                  <a:cubicBezTo>
                    <a:pt x="66" y="0"/>
                    <a:pt x="34" y="24"/>
                    <a:pt x="17" y="63"/>
                  </a:cubicBezTo>
                  <a:cubicBezTo>
                    <a:pt x="0" y="102"/>
                    <a:pt x="5" y="142"/>
                    <a:pt x="28" y="152"/>
                  </a:cubicBezTo>
                  <a:cubicBezTo>
                    <a:pt x="51" y="161"/>
                    <a:pt x="83" y="137"/>
                    <a:pt x="100" y="98"/>
                  </a:cubicBezTo>
                  <a:cubicBezTo>
                    <a:pt x="117" y="59"/>
                    <a:pt x="112" y="19"/>
                    <a:pt x="89" y="10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41"/>
            <p:cNvSpPr>
              <a:spLocks/>
            </p:cNvSpPr>
            <p:nvPr/>
          </p:nvSpPr>
          <p:spPr bwMode="auto">
            <a:xfrm>
              <a:off x="10036175" y="4583113"/>
              <a:ext cx="123825" cy="104775"/>
            </a:xfrm>
            <a:custGeom>
              <a:avLst/>
              <a:gdLst>
                <a:gd name="T0" fmla="*/ 78 w 78"/>
                <a:gd name="T1" fmla="*/ 54 h 66"/>
                <a:gd name="T2" fmla="*/ 0 w 78"/>
                <a:gd name="T3" fmla="*/ 0 h 66"/>
                <a:gd name="T4" fmla="*/ 0 w 78"/>
                <a:gd name="T5" fmla="*/ 12 h 66"/>
                <a:gd name="T6" fmla="*/ 78 w 78"/>
                <a:gd name="T7" fmla="*/ 66 h 66"/>
                <a:gd name="T8" fmla="*/ 78 w 78"/>
                <a:gd name="T9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6">
                  <a:moveTo>
                    <a:pt x="78" y="54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78" y="66"/>
                  </a:lnTo>
                  <a:lnTo>
                    <a:pt x="78" y="54"/>
                  </a:lnTo>
                  <a:close/>
                </a:path>
              </a:pathLst>
            </a:custGeom>
            <a:solidFill>
              <a:srgbClr val="377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42"/>
            <p:cNvSpPr>
              <a:spLocks/>
            </p:cNvSpPr>
            <p:nvPr/>
          </p:nvSpPr>
          <p:spPr bwMode="auto">
            <a:xfrm>
              <a:off x="10804525" y="4583113"/>
              <a:ext cx="123825" cy="104775"/>
            </a:xfrm>
            <a:custGeom>
              <a:avLst/>
              <a:gdLst>
                <a:gd name="T0" fmla="*/ 0 w 78"/>
                <a:gd name="T1" fmla="*/ 54 h 66"/>
                <a:gd name="T2" fmla="*/ 78 w 78"/>
                <a:gd name="T3" fmla="*/ 0 h 66"/>
                <a:gd name="T4" fmla="*/ 78 w 78"/>
                <a:gd name="T5" fmla="*/ 12 h 66"/>
                <a:gd name="T6" fmla="*/ 0 w 78"/>
                <a:gd name="T7" fmla="*/ 66 h 66"/>
                <a:gd name="T8" fmla="*/ 0 w 78"/>
                <a:gd name="T9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66">
                  <a:moveTo>
                    <a:pt x="0" y="54"/>
                  </a:moveTo>
                  <a:lnTo>
                    <a:pt x="78" y="0"/>
                  </a:lnTo>
                  <a:lnTo>
                    <a:pt x="78" y="12"/>
                  </a:lnTo>
                  <a:lnTo>
                    <a:pt x="0" y="66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377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43"/>
            <p:cNvSpPr>
              <a:spLocks/>
            </p:cNvSpPr>
            <p:nvPr/>
          </p:nvSpPr>
          <p:spPr bwMode="auto">
            <a:xfrm>
              <a:off x="9885363" y="3922713"/>
              <a:ext cx="1316037" cy="931863"/>
            </a:xfrm>
            <a:custGeom>
              <a:avLst/>
              <a:gdLst>
                <a:gd name="T0" fmla="*/ 821 w 821"/>
                <a:gd name="T1" fmla="*/ 445 h 580"/>
                <a:gd name="T2" fmla="*/ 659 w 821"/>
                <a:gd name="T3" fmla="*/ 257 h 580"/>
                <a:gd name="T4" fmla="*/ 138 w 821"/>
                <a:gd name="T5" fmla="*/ 144 h 580"/>
                <a:gd name="T6" fmla="*/ 110 w 821"/>
                <a:gd name="T7" fmla="*/ 497 h 580"/>
                <a:gd name="T8" fmla="*/ 163 w 821"/>
                <a:gd name="T9" fmla="*/ 285 h 580"/>
                <a:gd name="T10" fmla="*/ 416 w 821"/>
                <a:gd name="T11" fmla="*/ 446 h 580"/>
                <a:gd name="T12" fmla="*/ 286 w 821"/>
                <a:gd name="T13" fmla="*/ 269 h 580"/>
                <a:gd name="T14" fmla="*/ 821 w 821"/>
                <a:gd name="T15" fmla="*/ 445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1" h="580">
                  <a:moveTo>
                    <a:pt x="821" y="445"/>
                  </a:moveTo>
                  <a:cubicBezTo>
                    <a:pt x="703" y="439"/>
                    <a:pt x="668" y="389"/>
                    <a:pt x="659" y="257"/>
                  </a:cubicBezTo>
                  <a:cubicBezTo>
                    <a:pt x="643" y="24"/>
                    <a:pt x="200" y="0"/>
                    <a:pt x="138" y="144"/>
                  </a:cubicBezTo>
                  <a:cubicBezTo>
                    <a:pt x="0" y="260"/>
                    <a:pt x="120" y="580"/>
                    <a:pt x="110" y="497"/>
                  </a:cubicBezTo>
                  <a:cubicBezTo>
                    <a:pt x="99" y="415"/>
                    <a:pt x="127" y="344"/>
                    <a:pt x="163" y="285"/>
                  </a:cubicBezTo>
                  <a:cubicBezTo>
                    <a:pt x="208" y="374"/>
                    <a:pt x="309" y="455"/>
                    <a:pt x="416" y="446"/>
                  </a:cubicBezTo>
                  <a:cubicBezTo>
                    <a:pt x="343" y="388"/>
                    <a:pt x="302" y="363"/>
                    <a:pt x="286" y="269"/>
                  </a:cubicBezTo>
                  <a:cubicBezTo>
                    <a:pt x="338" y="411"/>
                    <a:pt x="578" y="499"/>
                    <a:pt x="821" y="445"/>
                  </a:cubicBezTo>
                  <a:close/>
                </a:path>
              </a:pathLst>
            </a:custGeom>
            <a:solidFill>
              <a:srgbClr val="EB7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46"/>
            <p:cNvSpPr>
              <a:spLocks/>
            </p:cNvSpPr>
            <p:nvPr/>
          </p:nvSpPr>
          <p:spPr bwMode="auto">
            <a:xfrm>
              <a:off x="11609388" y="6532563"/>
              <a:ext cx="158750" cy="103188"/>
            </a:xfrm>
            <a:custGeom>
              <a:avLst/>
              <a:gdLst>
                <a:gd name="T0" fmla="*/ 50 w 99"/>
                <a:gd name="T1" fmla="*/ 0 h 64"/>
                <a:gd name="T2" fmla="*/ 99 w 99"/>
                <a:gd name="T3" fmla="*/ 55 h 64"/>
                <a:gd name="T4" fmla="*/ 91 w 99"/>
                <a:gd name="T5" fmla="*/ 64 h 64"/>
                <a:gd name="T6" fmla="*/ 9 w 99"/>
                <a:gd name="T7" fmla="*/ 64 h 64"/>
                <a:gd name="T8" fmla="*/ 1 w 99"/>
                <a:gd name="T9" fmla="*/ 55 h 64"/>
                <a:gd name="T10" fmla="*/ 50 w 99"/>
                <a:gd name="T1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64">
                  <a:moveTo>
                    <a:pt x="50" y="0"/>
                  </a:moveTo>
                  <a:cubicBezTo>
                    <a:pt x="75" y="0"/>
                    <a:pt x="95" y="24"/>
                    <a:pt x="99" y="55"/>
                  </a:cubicBezTo>
                  <a:cubicBezTo>
                    <a:pt x="99" y="58"/>
                    <a:pt x="97" y="64"/>
                    <a:pt x="91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6" y="64"/>
                    <a:pt x="0" y="62"/>
                    <a:pt x="1" y="55"/>
                  </a:cubicBezTo>
                  <a:cubicBezTo>
                    <a:pt x="4" y="24"/>
                    <a:pt x="25" y="0"/>
                    <a:pt x="50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48"/>
            <p:cNvSpPr>
              <a:spLocks noEditPoints="1"/>
            </p:cNvSpPr>
            <p:nvPr/>
          </p:nvSpPr>
          <p:spPr bwMode="auto">
            <a:xfrm>
              <a:off x="10155238" y="4648200"/>
              <a:ext cx="654050" cy="222250"/>
            </a:xfrm>
            <a:custGeom>
              <a:avLst/>
              <a:gdLst>
                <a:gd name="T0" fmla="*/ 308 w 408"/>
                <a:gd name="T1" fmla="*/ 137 h 138"/>
                <a:gd name="T2" fmla="*/ 315 w 408"/>
                <a:gd name="T3" fmla="*/ 137 h 138"/>
                <a:gd name="T4" fmla="*/ 386 w 408"/>
                <a:gd name="T5" fmla="*/ 82 h 138"/>
                <a:gd name="T6" fmla="*/ 401 w 408"/>
                <a:gd name="T7" fmla="*/ 37 h 138"/>
                <a:gd name="T8" fmla="*/ 408 w 408"/>
                <a:gd name="T9" fmla="*/ 19 h 138"/>
                <a:gd name="T10" fmla="*/ 396 w 408"/>
                <a:gd name="T11" fmla="*/ 7 h 138"/>
                <a:gd name="T12" fmla="*/ 308 w 408"/>
                <a:gd name="T13" fmla="*/ 2 h 138"/>
                <a:gd name="T14" fmla="*/ 308 w 408"/>
                <a:gd name="T15" fmla="*/ 11 h 138"/>
                <a:gd name="T16" fmla="*/ 368 w 408"/>
                <a:gd name="T17" fmla="*/ 17 h 138"/>
                <a:gd name="T18" fmla="*/ 369 w 408"/>
                <a:gd name="T19" fmla="*/ 103 h 138"/>
                <a:gd name="T20" fmla="*/ 308 w 408"/>
                <a:gd name="T21" fmla="*/ 129 h 138"/>
                <a:gd name="T22" fmla="*/ 308 w 408"/>
                <a:gd name="T23" fmla="*/ 137 h 138"/>
                <a:gd name="T24" fmla="*/ 204 w 408"/>
                <a:gd name="T25" fmla="*/ 19 h 138"/>
                <a:gd name="T26" fmla="*/ 107 w 408"/>
                <a:gd name="T27" fmla="*/ 3 h 138"/>
                <a:gd name="T28" fmla="*/ 101 w 408"/>
                <a:gd name="T29" fmla="*/ 3 h 138"/>
                <a:gd name="T30" fmla="*/ 101 w 408"/>
                <a:gd name="T31" fmla="*/ 11 h 138"/>
                <a:gd name="T32" fmla="*/ 168 w 408"/>
                <a:gd name="T33" fmla="*/ 32 h 138"/>
                <a:gd name="T34" fmla="*/ 132 w 408"/>
                <a:gd name="T35" fmla="*/ 124 h 138"/>
                <a:gd name="T36" fmla="*/ 101 w 408"/>
                <a:gd name="T37" fmla="*/ 130 h 138"/>
                <a:gd name="T38" fmla="*/ 101 w 408"/>
                <a:gd name="T39" fmla="*/ 138 h 138"/>
                <a:gd name="T40" fmla="*/ 170 w 408"/>
                <a:gd name="T41" fmla="*/ 96 h 138"/>
                <a:gd name="T42" fmla="*/ 204 w 408"/>
                <a:gd name="T43" fmla="*/ 49 h 138"/>
                <a:gd name="T44" fmla="*/ 239 w 408"/>
                <a:gd name="T45" fmla="*/ 95 h 138"/>
                <a:gd name="T46" fmla="*/ 308 w 408"/>
                <a:gd name="T47" fmla="*/ 137 h 138"/>
                <a:gd name="T48" fmla="*/ 308 w 408"/>
                <a:gd name="T49" fmla="*/ 129 h 138"/>
                <a:gd name="T50" fmla="*/ 277 w 408"/>
                <a:gd name="T51" fmla="*/ 123 h 138"/>
                <a:gd name="T52" fmla="*/ 240 w 408"/>
                <a:gd name="T53" fmla="*/ 32 h 138"/>
                <a:gd name="T54" fmla="*/ 308 w 408"/>
                <a:gd name="T55" fmla="*/ 11 h 138"/>
                <a:gd name="T56" fmla="*/ 308 w 408"/>
                <a:gd name="T57" fmla="*/ 2 h 138"/>
                <a:gd name="T58" fmla="*/ 300 w 408"/>
                <a:gd name="T59" fmla="*/ 3 h 138"/>
                <a:gd name="T60" fmla="*/ 204 w 408"/>
                <a:gd name="T61" fmla="*/ 19 h 138"/>
                <a:gd name="T62" fmla="*/ 101 w 408"/>
                <a:gd name="T63" fmla="*/ 3 h 138"/>
                <a:gd name="T64" fmla="*/ 12 w 408"/>
                <a:gd name="T65" fmla="*/ 8 h 138"/>
                <a:gd name="T66" fmla="*/ 0 w 408"/>
                <a:gd name="T67" fmla="*/ 20 h 138"/>
                <a:gd name="T68" fmla="*/ 8 w 408"/>
                <a:gd name="T69" fmla="*/ 38 h 138"/>
                <a:gd name="T70" fmla="*/ 22 w 408"/>
                <a:gd name="T71" fmla="*/ 83 h 138"/>
                <a:gd name="T72" fmla="*/ 94 w 408"/>
                <a:gd name="T73" fmla="*/ 137 h 138"/>
                <a:gd name="T74" fmla="*/ 101 w 408"/>
                <a:gd name="T75" fmla="*/ 138 h 138"/>
                <a:gd name="T76" fmla="*/ 101 w 408"/>
                <a:gd name="T77" fmla="*/ 130 h 138"/>
                <a:gd name="T78" fmla="*/ 39 w 408"/>
                <a:gd name="T79" fmla="*/ 104 h 138"/>
                <a:gd name="T80" fmla="*/ 40 w 408"/>
                <a:gd name="T81" fmla="*/ 18 h 138"/>
                <a:gd name="T82" fmla="*/ 101 w 408"/>
                <a:gd name="T83" fmla="*/ 11 h 138"/>
                <a:gd name="T84" fmla="*/ 101 w 408"/>
                <a:gd name="T85" fmla="*/ 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08" h="138">
                  <a:moveTo>
                    <a:pt x="308" y="137"/>
                  </a:moveTo>
                  <a:cubicBezTo>
                    <a:pt x="310" y="137"/>
                    <a:pt x="312" y="137"/>
                    <a:pt x="315" y="137"/>
                  </a:cubicBezTo>
                  <a:cubicBezTo>
                    <a:pt x="369" y="133"/>
                    <a:pt x="381" y="110"/>
                    <a:pt x="386" y="82"/>
                  </a:cubicBezTo>
                  <a:cubicBezTo>
                    <a:pt x="392" y="50"/>
                    <a:pt x="392" y="39"/>
                    <a:pt x="401" y="37"/>
                  </a:cubicBezTo>
                  <a:cubicBezTo>
                    <a:pt x="407" y="34"/>
                    <a:pt x="408" y="27"/>
                    <a:pt x="408" y="19"/>
                  </a:cubicBezTo>
                  <a:cubicBezTo>
                    <a:pt x="407" y="11"/>
                    <a:pt x="407" y="10"/>
                    <a:pt x="396" y="7"/>
                  </a:cubicBezTo>
                  <a:cubicBezTo>
                    <a:pt x="388" y="4"/>
                    <a:pt x="342" y="0"/>
                    <a:pt x="308" y="2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35" y="10"/>
                    <a:pt x="361" y="13"/>
                    <a:pt x="368" y="17"/>
                  </a:cubicBezTo>
                  <a:cubicBezTo>
                    <a:pt x="386" y="27"/>
                    <a:pt x="383" y="78"/>
                    <a:pt x="369" y="103"/>
                  </a:cubicBezTo>
                  <a:cubicBezTo>
                    <a:pt x="359" y="120"/>
                    <a:pt x="332" y="129"/>
                    <a:pt x="308" y="129"/>
                  </a:cubicBezTo>
                  <a:lnTo>
                    <a:pt x="308" y="137"/>
                  </a:lnTo>
                  <a:close/>
                  <a:moveTo>
                    <a:pt x="204" y="19"/>
                  </a:moveTo>
                  <a:cubicBezTo>
                    <a:pt x="192" y="19"/>
                    <a:pt x="142" y="6"/>
                    <a:pt x="107" y="3"/>
                  </a:cubicBezTo>
                  <a:cubicBezTo>
                    <a:pt x="105" y="3"/>
                    <a:pt x="103" y="3"/>
                    <a:pt x="101" y="3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29" y="13"/>
                    <a:pt x="158" y="19"/>
                    <a:pt x="168" y="32"/>
                  </a:cubicBezTo>
                  <a:cubicBezTo>
                    <a:pt x="186" y="55"/>
                    <a:pt x="158" y="111"/>
                    <a:pt x="132" y="124"/>
                  </a:cubicBezTo>
                  <a:cubicBezTo>
                    <a:pt x="123" y="128"/>
                    <a:pt x="112" y="130"/>
                    <a:pt x="101" y="130"/>
                  </a:cubicBezTo>
                  <a:cubicBezTo>
                    <a:pt x="101" y="138"/>
                    <a:pt x="101" y="138"/>
                    <a:pt x="101" y="138"/>
                  </a:cubicBezTo>
                  <a:cubicBezTo>
                    <a:pt x="148" y="138"/>
                    <a:pt x="165" y="107"/>
                    <a:pt x="170" y="96"/>
                  </a:cubicBezTo>
                  <a:cubicBezTo>
                    <a:pt x="181" y="76"/>
                    <a:pt x="177" y="49"/>
                    <a:pt x="204" y="49"/>
                  </a:cubicBezTo>
                  <a:cubicBezTo>
                    <a:pt x="231" y="49"/>
                    <a:pt x="228" y="76"/>
                    <a:pt x="239" y="95"/>
                  </a:cubicBezTo>
                  <a:cubicBezTo>
                    <a:pt x="244" y="106"/>
                    <a:pt x="260" y="138"/>
                    <a:pt x="308" y="137"/>
                  </a:cubicBezTo>
                  <a:cubicBezTo>
                    <a:pt x="308" y="129"/>
                    <a:pt x="308" y="129"/>
                    <a:pt x="308" y="129"/>
                  </a:cubicBezTo>
                  <a:cubicBezTo>
                    <a:pt x="296" y="129"/>
                    <a:pt x="285" y="127"/>
                    <a:pt x="277" y="123"/>
                  </a:cubicBezTo>
                  <a:cubicBezTo>
                    <a:pt x="251" y="111"/>
                    <a:pt x="223" y="55"/>
                    <a:pt x="240" y="32"/>
                  </a:cubicBezTo>
                  <a:cubicBezTo>
                    <a:pt x="250" y="18"/>
                    <a:pt x="279" y="12"/>
                    <a:pt x="308" y="11"/>
                  </a:cubicBezTo>
                  <a:cubicBezTo>
                    <a:pt x="308" y="2"/>
                    <a:pt x="308" y="2"/>
                    <a:pt x="308" y="2"/>
                  </a:cubicBezTo>
                  <a:cubicBezTo>
                    <a:pt x="305" y="3"/>
                    <a:pt x="303" y="3"/>
                    <a:pt x="300" y="3"/>
                  </a:cubicBezTo>
                  <a:cubicBezTo>
                    <a:pt x="269" y="6"/>
                    <a:pt x="232" y="18"/>
                    <a:pt x="204" y="19"/>
                  </a:cubicBezTo>
                  <a:close/>
                  <a:moveTo>
                    <a:pt x="101" y="3"/>
                  </a:moveTo>
                  <a:cubicBezTo>
                    <a:pt x="66" y="1"/>
                    <a:pt x="20" y="5"/>
                    <a:pt x="12" y="8"/>
                  </a:cubicBezTo>
                  <a:cubicBezTo>
                    <a:pt x="1" y="11"/>
                    <a:pt x="1" y="12"/>
                    <a:pt x="0" y="20"/>
                  </a:cubicBezTo>
                  <a:cubicBezTo>
                    <a:pt x="0" y="29"/>
                    <a:pt x="1" y="36"/>
                    <a:pt x="8" y="38"/>
                  </a:cubicBezTo>
                  <a:cubicBezTo>
                    <a:pt x="16" y="41"/>
                    <a:pt x="16" y="51"/>
                    <a:pt x="22" y="83"/>
                  </a:cubicBezTo>
                  <a:cubicBezTo>
                    <a:pt x="27" y="111"/>
                    <a:pt x="40" y="133"/>
                    <a:pt x="94" y="137"/>
                  </a:cubicBezTo>
                  <a:cubicBezTo>
                    <a:pt x="96" y="138"/>
                    <a:pt x="98" y="138"/>
                    <a:pt x="101" y="138"/>
                  </a:cubicBezTo>
                  <a:cubicBezTo>
                    <a:pt x="101" y="130"/>
                    <a:pt x="101" y="130"/>
                    <a:pt x="101" y="130"/>
                  </a:cubicBezTo>
                  <a:cubicBezTo>
                    <a:pt x="76" y="130"/>
                    <a:pt x="49" y="121"/>
                    <a:pt x="39" y="104"/>
                  </a:cubicBezTo>
                  <a:cubicBezTo>
                    <a:pt x="25" y="79"/>
                    <a:pt x="22" y="29"/>
                    <a:pt x="40" y="18"/>
                  </a:cubicBezTo>
                  <a:cubicBezTo>
                    <a:pt x="47" y="13"/>
                    <a:pt x="73" y="10"/>
                    <a:pt x="101" y="11"/>
                  </a:cubicBezTo>
                  <a:lnTo>
                    <a:pt x="101" y="3"/>
                  </a:lnTo>
                  <a:close/>
                </a:path>
              </a:pathLst>
            </a:custGeom>
            <a:solidFill>
              <a:srgbClr val="377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54"/>
            <p:cNvSpPr>
              <a:spLocks/>
            </p:cNvSpPr>
            <p:nvPr/>
          </p:nvSpPr>
          <p:spPr bwMode="auto">
            <a:xfrm>
              <a:off x="9999663" y="4448175"/>
              <a:ext cx="949325" cy="688975"/>
            </a:xfrm>
            <a:custGeom>
              <a:avLst/>
              <a:gdLst>
                <a:gd name="T0" fmla="*/ 47 w 592"/>
                <a:gd name="T1" fmla="*/ 263 h 429"/>
                <a:gd name="T2" fmla="*/ 299 w 592"/>
                <a:gd name="T3" fmla="*/ 429 h 429"/>
                <a:gd name="T4" fmla="*/ 551 w 592"/>
                <a:gd name="T5" fmla="*/ 261 h 429"/>
                <a:gd name="T6" fmla="*/ 591 w 592"/>
                <a:gd name="T7" fmla="*/ 88 h 429"/>
                <a:gd name="T8" fmla="*/ 564 w 592"/>
                <a:gd name="T9" fmla="*/ 34 h 429"/>
                <a:gd name="T10" fmla="*/ 563 w 592"/>
                <a:gd name="T11" fmla="*/ 135 h 429"/>
                <a:gd name="T12" fmla="*/ 412 w 592"/>
                <a:gd name="T13" fmla="*/ 377 h 429"/>
                <a:gd name="T14" fmla="*/ 324 w 592"/>
                <a:gd name="T15" fmla="*/ 375 h 429"/>
                <a:gd name="T16" fmla="*/ 226 w 592"/>
                <a:gd name="T17" fmla="*/ 392 h 429"/>
                <a:gd name="T18" fmla="*/ 40 w 592"/>
                <a:gd name="T19" fmla="*/ 164 h 429"/>
                <a:gd name="T20" fmla="*/ 26 w 592"/>
                <a:gd name="T21" fmla="*/ 63 h 429"/>
                <a:gd name="T22" fmla="*/ 1 w 592"/>
                <a:gd name="T23" fmla="*/ 45 h 429"/>
                <a:gd name="T24" fmla="*/ 47 w 592"/>
                <a:gd name="T25" fmla="*/ 263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429">
                  <a:moveTo>
                    <a:pt x="47" y="263"/>
                  </a:moveTo>
                  <a:cubicBezTo>
                    <a:pt x="98" y="353"/>
                    <a:pt x="201" y="429"/>
                    <a:pt x="299" y="429"/>
                  </a:cubicBezTo>
                  <a:cubicBezTo>
                    <a:pt x="397" y="429"/>
                    <a:pt x="477" y="375"/>
                    <a:pt x="551" y="261"/>
                  </a:cubicBezTo>
                  <a:cubicBezTo>
                    <a:pt x="582" y="217"/>
                    <a:pt x="592" y="129"/>
                    <a:pt x="591" y="88"/>
                  </a:cubicBezTo>
                  <a:cubicBezTo>
                    <a:pt x="591" y="30"/>
                    <a:pt x="567" y="64"/>
                    <a:pt x="564" y="34"/>
                  </a:cubicBezTo>
                  <a:cubicBezTo>
                    <a:pt x="560" y="0"/>
                    <a:pt x="569" y="78"/>
                    <a:pt x="563" y="135"/>
                  </a:cubicBezTo>
                  <a:cubicBezTo>
                    <a:pt x="555" y="219"/>
                    <a:pt x="494" y="326"/>
                    <a:pt x="412" y="377"/>
                  </a:cubicBezTo>
                  <a:cubicBezTo>
                    <a:pt x="387" y="392"/>
                    <a:pt x="363" y="370"/>
                    <a:pt x="324" y="375"/>
                  </a:cubicBezTo>
                  <a:cubicBezTo>
                    <a:pt x="271" y="383"/>
                    <a:pt x="274" y="408"/>
                    <a:pt x="226" y="392"/>
                  </a:cubicBezTo>
                  <a:cubicBezTo>
                    <a:pt x="178" y="377"/>
                    <a:pt x="69" y="339"/>
                    <a:pt x="40" y="164"/>
                  </a:cubicBezTo>
                  <a:cubicBezTo>
                    <a:pt x="34" y="132"/>
                    <a:pt x="31" y="84"/>
                    <a:pt x="26" y="63"/>
                  </a:cubicBezTo>
                  <a:cubicBezTo>
                    <a:pt x="24" y="74"/>
                    <a:pt x="0" y="33"/>
                    <a:pt x="1" y="45"/>
                  </a:cubicBezTo>
                  <a:cubicBezTo>
                    <a:pt x="4" y="114"/>
                    <a:pt x="21" y="216"/>
                    <a:pt x="47" y="263"/>
                  </a:cubicBezTo>
                  <a:close/>
                </a:path>
              </a:pathLst>
            </a:custGeom>
            <a:solidFill>
              <a:srgbClr val="EB7D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5"/>
            <p:cNvSpPr>
              <a:spLocks/>
            </p:cNvSpPr>
            <p:nvPr/>
          </p:nvSpPr>
          <p:spPr bwMode="auto">
            <a:xfrm>
              <a:off x="9237663" y="5907088"/>
              <a:ext cx="617537" cy="590550"/>
            </a:xfrm>
            <a:custGeom>
              <a:avLst/>
              <a:gdLst>
                <a:gd name="T0" fmla="*/ 174 w 385"/>
                <a:gd name="T1" fmla="*/ 74 h 368"/>
                <a:gd name="T2" fmla="*/ 295 w 385"/>
                <a:gd name="T3" fmla="*/ 175 h 368"/>
                <a:gd name="T4" fmla="*/ 150 w 385"/>
                <a:gd name="T5" fmla="*/ 267 h 368"/>
                <a:gd name="T6" fmla="*/ 58 w 385"/>
                <a:gd name="T7" fmla="*/ 108 h 368"/>
                <a:gd name="T8" fmla="*/ 174 w 385"/>
                <a:gd name="T9" fmla="*/ 74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5" h="368">
                  <a:moveTo>
                    <a:pt x="174" y="74"/>
                  </a:moveTo>
                  <a:cubicBezTo>
                    <a:pt x="295" y="175"/>
                    <a:pt x="295" y="175"/>
                    <a:pt x="295" y="175"/>
                  </a:cubicBezTo>
                  <a:cubicBezTo>
                    <a:pt x="385" y="250"/>
                    <a:pt x="208" y="368"/>
                    <a:pt x="150" y="267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0" y="7"/>
                    <a:pt x="84" y="0"/>
                    <a:pt x="174" y="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6"/>
            <p:cNvSpPr>
              <a:spLocks/>
            </p:cNvSpPr>
            <p:nvPr/>
          </p:nvSpPr>
          <p:spPr bwMode="auto">
            <a:xfrm>
              <a:off x="9236075" y="5643563"/>
              <a:ext cx="61912" cy="112713"/>
            </a:xfrm>
            <a:custGeom>
              <a:avLst/>
              <a:gdLst>
                <a:gd name="T0" fmla="*/ 12 w 39"/>
                <a:gd name="T1" fmla="*/ 68 h 70"/>
                <a:gd name="T2" fmla="*/ 12 w 39"/>
                <a:gd name="T3" fmla="*/ 68 h 70"/>
                <a:gd name="T4" fmla="*/ 1 w 39"/>
                <a:gd name="T5" fmla="*/ 50 h 70"/>
                <a:gd name="T6" fmla="*/ 8 w 39"/>
                <a:gd name="T7" fmla="*/ 13 h 70"/>
                <a:gd name="T8" fmla="*/ 26 w 39"/>
                <a:gd name="T9" fmla="*/ 2 h 70"/>
                <a:gd name="T10" fmla="*/ 26 w 39"/>
                <a:gd name="T11" fmla="*/ 2 h 70"/>
                <a:gd name="T12" fmla="*/ 37 w 39"/>
                <a:gd name="T13" fmla="*/ 20 h 70"/>
                <a:gd name="T14" fmla="*/ 30 w 39"/>
                <a:gd name="T15" fmla="*/ 57 h 70"/>
                <a:gd name="T16" fmla="*/ 12 w 39"/>
                <a:gd name="T17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70">
                  <a:moveTo>
                    <a:pt x="12" y="68"/>
                  </a:moveTo>
                  <a:cubicBezTo>
                    <a:pt x="12" y="68"/>
                    <a:pt x="12" y="68"/>
                    <a:pt x="12" y="68"/>
                  </a:cubicBezTo>
                  <a:cubicBezTo>
                    <a:pt x="4" y="66"/>
                    <a:pt x="0" y="58"/>
                    <a:pt x="1" y="5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0" y="5"/>
                    <a:pt x="18" y="0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34" y="4"/>
                    <a:pt x="39" y="12"/>
                    <a:pt x="37" y="20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29" y="65"/>
                    <a:pt x="21" y="70"/>
                    <a:pt x="12" y="68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57"/>
            <p:cNvSpPr>
              <a:spLocks/>
            </p:cNvSpPr>
            <p:nvPr/>
          </p:nvSpPr>
          <p:spPr bwMode="auto">
            <a:xfrm>
              <a:off x="9213850" y="5692775"/>
              <a:ext cx="214312" cy="293688"/>
            </a:xfrm>
            <a:custGeom>
              <a:avLst/>
              <a:gdLst>
                <a:gd name="T0" fmla="*/ 12 w 134"/>
                <a:gd name="T1" fmla="*/ 102 h 183"/>
                <a:gd name="T2" fmla="*/ 40 w 134"/>
                <a:gd name="T3" fmla="*/ 9 h 183"/>
                <a:gd name="T4" fmla="*/ 122 w 134"/>
                <a:gd name="T5" fmla="*/ 75 h 183"/>
                <a:gd name="T6" fmla="*/ 83 w 134"/>
                <a:gd name="T7" fmla="*/ 174 h 183"/>
                <a:gd name="T8" fmla="*/ 12 w 134"/>
                <a:gd name="T9" fmla="*/ 10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83">
                  <a:moveTo>
                    <a:pt x="12" y="102"/>
                  </a:moveTo>
                  <a:cubicBezTo>
                    <a:pt x="0" y="56"/>
                    <a:pt x="6" y="18"/>
                    <a:pt x="40" y="9"/>
                  </a:cubicBezTo>
                  <a:cubicBezTo>
                    <a:pt x="73" y="0"/>
                    <a:pt x="110" y="30"/>
                    <a:pt x="122" y="75"/>
                  </a:cubicBezTo>
                  <a:cubicBezTo>
                    <a:pt x="134" y="121"/>
                    <a:pt x="117" y="165"/>
                    <a:pt x="83" y="174"/>
                  </a:cubicBezTo>
                  <a:cubicBezTo>
                    <a:pt x="50" y="183"/>
                    <a:pt x="24" y="148"/>
                    <a:pt x="12" y="102"/>
                  </a:cubicBezTo>
                  <a:close/>
                </a:path>
              </a:pathLst>
            </a:custGeom>
            <a:solidFill>
              <a:srgbClr val="F5C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58"/>
            <p:cNvSpPr>
              <a:spLocks/>
            </p:cNvSpPr>
            <p:nvPr/>
          </p:nvSpPr>
          <p:spPr bwMode="auto">
            <a:xfrm>
              <a:off x="9269413" y="5613400"/>
              <a:ext cx="279400" cy="412750"/>
            </a:xfrm>
            <a:custGeom>
              <a:avLst/>
              <a:gdLst>
                <a:gd name="T0" fmla="*/ 0 w 176"/>
                <a:gd name="T1" fmla="*/ 0 h 260"/>
                <a:gd name="T2" fmla="*/ 176 w 176"/>
                <a:gd name="T3" fmla="*/ 0 h 260"/>
                <a:gd name="T4" fmla="*/ 156 w 176"/>
                <a:gd name="T5" fmla="*/ 260 h 260"/>
                <a:gd name="T6" fmla="*/ 20 w 176"/>
                <a:gd name="T7" fmla="*/ 260 h 260"/>
                <a:gd name="T8" fmla="*/ 0 w 176"/>
                <a:gd name="T9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" h="260">
                  <a:moveTo>
                    <a:pt x="0" y="0"/>
                  </a:moveTo>
                  <a:lnTo>
                    <a:pt x="176" y="0"/>
                  </a:lnTo>
                  <a:lnTo>
                    <a:pt x="156" y="260"/>
                  </a:lnTo>
                  <a:lnTo>
                    <a:pt x="20" y="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Rectangle 159"/>
            <p:cNvSpPr>
              <a:spLocks noChangeArrowheads="1"/>
            </p:cNvSpPr>
            <p:nvPr/>
          </p:nvSpPr>
          <p:spPr bwMode="auto">
            <a:xfrm>
              <a:off x="9258300" y="5583238"/>
              <a:ext cx="300037" cy="30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0"/>
            <p:cNvSpPr>
              <a:spLocks/>
            </p:cNvSpPr>
            <p:nvPr/>
          </p:nvSpPr>
          <p:spPr bwMode="auto">
            <a:xfrm>
              <a:off x="9271000" y="5526088"/>
              <a:ext cx="276225" cy="57150"/>
            </a:xfrm>
            <a:custGeom>
              <a:avLst/>
              <a:gdLst>
                <a:gd name="T0" fmla="*/ 0 w 174"/>
                <a:gd name="T1" fmla="*/ 36 h 36"/>
                <a:gd name="T2" fmla="*/ 174 w 174"/>
                <a:gd name="T3" fmla="*/ 36 h 36"/>
                <a:gd name="T4" fmla="*/ 163 w 174"/>
                <a:gd name="T5" fmla="*/ 0 h 36"/>
                <a:gd name="T6" fmla="*/ 11 w 174"/>
                <a:gd name="T7" fmla="*/ 0 h 36"/>
                <a:gd name="T8" fmla="*/ 0 w 174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36">
                  <a:moveTo>
                    <a:pt x="0" y="36"/>
                  </a:moveTo>
                  <a:lnTo>
                    <a:pt x="174" y="36"/>
                  </a:lnTo>
                  <a:lnTo>
                    <a:pt x="163" y="0"/>
                  </a:lnTo>
                  <a:lnTo>
                    <a:pt x="11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1"/>
            <p:cNvSpPr>
              <a:spLocks/>
            </p:cNvSpPr>
            <p:nvPr/>
          </p:nvSpPr>
          <p:spPr bwMode="auto">
            <a:xfrm>
              <a:off x="9275763" y="5691188"/>
              <a:ext cx="266700" cy="214313"/>
            </a:xfrm>
            <a:custGeom>
              <a:avLst/>
              <a:gdLst>
                <a:gd name="T0" fmla="*/ 168 w 168"/>
                <a:gd name="T1" fmla="*/ 0 h 135"/>
                <a:gd name="T2" fmla="*/ 157 w 168"/>
                <a:gd name="T3" fmla="*/ 135 h 135"/>
                <a:gd name="T4" fmla="*/ 10 w 168"/>
                <a:gd name="T5" fmla="*/ 135 h 135"/>
                <a:gd name="T6" fmla="*/ 0 w 168"/>
                <a:gd name="T7" fmla="*/ 0 h 135"/>
                <a:gd name="T8" fmla="*/ 168 w 168"/>
                <a:gd name="T9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35">
                  <a:moveTo>
                    <a:pt x="168" y="0"/>
                  </a:moveTo>
                  <a:lnTo>
                    <a:pt x="157" y="135"/>
                  </a:lnTo>
                  <a:lnTo>
                    <a:pt x="10" y="135"/>
                  </a:lnTo>
                  <a:lnTo>
                    <a:pt x="0" y="0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D66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162"/>
            <p:cNvSpPr>
              <a:spLocks noChangeArrowheads="1"/>
            </p:cNvSpPr>
            <p:nvPr/>
          </p:nvSpPr>
          <p:spPr bwMode="auto">
            <a:xfrm>
              <a:off x="9320213" y="5710238"/>
              <a:ext cx="177800" cy="1762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163"/>
            <p:cNvSpPr>
              <a:spLocks noChangeArrowheads="1"/>
            </p:cNvSpPr>
            <p:nvPr/>
          </p:nvSpPr>
          <p:spPr bwMode="auto">
            <a:xfrm>
              <a:off x="9359900" y="5748338"/>
              <a:ext cx="98425" cy="1000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164"/>
            <p:cNvSpPr>
              <a:spLocks noChangeArrowheads="1"/>
            </p:cNvSpPr>
            <p:nvPr/>
          </p:nvSpPr>
          <p:spPr bwMode="auto">
            <a:xfrm>
              <a:off x="9367838" y="5756275"/>
              <a:ext cx="82550" cy="84138"/>
            </a:xfrm>
            <a:prstGeom prst="ellipse">
              <a:avLst/>
            </a:prstGeom>
            <a:solidFill>
              <a:srgbClr val="D66D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5"/>
            <p:cNvSpPr>
              <a:spLocks/>
            </p:cNvSpPr>
            <p:nvPr/>
          </p:nvSpPr>
          <p:spPr bwMode="auto">
            <a:xfrm>
              <a:off x="9242425" y="5926138"/>
              <a:ext cx="85725" cy="79375"/>
            </a:xfrm>
            <a:custGeom>
              <a:avLst/>
              <a:gdLst>
                <a:gd name="T0" fmla="*/ 5 w 53"/>
                <a:gd name="T1" fmla="*/ 42 h 49"/>
                <a:gd name="T2" fmla="*/ 5 w 53"/>
                <a:gd name="T3" fmla="*/ 42 h 49"/>
                <a:gd name="T4" fmla="*/ 8 w 53"/>
                <a:gd name="T5" fmla="*/ 21 h 49"/>
                <a:gd name="T6" fmla="*/ 27 w 53"/>
                <a:gd name="T7" fmla="*/ 6 h 49"/>
                <a:gd name="T8" fmla="*/ 48 w 53"/>
                <a:gd name="T9" fmla="*/ 8 h 49"/>
                <a:gd name="T10" fmla="*/ 48 w 53"/>
                <a:gd name="T11" fmla="*/ 8 h 49"/>
                <a:gd name="T12" fmla="*/ 46 w 53"/>
                <a:gd name="T13" fmla="*/ 29 h 49"/>
                <a:gd name="T14" fmla="*/ 26 w 53"/>
                <a:gd name="T15" fmla="*/ 44 h 49"/>
                <a:gd name="T16" fmla="*/ 5 w 53"/>
                <a:gd name="T17" fmla="*/ 4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49">
                  <a:moveTo>
                    <a:pt x="5" y="42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0" y="35"/>
                    <a:pt x="1" y="26"/>
                    <a:pt x="8" y="21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34" y="0"/>
                    <a:pt x="43" y="2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53" y="15"/>
                    <a:pt x="52" y="24"/>
                    <a:pt x="46" y="29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0" y="49"/>
                    <a:pt x="10" y="48"/>
                    <a:pt x="5" y="42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6"/>
            <p:cNvSpPr>
              <a:spLocks/>
            </p:cNvSpPr>
            <p:nvPr/>
          </p:nvSpPr>
          <p:spPr bwMode="auto">
            <a:xfrm>
              <a:off x="9215438" y="5822950"/>
              <a:ext cx="141287" cy="120650"/>
            </a:xfrm>
            <a:custGeom>
              <a:avLst/>
              <a:gdLst>
                <a:gd name="T0" fmla="*/ 5 w 88"/>
                <a:gd name="T1" fmla="*/ 67 h 75"/>
                <a:gd name="T2" fmla="*/ 5 w 88"/>
                <a:gd name="T3" fmla="*/ 67 h 75"/>
                <a:gd name="T4" fmla="*/ 8 w 88"/>
                <a:gd name="T5" fmla="*/ 46 h 75"/>
                <a:gd name="T6" fmla="*/ 62 w 88"/>
                <a:gd name="T7" fmla="*/ 5 h 75"/>
                <a:gd name="T8" fmla="*/ 83 w 88"/>
                <a:gd name="T9" fmla="*/ 8 h 75"/>
                <a:gd name="T10" fmla="*/ 83 w 88"/>
                <a:gd name="T11" fmla="*/ 8 h 75"/>
                <a:gd name="T12" fmla="*/ 80 w 88"/>
                <a:gd name="T13" fmla="*/ 29 h 75"/>
                <a:gd name="T14" fmla="*/ 26 w 88"/>
                <a:gd name="T15" fmla="*/ 70 h 75"/>
                <a:gd name="T16" fmla="*/ 5 w 88"/>
                <a:gd name="T17" fmla="*/ 6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75">
                  <a:moveTo>
                    <a:pt x="5" y="67"/>
                  </a:moveTo>
                  <a:cubicBezTo>
                    <a:pt x="5" y="67"/>
                    <a:pt x="5" y="67"/>
                    <a:pt x="5" y="67"/>
                  </a:cubicBezTo>
                  <a:cubicBezTo>
                    <a:pt x="0" y="61"/>
                    <a:pt x="1" y="51"/>
                    <a:pt x="8" y="46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9" y="0"/>
                    <a:pt x="78" y="1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8" y="15"/>
                    <a:pt x="87" y="24"/>
                    <a:pt x="80" y="29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19" y="75"/>
                    <a:pt x="10" y="74"/>
                    <a:pt x="5" y="67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7"/>
            <p:cNvSpPr>
              <a:spLocks/>
            </p:cNvSpPr>
            <p:nvPr/>
          </p:nvSpPr>
          <p:spPr bwMode="auto">
            <a:xfrm>
              <a:off x="9196388" y="5765800"/>
              <a:ext cx="141287" cy="120650"/>
            </a:xfrm>
            <a:custGeom>
              <a:avLst/>
              <a:gdLst>
                <a:gd name="T0" fmla="*/ 5 w 88"/>
                <a:gd name="T1" fmla="*/ 67 h 75"/>
                <a:gd name="T2" fmla="*/ 5 w 88"/>
                <a:gd name="T3" fmla="*/ 67 h 75"/>
                <a:gd name="T4" fmla="*/ 8 w 88"/>
                <a:gd name="T5" fmla="*/ 46 h 75"/>
                <a:gd name="T6" fmla="*/ 62 w 88"/>
                <a:gd name="T7" fmla="*/ 5 h 75"/>
                <a:gd name="T8" fmla="*/ 83 w 88"/>
                <a:gd name="T9" fmla="*/ 8 h 75"/>
                <a:gd name="T10" fmla="*/ 83 w 88"/>
                <a:gd name="T11" fmla="*/ 8 h 75"/>
                <a:gd name="T12" fmla="*/ 81 w 88"/>
                <a:gd name="T13" fmla="*/ 29 h 75"/>
                <a:gd name="T14" fmla="*/ 26 w 88"/>
                <a:gd name="T15" fmla="*/ 70 h 75"/>
                <a:gd name="T16" fmla="*/ 5 w 88"/>
                <a:gd name="T17" fmla="*/ 6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75">
                  <a:moveTo>
                    <a:pt x="5" y="67"/>
                  </a:moveTo>
                  <a:cubicBezTo>
                    <a:pt x="5" y="67"/>
                    <a:pt x="5" y="67"/>
                    <a:pt x="5" y="67"/>
                  </a:cubicBezTo>
                  <a:cubicBezTo>
                    <a:pt x="0" y="61"/>
                    <a:pt x="1" y="51"/>
                    <a:pt x="8" y="46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9" y="0"/>
                    <a:pt x="78" y="1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8" y="14"/>
                    <a:pt x="87" y="24"/>
                    <a:pt x="81" y="29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0" y="75"/>
                    <a:pt x="10" y="74"/>
                    <a:pt x="5" y="67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8"/>
            <p:cNvSpPr>
              <a:spLocks/>
            </p:cNvSpPr>
            <p:nvPr/>
          </p:nvSpPr>
          <p:spPr bwMode="auto">
            <a:xfrm>
              <a:off x="9182100" y="5705475"/>
              <a:ext cx="141287" cy="119063"/>
            </a:xfrm>
            <a:custGeom>
              <a:avLst/>
              <a:gdLst>
                <a:gd name="T0" fmla="*/ 5 w 89"/>
                <a:gd name="T1" fmla="*/ 67 h 75"/>
                <a:gd name="T2" fmla="*/ 5 w 89"/>
                <a:gd name="T3" fmla="*/ 67 h 75"/>
                <a:gd name="T4" fmla="*/ 8 w 89"/>
                <a:gd name="T5" fmla="*/ 46 h 75"/>
                <a:gd name="T6" fmla="*/ 63 w 89"/>
                <a:gd name="T7" fmla="*/ 5 h 75"/>
                <a:gd name="T8" fmla="*/ 84 w 89"/>
                <a:gd name="T9" fmla="*/ 8 h 75"/>
                <a:gd name="T10" fmla="*/ 84 w 89"/>
                <a:gd name="T11" fmla="*/ 8 h 75"/>
                <a:gd name="T12" fmla="*/ 81 w 89"/>
                <a:gd name="T13" fmla="*/ 29 h 75"/>
                <a:gd name="T14" fmla="*/ 26 w 89"/>
                <a:gd name="T15" fmla="*/ 70 h 75"/>
                <a:gd name="T16" fmla="*/ 5 w 89"/>
                <a:gd name="T17" fmla="*/ 6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75">
                  <a:moveTo>
                    <a:pt x="5" y="67"/>
                  </a:moveTo>
                  <a:cubicBezTo>
                    <a:pt x="5" y="67"/>
                    <a:pt x="5" y="67"/>
                    <a:pt x="5" y="67"/>
                  </a:cubicBezTo>
                  <a:cubicBezTo>
                    <a:pt x="0" y="61"/>
                    <a:pt x="2" y="51"/>
                    <a:pt x="8" y="4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9" y="0"/>
                    <a:pt x="79" y="1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9" y="15"/>
                    <a:pt x="87" y="24"/>
                    <a:pt x="81" y="29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20" y="75"/>
                    <a:pt x="10" y="74"/>
                    <a:pt x="5" y="67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6326188" y="4073208"/>
            <a:ext cx="2582862" cy="2832100"/>
            <a:chOff x="6326188" y="1830387"/>
            <a:chExt cx="2582862" cy="2832100"/>
          </a:xfrm>
        </p:grpSpPr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7091363" y="1830387"/>
              <a:ext cx="1063625" cy="1230313"/>
            </a:xfrm>
            <a:custGeom>
              <a:avLst/>
              <a:gdLst>
                <a:gd name="T0" fmla="*/ 557 w 663"/>
                <a:gd name="T1" fmla="*/ 122 h 766"/>
                <a:gd name="T2" fmla="*/ 663 w 663"/>
                <a:gd name="T3" fmla="*/ 263 h 766"/>
                <a:gd name="T4" fmla="*/ 652 w 663"/>
                <a:gd name="T5" fmla="*/ 394 h 766"/>
                <a:gd name="T6" fmla="*/ 586 w 663"/>
                <a:gd name="T7" fmla="*/ 633 h 766"/>
                <a:gd name="T8" fmla="*/ 332 w 663"/>
                <a:gd name="T9" fmla="*/ 765 h 766"/>
                <a:gd name="T10" fmla="*/ 108 w 663"/>
                <a:gd name="T11" fmla="*/ 666 h 766"/>
                <a:gd name="T12" fmla="*/ 10 w 663"/>
                <a:gd name="T13" fmla="*/ 390 h 766"/>
                <a:gd name="T14" fmla="*/ 0 w 663"/>
                <a:gd name="T15" fmla="*/ 270 h 766"/>
                <a:gd name="T16" fmla="*/ 180 w 663"/>
                <a:gd name="T17" fmla="*/ 64 h 766"/>
                <a:gd name="T18" fmla="*/ 557 w 663"/>
                <a:gd name="T19" fmla="*/ 122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3" h="766">
                  <a:moveTo>
                    <a:pt x="557" y="122"/>
                  </a:moveTo>
                  <a:cubicBezTo>
                    <a:pt x="580" y="111"/>
                    <a:pt x="639" y="169"/>
                    <a:pt x="663" y="263"/>
                  </a:cubicBezTo>
                  <a:cubicBezTo>
                    <a:pt x="592" y="222"/>
                    <a:pt x="650" y="264"/>
                    <a:pt x="652" y="394"/>
                  </a:cubicBezTo>
                  <a:cubicBezTo>
                    <a:pt x="655" y="534"/>
                    <a:pt x="629" y="581"/>
                    <a:pt x="586" y="633"/>
                  </a:cubicBezTo>
                  <a:cubicBezTo>
                    <a:pt x="559" y="520"/>
                    <a:pt x="508" y="766"/>
                    <a:pt x="332" y="765"/>
                  </a:cubicBezTo>
                  <a:cubicBezTo>
                    <a:pt x="167" y="764"/>
                    <a:pt x="118" y="552"/>
                    <a:pt x="108" y="666"/>
                  </a:cubicBezTo>
                  <a:cubicBezTo>
                    <a:pt x="30" y="583"/>
                    <a:pt x="10" y="497"/>
                    <a:pt x="10" y="390"/>
                  </a:cubicBezTo>
                  <a:cubicBezTo>
                    <a:pt x="11" y="268"/>
                    <a:pt x="110" y="196"/>
                    <a:pt x="0" y="270"/>
                  </a:cubicBezTo>
                  <a:cubicBezTo>
                    <a:pt x="52" y="153"/>
                    <a:pt x="118" y="97"/>
                    <a:pt x="180" y="64"/>
                  </a:cubicBezTo>
                  <a:cubicBezTo>
                    <a:pt x="290" y="4"/>
                    <a:pt x="445" y="0"/>
                    <a:pt x="557" y="122"/>
                  </a:cubicBezTo>
                  <a:close/>
                </a:path>
              </a:pathLst>
            </a:custGeom>
            <a:solidFill>
              <a:srgbClr val="E8C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auto">
            <a:xfrm>
              <a:off x="7491413" y="2684462"/>
              <a:ext cx="263525" cy="576263"/>
            </a:xfrm>
            <a:prstGeom prst="rect">
              <a:avLst/>
            </a:pr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5"/>
            <p:cNvSpPr>
              <a:spLocks/>
            </p:cNvSpPr>
            <p:nvPr/>
          </p:nvSpPr>
          <p:spPr bwMode="auto">
            <a:xfrm>
              <a:off x="7491413" y="2684462"/>
              <a:ext cx="263525" cy="390525"/>
            </a:xfrm>
            <a:custGeom>
              <a:avLst/>
              <a:gdLst>
                <a:gd name="T0" fmla="*/ 119 w 164"/>
                <a:gd name="T1" fmla="*/ 0 h 243"/>
                <a:gd name="T2" fmla="*/ 164 w 164"/>
                <a:gd name="T3" fmla="*/ 0 h 243"/>
                <a:gd name="T4" fmla="*/ 164 w 164"/>
                <a:gd name="T5" fmla="*/ 243 h 243"/>
                <a:gd name="T6" fmla="*/ 0 w 164"/>
                <a:gd name="T7" fmla="*/ 172 h 243"/>
                <a:gd name="T8" fmla="*/ 0 w 164"/>
                <a:gd name="T9" fmla="*/ 136 h 243"/>
                <a:gd name="T10" fmla="*/ 119 w 164"/>
                <a:gd name="T1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243">
                  <a:moveTo>
                    <a:pt x="119" y="0"/>
                  </a:moveTo>
                  <a:cubicBezTo>
                    <a:pt x="164" y="0"/>
                    <a:pt x="164" y="0"/>
                    <a:pt x="164" y="0"/>
                  </a:cubicBezTo>
                  <a:cubicBezTo>
                    <a:pt x="164" y="243"/>
                    <a:pt x="164" y="243"/>
                    <a:pt x="164" y="243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2" y="67"/>
                    <a:pt x="74" y="24"/>
                    <a:pt x="119" y="0"/>
                  </a:cubicBezTo>
                  <a:close/>
                </a:path>
              </a:pathLst>
            </a:custGeom>
            <a:solidFill>
              <a:srgbClr val="E0B9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6953250" y="3089275"/>
              <a:ext cx="1347787" cy="534988"/>
            </a:xfrm>
            <a:custGeom>
              <a:avLst/>
              <a:gdLst>
                <a:gd name="T0" fmla="*/ 500 w 841"/>
                <a:gd name="T1" fmla="*/ 0 h 333"/>
                <a:gd name="T2" fmla="*/ 336 w 841"/>
                <a:gd name="T3" fmla="*/ 8 h 333"/>
                <a:gd name="T4" fmla="*/ 90 w 841"/>
                <a:gd name="T5" fmla="*/ 131 h 333"/>
                <a:gd name="T6" fmla="*/ 0 w 841"/>
                <a:gd name="T7" fmla="*/ 333 h 333"/>
                <a:gd name="T8" fmla="*/ 841 w 841"/>
                <a:gd name="T9" fmla="*/ 333 h 333"/>
                <a:gd name="T10" fmla="*/ 752 w 841"/>
                <a:gd name="T11" fmla="*/ 131 h 333"/>
                <a:gd name="T12" fmla="*/ 500 w 841"/>
                <a:gd name="T1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1" h="333">
                  <a:moveTo>
                    <a:pt x="500" y="0"/>
                  </a:moveTo>
                  <a:cubicBezTo>
                    <a:pt x="499" y="3"/>
                    <a:pt x="338" y="5"/>
                    <a:pt x="336" y="8"/>
                  </a:cubicBezTo>
                  <a:cubicBezTo>
                    <a:pt x="286" y="80"/>
                    <a:pt x="176" y="111"/>
                    <a:pt x="90" y="131"/>
                  </a:cubicBezTo>
                  <a:cubicBezTo>
                    <a:pt x="3" y="150"/>
                    <a:pt x="0" y="260"/>
                    <a:pt x="0" y="333"/>
                  </a:cubicBezTo>
                  <a:cubicBezTo>
                    <a:pt x="841" y="333"/>
                    <a:pt x="841" y="333"/>
                    <a:pt x="841" y="333"/>
                  </a:cubicBezTo>
                  <a:cubicBezTo>
                    <a:pt x="841" y="260"/>
                    <a:pt x="840" y="150"/>
                    <a:pt x="752" y="131"/>
                  </a:cubicBezTo>
                  <a:cubicBezTo>
                    <a:pt x="664" y="111"/>
                    <a:pt x="548" y="75"/>
                    <a:pt x="500" y="0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7"/>
            <p:cNvSpPr>
              <a:spLocks noEditPoints="1"/>
            </p:cNvSpPr>
            <p:nvPr/>
          </p:nvSpPr>
          <p:spPr bwMode="auto">
            <a:xfrm>
              <a:off x="6326188" y="3284537"/>
              <a:ext cx="2582862" cy="1377950"/>
            </a:xfrm>
            <a:custGeom>
              <a:avLst/>
              <a:gdLst>
                <a:gd name="T0" fmla="*/ 1218 w 1611"/>
                <a:gd name="T1" fmla="*/ 858 h 858"/>
                <a:gd name="T2" fmla="*/ 1218 w 1611"/>
                <a:gd name="T3" fmla="*/ 785 h 858"/>
                <a:gd name="T4" fmla="*/ 1235 w 1611"/>
                <a:gd name="T5" fmla="*/ 858 h 858"/>
                <a:gd name="T6" fmla="*/ 1218 w 1611"/>
                <a:gd name="T7" fmla="*/ 858 h 858"/>
                <a:gd name="T8" fmla="*/ 1218 w 1611"/>
                <a:gd name="T9" fmla="*/ 609 h 858"/>
                <a:gd name="T10" fmla="*/ 1218 w 1611"/>
                <a:gd name="T11" fmla="*/ 495 h 858"/>
                <a:gd name="T12" fmla="*/ 1345 w 1611"/>
                <a:gd name="T13" fmla="*/ 430 h 858"/>
                <a:gd name="T14" fmla="*/ 1218 w 1611"/>
                <a:gd name="T15" fmla="*/ 304 h 858"/>
                <a:gd name="T16" fmla="*/ 1218 w 1611"/>
                <a:gd name="T17" fmla="*/ 57 h 858"/>
                <a:gd name="T18" fmla="*/ 1553 w 1611"/>
                <a:gd name="T19" fmla="*/ 390 h 858"/>
                <a:gd name="T20" fmla="*/ 1507 w 1611"/>
                <a:gd name="T21" fmla="*/ 540 h 858"/>
                <a:gd name="T22" fmla="*/ 1507 w 1611"/>
                <a:gd name="T23" fmla="*/ 540 h 858"/>
                <a:gd name="T24" fmla="*/ 1218 w 1611"/>
                <a:gd name="T25" fmla="*/ 609 h 858"/>
                <a:gd name="T26" fmla="*/ 502 w 1611"/>
                <a:gd name="T27" fmla="*/ 197 h 858"/>
                <a:gd name="T28" fmla="*/ 416 w 1611"/>
                <a:gd name="T29" fmla="*/ 282 h 858"/>
                <a:gd name="T30" fmla="*/ 416 w 1611"/>
                <a:gd name="T31" fmla="*/ 36 h 858"/>
                <a:gd name="T32" fmla="*/ 538 w 1611"/>
                <a:gd name="T33" fmla="*/ 59 h 858"/>
                <a:gd name="T34" fmla="*/ 1073 w 1611"/>
                <a:gd name="T35" fmla="*/ 59 h 858"/>
                <a:gd name="T36" fmla="*/ 1207 w 1611"/>
                <a:gd name="T37" fmla="*/ 46 h 858"/>
                <a:gd name="T38" fmla="*/ 1218 w 1611"/>
                <a:gd name="T39" fmla="*/ 57 h 858"/>
                <a:gd name="T40" fmla="*/ 1218 w 1611"/>
                <a:gd name="T41" fmla="*/ 304 h 858"/>
                <a:gd name="T42" fmla="*/ 1125 w 1611"/>
                <a:gd name="T43" fmla="*/ 212 h 858"/>
                <a:gd name="T44" fmla="*/ 1104 w 1611"/>
                <a:gd name="T45" fmla="*/ 554 h 858"/>
                <a:gd name="T46" fmla="*/ 1218 w 1611"/>
                <a:gd name="T47" fmla="*/ 495 h 858"/>
                <a:gd name="T48" fmla="*/ 1218 w 1611"/>
                <a:gd name="T49" fmla="*/ 609 h 858"/>
                <a:gd name="T50" fmla="*/ 1145 w 1611"/>
                <a:gd name="T51" fmla="*/ 626 h 858"/>
                <a:gd name="T52" fmla="*/ 1135 w 1611"/>
                <a:gd name="T53" fmla="*/ 629 h 858"/>
                <a:gd name="T54" fmla="*/ 1218 w 1611"/>
                <a:gd name="T55" fmla="*/ 785 h 858"/>
                <a:gd name="T56" fmla="*/ 1218 w 1611"/>
                <a:gd name="T57" fmla="*/ 858 h 858"/>
                <a:gd name="T58" fmla="*/ 416 w 1611"/>
                <a:gd name="T59" fmla="*/ 858 h 858"/>
                <a:gd name="T60" fmla="*/ 416 w 1611"/>
                <a:gd name="T61" fmla="*/ 754 h 858"/>
                <a:gd name="T62" fmla="*/ 502 w 1611"/>
                <a:gd name="T63" fmla="*/ 634 h 858"/>
                <a:gd name="T64" fmla="*/ 466 w 1611"/>
                <a:gd name="T65" fmla="*/ 626 h 858"/>
                <a:gd name="T66" fmla="*/ 416 w 1611"/>
                <a:gd name="T67" fmla="*/ 614 h 858"/>
                <a:gd name="T68" fmla="*/ 416 w 1611"/>
                <a:gd name="T69" fmla="*/ 507 h 858"/>
                <a:gd name="T70" fmla="*/ 543 w 1611"/>
                <a:gd name="T71" fmla="*/ 572 h 858"/>
                <a:gd name="T72" fmla="*/ 502 w 1611"/>
                <a:gd name="T73" fmla="*/ 197 h 858"/>
                <a:gd name="T74" fmla="*/ 416 w 1611"/>
                <a:gd name="T75" fmla="*/ 282 h 858"/>
                <a:gd name="T76" fmla="*/ 267 w 1611"/>
                <a:gd name="T77" fmla="*/ 430 h 858"/>
                <a:gd name="T78" fmla="*/ 416 w 1611"/>
                <a:gd name="T79" fmla="*/ 507 h 858"/>
                <a:gd name="T80" fmla="*/ 416 w 1611"/>
                <a:gd name="T81" fmla="*/ 614 h 858"/>
                <a:gd name="T82" fmla="*/ 104 w 1611"/>
                <a:gd name="T83" fmla="*/ 540 h 858"/>
                <a:gd name="T84" fmla="*/ 104 w 1611"/>
                <a:gd name="T85" fmla="*/ 540 h 858"/>
                <a:gd name="T86" fmla="*/ 58 w 1611"/>
                <a:gd name="T87" fmla="*/ 390 h 858"/>
                <a:gd name="T88" fmla="*/ 404 w 1611"/>
                <a:gd name="T89" fmla="*/ 46 h 858"/>
                <a:gd name="T90" fmla="*/ 416 w 1611"/>
                <a:gd name="T91" fmla="*/ 36 h 858"/>
                <a:gd name="T92" fmla="*/ 416 w 1611"/>
                <a:gd name="T93" fmla="*/ 282 h 858"/>
                <a:gd name="T94" fmla="*/ 416 w 1611"/>
                <a:gd name="T95" fmla="*/ 754 h 858"/>
                <a:gd name="T96" fmla="*/ 416 w 1611"/>
                <a:gd name="T97" fmla="*/ 858 h 858"/>
                <a:gd name="T98" fmla="*/ 388 w 1611"/>
                <a:gd name="T99" fmla="*/ 858 h 858"/>
                <a:gd name="T100" fmla="*/ 416 w 1611"/>
                <a:gd name="T101" fmla="*/ 754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11" h="858">
                  <a:moveTo>
                    <a:pt x="1218" y="858"/>
                  </a:moveTo>
                  <a:cubicBezTo>
                    <a:pt x="1218" y="785"/>
                    <a:pt x="1218" y="785"/>
                    <a:pt x="1218" y="785"/>
                  </a:cubicBezTo>
                  <a:cubicBezTo>
                    <a:pt x="1228" y="810"/>
                    <a:pt x="1235" y="834"/>
                    <a:pt x="1235" y="858"/>
                  </a:cubicBezTo>
                  <a:cubicBezTo>
                    <a:pt x="1218" y="858"/>
                    <a:pt x="1218" y="858"/>
                    <a:pt x="1218" y="858"/>
                  </a:cubicBezTo>
                  <a:close/>
                  <a:moveTo>
                    <a:pt x="1218" y="609"/>
                  </a:moveTo>
                  <a:cubicBezTo>
                    <a:pt x="1218" y="495"/>
                    <a:pt x="1218" y="495"/>
                    <a:pt x="1218" y="495"/>
                  </a:cubicBezTo>
                  <a:cubicBezTo>
                    <a:pt x="1345" y="430"/>
                    <a:pt x="1345" y="430"/>
                    <a:pt x="1345" y="430"/>
                  </a:cubicBezTo>
                  <a:cubicBezTo>
                    <a:pt x="1218" y="304"/>
                    <a:pt x="1218" y="304"/>
                    <a:pt x="1218" y="304"/>
                  </a:cubicBezTo>
                  <a:cubicBezTo>
                    <a:pt x="1218" y="57"/>
                    <a:pt x="1218" y="57"/>
                    <a:pt x="1218" y="57"/>
                  </a:cubicBezTo>
                  <a:cubicBezTo>
                    <a:pt x="1553" y="390"/>
                    <a:pt x="1553" y="390"/>
                    <a:pt x="1553" y="390"/>
                  </a:cubicBezTo>
                  <a:cubicBezTo>
                    <a:pt x="1611" y="448"/>
                    <a:pt x="1567" y="527"/>
                    <a:pt x="1507" y="540"/>
                  </a:cubicBezTo>
                  <a:cubicBezTo>
                    <a:pt x="1507" y="540"/>
                    <a:pt x="1507" y="540"/>
                    <a:pt x="1507" y="540"/>
                  </a:cubicBezTo>
                  <a:lnTo>
                    <a:pt x="1218" y="609"/>
                  </a:lnTo>
                  <a:close/>
                  <a:moveTo>
                    <a:pt x="502" y="197"/>
                  </a:moveTo>
                  <a:cubicBezTo>
                    <a:pt x="416" y="282"/>
                    <a:pt x="416" y="282"/>
                    <a:pt x="416" y="282"/>
                  </a:cubicBezTo>
                  <a:cubicBezTo>
                    <a:pt x="416" y="36"/>
                    <a:pt x="416" y="36"/>
                    <a:pt x="416" y="36"/>
                  </a:cubicBezTo>
                  <a:cubicBezTo>
                    <a:pt x="460" y="3"/>
                    <a:pt x="512" y="22"/>
                    <a:pt x="538" y="59"/>
                  </a:cubicBezTo>
                  <a:cubicBezTo>
                    <a:pt x="1073" y="59"/>
                    <a:pt x="1073" y="59"/>
                    <a:pt x="1073" y="59"/>
                  </a:cubicBezTo>
                  <a:cubicBezTo>
                    <a:pt x="1102" y="19"/>
                    <a:pt x="1161" y="0"/>
                    <a:pt x="1207" y="46"/>
                  </a:cubicBezTo>
                  <a:cubicBezTo>
                    <a:pt x="1218" y="57"/>
                    <a:pt x="1218" y="57"/>
                    <a:pt x="1218" y="57"/>
                  </a:cubicBezTo>
                  <a:cubicBezTo>
                    <a:pt x="1218" y="304"/>
                    <a:pt x="1218" y="304"/>
                    <a:pt x="1218" y="304"/>
                  </a:cubicBezTo>
                  <a:cubicBezTo>
                    <a:pt x="1125" y="212"/>
                    <a:pt x="1125" y="212"/>
                    <a:pt x="1125" y="212"/>
                  </a:cubicBezTo>
                  <a:cubicBezTo>
                    <a:pt x="1100" y="329"/>
                    <a:pt x="1076" y="449"/>
                    <a:pt x="1104" y="554"/>
                  </a:cubicBezTo>
                  <a:cubicBezTo>
                    <a:pt x="1218" y="495"/>
                    <a:pt x="1218" y="495"/>
                    <a:pt x="1218" y="495"/>
                  </a:cubicBezTo>
                  <a:cubicBezTo>
                    <a:pt x="1218" y="609"/>
                    <a:pt x="1218" y="609"/>
                    <a:pt x="1218" y="609"/>
                  </a:cubicBezTo>
                  <a:cubicBezTo>
                    <a:pt x="1145" y="626"/>
                    <a:pt x="1145" y="626"/>
                    <a:pt x="1145" y="626"/>
                  </a:cubicBezTo>
                  <a:cubicBezTo>
                    <a:pt x="1141" y="627"/>
                    <a:pt x="1138" y="628"/>
                    <a:pt x="1135" y="629"/>
                  </a:cubicBezTo>
                  <a:cubicBezTo>
                    <a:pt x="1165" y="689"/>
                    <a:pt x="1198" y="738"/>
                    <a:pt x="1218" y="785"/>
                  </a:cubicBezTo>
                  <a:cubicBezTo>
                    <a:pt x="1218" y="858"/>
                    <a:pt x="1218" y="858"/>
                    <a:pt x="1218" y="858"/>
                  </a:cubicBezTo>
                  <a:cubicBezTo>
                    <a:pt x="416" y="858"/>
                    <a:pt x="416" y="858"/>
                    <a:pt x="416" y="858"/>
                  </a:cubicBezTo>
                  <a:cubicBezTo>
                    <a:pt x="416" y="754"/>
                    <a:pt x="416" y="754"/>
                    <a:pt x="416" y="754"/>
                  </a:cubicBezTo>
                  <a:cubicBezTo>
                    <a:pt x="437" y="716"/>
                    <a:pt x="468" y="680"/>
                    <a:pt x="502" y="634"/>
                  </a:cubicBezTo>
                  <a:cubicBezTo>
                    <a:pt x="491" y="632"/>
                    <a:pt x="479" y="629"/>
                    <a:pt x="466" y="626"/>
                  </a:cubicBezTo>
                  <a:cubicBezTo>
                    <a:pt x="416" y="614"/>
                    <a:pt x="416" y="614"/>
                    <a:pt x="416" y="614"/>
                  </a:cubicBezTo>
                  <a:cubicBezTo>
                    <a:pt x="416" y="507"/>
                    <a:pt x="416" y="507"/>
                    <a:pt x="416" y="507"/>
                  </a:cubicBezTo>
                  <a:cubicBezTo>
                    <a:pt x="543" y="572"/>
                    <a:pt x="543" y="572"/>
                    <a:pt x="543" y="572"/>
                  </a:cubicBezTo>
                  <a:cubicBezTo>
                    <a:pt x="595" y="462"/>
                    <a:pt x="543" y="331"/>
                    <a:pt x="502" y="197"/>
                  </a:cubicBezTo>
                  <a:close/>
                  <a:moveTo>
                    <a:pt x="416" y="282"/>
                  </a:moveTo>
                  <a:cubicBezTo>
                    <a:pt x="267" y="430"/>
                    <a:pt x="267" y="430"/>
                    <a:pt x="267" y="430"/>
                  </a:cubicBezTo>
                  <a:cubicBezTo>
                    <a:pt x="416" y="507"/>
                    <a:pt x="416" y="507"/>
                    <a:pt x="416" y="507"/>
                  </a:cubicBezTo>
                  <a:cubicBezTo>
                    <a:pt x="416" y="614"/>
                    <a:pt x="416" y="614"/>
                    <a:pt x="416" y="614"/>
                  </a:cubicBezTo>
                  <a:cubicBezTo>
                    <a:pt x="104" y="540"/>
                    <a:pt x="104" y="540"/>
                    <a:pt x="104" y="540"/>
                  </a:cubicBezTo>
                  <a:cubicBezTo>
                    <a:pt x="104" y="540"/>
                    <a:pt x="104" y="540"/>
                    <a:pt x="104" y="540"/>
                  </a:cubicBezTo>
                  <a:cubicBezTo>
                    <a:pt x="44" y="527"/>
                    <a:pt x="0" y="448"/>
                    <a:pt x="58" y="390"/>
                  </a:cubicBezTo>
                  <a:cubicBezTo>
                    <a:pt x="404" y="46"/>
                    <a:pt x="404" y="46"/>
                    <a:pt x="404" y="46"/>
                  </a:cubicBezTo>
                  <a:cubicBezTo>
                    <a:pt x="408" y="42"/>
                    <a:pt x="412" y="39"/>
                    <a:pt x="416" y="36"/>
                  </a:cubicBezTo>
                  <a:cubicBezTo>
                    <a:pt x="416" y="282"/>
                    <a:pt x="416" y="282"/>
                    <a:pt x="416" y="282"/>
                  </a:cubicBezTo>
                  <a:close/>
                  <a:moveTo>
                    <a:pt x="416" y="754"/>
                  </a:moveTo>
                  <a:cubicBezTo>
                    <a:pt x="416" y="858"/>
                    <a:pt x="416" y="858"/>
                    <a:pt x="416" y="858"/>
                  </a:cubicBezTo>
                  <a:cubicBezTo>
                    <a:pt x="388" y="858"/>
                    <a:pt x="388" y="858"/>
                    <a:pt x="388" y="858"/>
                  </a:cubicBezTo>
                  <a:cubicBezTo>
                    <a:pt x="389" y="818"/>
                    <a:pt x="399" y="785"/>
                    <a:pt x="416" y="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9"/>
            <p:cNvSpPr>
              <a:spLocks/>
            </p:cNvSpPr>
            <p:nvPr/>
          </p:nvSpPr>
          <p:spPr bwMode="auto">
            <a:xfrm>
              <a:off x="7045325" y="4230687"/>
              <a:ext cx="103187" cy="100013"/>
            </a:xfrm>
            <a:custGeom>
              <a:avLst/>
              <a:gdLst>
                <a:gd name="T0" fmla="*/ 32 w 64"/>
                <a:gd name="T1" fmla="*/ 0 h 63"/>
                <a:gd name="T2" fmla="*/ 64 w 64"/>
                <a:gd name="T3" fmla="*/ 32 h 63"/>
                <a:gd name="T4" fmla="*/ 39 w 64"/>
                <a:gd name="T5" fmla="*/ 63 h 63"/>
                <a:gd name="T6" fmla="*/ 53 w 64"/>
                <a:gd name="T7" fmla="*/ 45 h 63"/>
                <a:gd name="T8" fmla="*/ 17 w 64"/>
                <a:gd name="T9" fmla="*/ 37 h 63"/>
                <a:gd name="T10" fmla="*/ 0 w 64"/>
                <a:gd name="T11" fmla="*/ 33 h 63"/>
                <a:gd name="T12" fmla="*/ 0 w 64"/>
                <a:gd name="T13" fmla="*/ 32 h 63"/>
                <a:gd name="T14" fmla="*/ 32 w 64"/>
                <a:gd name="T1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63">
                  <a:moveTo>
                    <a:pt x="32" y="0"/>
                  </a:moveTo>
                  <a:cubicBezTo>
                    <a:pt x="50" y="0"/>
                    <a:pt x="64" y="15"/>
                    <a:pt x="64" y="32"/>
                  </a:cubicBezTo>
                  <a:cubicBezTo>
                    <a:pt x="64" y="48"/>
                    <a:pt x="53" y="60"/>
                    <a:pt x="39" y="63"/>
                  </a:cubicBezTo>
                  <a:cubicBezTo>
                    <a:pt x="44" y="57"/>
                    <a:pt x="48" y="51"/>
                    <a:pt x="53" y="45"/>
                  </a:cubicBezTo>
                  <a:cubicBezTo>
                    <a:pt x="42" y="43"/>
                    <a:pt x="30" y="40"/>
                    <a:pt x="17" y="37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4" y="0"/>
                    <a:pt x="32" y="0"/>
                  </a:cubicBezTo>
                  <a:close/>
                </a:path>
              </a:pathLst>
            </a:custGeom>
            <a:solidFill>
              <a:srgbClr val="184F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4"/>
            <p:cNvSpPr>
              <a:spLocks/>
            </p:cNvSpPr>
            <p:nvPr/>
          </p:nvSpPr>
          <p:spPr bwMode="auto">
            <a:xfrm>
              <a:off x="7829550" y="4271962"/>
              <a:ext cx="109537" cy="79375"/>
            </a:xfrm>
            <a:custGeom>
              <a:avLst/>
              <a:gdLst>
                <a:gd name="T0" fmla="*/ 64 w 68"/>
                <a:gd name="T1" fmla="*/ 10 h 50"/>
                <a:gd name="T2" fmla="*/ 64 w 68"/>
                <a:gd name="T3" fmla="*/ 10 h 50"/>
                <a:gd name="T4" fmla="*/ 44 w 68"/>
                <a:gd name="T5" fmla="*/ 4 h 50"/>
                <a:gd name="T6" fmla="*/ 10 w 68"/>
                <a:gd name="T7" fmla="*/ 20 h 50"/>
                <a:gd name="T8" fmla="*/ 3 w 68"/>
                <a:gd name="T9" fmla="*/ 40 h 50"/>
                <a:gd name="T10" fmla="*/ 3 w 68"/>
                <a:gd name="T11" fmla="*/ 40 h 50"/>
                <a:gd name="T12" fmla="*/ 23 w 68"/>
                <a:gd name="T13" fmla="*/ 46 h 50"/>
                <a:gd name="T14" fmla="*/ 58 w 68"/>
                <a:gd name="T15" fmla="*/ 30 h 50"/>
                <a:gd name="T16" fmla="*/ 64 w 68"/>
                <a:gd name="T17" fmla="*/ 1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0">
                  <a:moveTo>
                    <a:pt x="64" y="10"/>
                  </a:moveTo>
                  <a:cubicBezTo>
                    <a:pt x="64" y="10"/>
                    <a:pt x="64" y="10"/>
                    <a:pt x="64" y="10"/>
                  </a:cubicBezTo>
                  <a:cubicBezTo>
                    <a:pt x="60" y="3"/>
                    <a:pt x="51" y="0"/>
                    <a:pt x="44" y="4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2" y="23"/>
                    <a:pt x="0" y="33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7" y="47"/>
                    <a:pt x="16" y="50"/>
                    <a:pt x="23" y="46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65" y="27"/>
                    <a:pt x="68" y="17"/>
                    <a:pt x="64" y="10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5"/>
            <p:cNvSpPr>
              <a:spLocks/>
            </p:cNvSpPr>
            <p:nvPr/>
          </p:nvSpPr>
          <p:spPr bwMode="auto">
            <a:xfrm>
              <a:off x="7893050" y="4240212"/>
              <a:ext cx="273050" cy="180975"/>
            </a:xfrm>
            <a:custGeom>
              <a:avLst/>
              <a:gdLst>
                <a:gd name="T0" fmla="*/ 83 w 171"/>
                <a:gd name="T1" fmla="*/ 0 h 113"/>
                <a:gd name="T2" fmla="*/ 0 w 171"/>
                <a:gd name="T3" fmla="*/ 50 h 113"/>
                <a:gd name="T4" fmla="*/ 85 w 171"/>
                <a:gd name="T5" fmla="*/ 113 h 113"/>
                <a:gd name="T6" fmla="*/ 171 w 171"/>
                <a:gd name="T7" fmla="*/ 50 h 113"/>
                <a:gd name="T8" fmla="*/ 83 w 171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113">
                  <a:moveTo>
                    <a:pt x="83" y="0"/>
                  </a:moveTo>
                  <a:cubicBezTo>
                    <a:pt x="36" y="0"/>
                    <a:pt x="0" y="16"/>
                    <a:pt x="0" y="50"/>
                  </a:cubicBezTo>
                  <a:cubicBezTo>
                    <a:pt x="0" y="85"/>
                    <a:pt x="38" y="113"/>
                    <a:pt x="85" y="113"/>
                  </a:cubicBezTo>
                  <a:cubicBezTo>
                    <a:pt x="133" y="113"/>
                    <a:pt x="171" y="85"/>
                    <a:pt x="171" y="50"/>
                  </a:cubicBezTo>
                  <a:cubicBezTo>
                    <a:pt x="171" y="16"/>
                    <a:pt x="130" y="0"/>
                    <a:pt x="83" y="0"/>
                  </a:cubicBezTo>
                  <a:close/>
                </a:path>
              </a:pathLst>
            </a:custGeom>
            <a:solidFill>
              <a:srgbClr val="F5C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6"/>
            <p:cNvSpPr>
              <a:spLocks/>
            </p:cNvSpPr>
            <p:nvPr/>
          </p:nvSpPr>
          <p:spPr bwMode="auto">
            <a:xfrm>
              <a:off x="8110538" y="4217987"/>
              <a:ext cx="69850" cy="88900"/>
            </a:xfrm>
            <a:custGeom>
              <a:avLst/>
              <a:gdLst>
                <a:gd name="T0" fmla="*/ 33 w 44"/>
                <a:gd name="T1" fmla="*/ 3 h 56"/>
                <a:gd name="T2" fmla="*/ 33 w 44"/>
                <a:gd name="T3" fmla="*/ 3 h 56"/>
                <a:gd name="T4" fmla="*/ 13 w 44"/>
                <a:gd name="T5" fmla="*/ 11 h 56"/>
                <a:gd name="T6" fmla="*/ 3 w 44"/>
                <a:gd name="T7" fmla="*/ 33 h 56"/>
                <a:gd name="T8" fmla="*/ 11 w 44"/>
                <a:gd name="T9" fmla="*/ 53 h 56"/>
                <a:gd name="T10" fmla="*/ 11 w 44"/>
                <a:gd name="T11" fmla="*/ 53 h 56"/>
                <a:gd name="T12" fmla="*/ 31 w 44"/>
                <a:gd name="T13" fmla="*/ 45 h 56"/>
                <a:gd name="T14" fmla="*/ 41 w 44"/>
                <a:gd name="T15" fmla="*/ 22 h 56"/>
                <a:gd name="T16" fmla="*/ 33 w 44"/>
                <a:gd name="T17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6">
                  <a:moveTo>
                    <a:pt x="33" y="3"/>
                  </a:moveTo>
                  <a:cubicBezTo>
                    <a:pt x="33" y="3"/>
                    <a:pt x="33" y="3"/>
                    <a:pt x="33" y="3"/>
                  </a:cubicBezTo>
                  <a:cubicBezTo>
                    <a:pt x="25" y="0"/>
                    <a:pt x="17" y="3"/>
                    <a:pt x="13" y="11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0" y="41"/>
                    <a:pt x="4" y="50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9" y="56"/>
                    <a:pt x="28" y="53"/>
                    <a:pt x="31" y="45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4" y="15"/>
                    <a:pt x="40" y="6"/>
                    <a:pt x="33" y="3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7"/>
            <p:cNvSpPr>
              <a:spLocks/>
            </p:cNvSpPr>
            <p:nvPr/>
          </p:nvSpPr>
          <p:spPr bwMode="auto">
            <a:xfrm>
              <a:off x="8018463" y="4205287"/>
              <a:ext cx="95250" cy="157163"/>
            </a:xfrm>
            <a:custGeom>
              <a:avLst/>
              <a:gdLst>
                <a:gd name="T0" fmla="*/ 48 w 59"/>
                <a:gd name="T1" fmla="*/ 3 h 97"/>
                <a:gd name="T2" fmla="*/ 48 w 59"/>
                <a:gd name="T3" fmla="*/ 3 h 97"/>
                <a:gd name="T4" fmla="*/ 29 w 59"/>
                <a:gd name="T5" fmla="*/ 11 h 97"/>
                <a:gd name="T6" fmla="*/ 3 w 59"/>
                <a:gd name="T7" fmla="*/ 74 h 97"/>
                <a:gd name="T8" fmla="*/ 11 w 59"/>
                <a:gd name="T9" fmla="*/ 94 h 97"/>
                <a:gd name="T10" fmla="*/ 11 w 59"/>
                <a:gd name="T11" fmla="*/ 94 h 97"/>
                <a:gd name="T12" fmla="*/ 30 w 59"/>
                <a:gd name="T13" fmla="*/ 86 h 97"/>
                <a:gd name="T14" fmla="*/ 56 w 59"/>
                <a:gd name="T15" fmla="*/ 22 h 97"/>
                <a:gd name="T16" fmla="*/ 48 w 59"/>
                <a:gd name="T17" fmla="*/ 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97">
                  <a:moveTo>
                    <a:pt x="48" y="3"/>
                  </a:moveTo>
                  <a:cubicBezTo>
                    <a:pt x="48" y="3"/>
                    <a:pt x="48" y="3"/>
                    <a:pt x="48" y="3"/>
                  </a:cubicBezTo>
                  <a:cubicBezTo>
                    <a:pt x="41" y="0"/>
                    <a:pt x="32" y="3"/>
                    <a:pt x="29" y="1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0" y="82"/>
                    <a:pt x="3" y="91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9" y="97"/>
                    <a:pt x="27" y="93"/>
                    <a:pt x="30" y="86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9" y="15"/>
                    <a:pt x="56" y="6"/>
                    <a:pt x="48" y="3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8"/>
            <p:cNvSpPr>
              <a:spLocks/>
            </p:cNvSpPr>
            <p:nvPr/>
          </p:nvSpPr>
          <p:spPr bwMode="auto">
            <a:xfrm>
              <a:off x="7958138" y="4200525"/>
              <a:ext cx="96837" cy="158750"/>
            </a:xfrm>
            <a:custGeom>
              <a:avLst/>
              <a:gdLst>
                <a:gd name="T0" fmla="*/ 49 w 60"/>
                <a:gd name="T1" fmla="*/ 4 h 98"/>
                <a:gd name="T2" fmla="*/ 49 w 60"/>
                <a:gd name="T3" fmla="*/ 4 h 98"/>
                <a:gd name="T4" fmla="*/ 29 w 60"/>
                <a:gd name="T5" fmla="*/ 12 h 98"/>
                <a:gd name="T6" fmla="*/ 3 w 60"/>
                <a:gd name="T7" fmla="*/ 75 h 98"/>
                <a:gd name="T8" fmla="*/ 11 w 60"/>
                <a:gd name="T9" fmla="*/ 94 h 98"/>
                <a:gd name="T10" fmla="*/ 11 w 60"/>
                <a:gd name="T11" fmla="*/ 94 h 98"/>
                <a:gd name="T12" fmla="*/ 30 w 60"/>
                <a:gd name="T13" fmla="*/ 86 h 98"/>
                <a:gd name="T14" fmla="*/ 57 w 60"/>
                <a:gd name="T15" fmla="*/ 23 h 98"/>
                <a:gd name="T16" fmla="*/ 49 w 60"/>
                <a:gd name="T17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98">
                  <a:moveTo>
                    <a:pt x="49" y="4"/>
                  </a:moveTo>
                  <a:cubicBezTo>
                    <a:pt x="49" y="4"/>
                    <a:pt x="49" y="4"/>
                    <a:pt x="49" y="4"/>
                  </a:cubicBezTo>
                  <a:cubicBezTo>
                    <a:pt x="41" y="0"/>
                    <a:pt x="32" y="4"/>
                    <a:pt x="29" y="12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0" y="82"/>
                    <a:pt x="3" y="91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8" y="98"/>
                    <a:pt x="27" y="94"/>
                    <a:pt x="30" y="8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60" y="16"/>
                    <a:pt x="56" y="7"/>
                    <a:pt x="49" y="4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9"/>
            <p:cNvSpPr>
              <a:spLocks/>
            </p:cNvSpPr>
            <p:nvPr/>
          </p:nvSpPr>
          <p:spPr bwMode="auto">
            <a:xfrm>
              <a:off x="7896225" y="4203700"/>
              <a:ext cx="95250" cy="157163"/>
            </a:xfrm>
            <a:custGeom>
              <a:avLst/>
              <a:gdLst>
                <a:gd name="T0" fmla="*/ 49 w 60"/>
                <a:gd name="T1" fmla="*/ 3 h 97"/>
                <a:gd name="T2" fmla="*/ 49 w 60"/>
                <a:gd name="T3" fmla="*/ 3 h 97"/>
                <a:gd name="T4" fmla="*/ 29 w 60"/>
                <a:gd name="T5" fmla="*/ 11 h 97"/>
                <a:gd name="T6" fmla="*/ 3 w 60"/>
                <a:gd name="T7" fmla="*/ 74 h 97"/>
                <a:gd name="T8" fmla="*/ 11 w 60"/>
                <a:gd name="T9" fmla="*/ 94 h 97"/>
                <a:gd name="T10" fmla="*/ 11 w 60"/>
                <a:gd name="T11" fmla="*/ 94 h 97"/>
                <a:gd name="T12" fmla="*/ 31 w 60"/>
                <a:gd name="T13" fmla="*/ 86 h 97"/>
                <a:gd name="T14" fmla="*/ 57 w 60"/>
                <a:gd name="T15" fmla="*/ 22 h 97"/>
                <a:gd name="T16" fmla="*/ 49 w 60"/>
                <a:gd name="T17" fmla="*/ 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97">
                  <a:moveTo>
                    <a:pt x="49" y="3"/>
                  </a:moveTo>
                  <a:cubicBezTo>
                    <a:pt x="49" y="3"/>
                    <a:pt x="49" y="3"/>
                    <a:pt x="49" y="3"/>
                  </a:cubicBezTo>
                  <a:cubicBezTo>
                    <a:pt x="41" y="0"/>
                    <a:pt x="32" y="3"/>
                    <a:pt x="29" y="1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0" y="82"/>
                    <a:pt x="3" y="91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9" y="97"/>
                    <a:pt x="27" y="93"/>
                    <a:pt x="31" y="86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60" y="15"/>
                    <a:pt x="56" y="6"/>
                    <a:pt x="49" y="3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2"/>
            <p:cNvSpPr>
              <a:spLocks/>
            </p:cNvSpPr>
            <p:nvPr/>
          </p:nvSpPr>
          <p:spPr bwMode="auto">
            <a:xfrm>
              <a:off x="7297738" y="4271962"/>
              <a:ext cx="107950" cy="79375"/>
            </a:xfrm>
            <a:custGeom>
              <a:avLst/>
              <a:gdLst>
                <a:gd name="T0" fmla="*/ 3 w 68"/>
                <a:gd name="T1" fmla="*/ 10 h 50"/>
                <a:gd name="T2" fmla="*/ 3 w 68"/>
                <a:gd name="T3" fmla="*/ 10 h 50"/>
                <a:gd name="T4" fmla="*/ 23 w 68"/>
                <a:gd name="T5" fmla="*/ 4 h 50"/>
                <a:gd name="T6" fmla="*/ 58 w 68"/>
                <a:gd name="T7" fmla="*/ 20 h 50"/>
                <a:gd name="T8" fmla="*/ 64 w 68"/>
                <a:gd name="T9" fmla="*/ 40 h 50"/>
                <a:gd name="T10" fmla="*/ 64 w 68"/>
                <a:gd name="T11" fmla="*/ 40 h 50"/>
                <a:gd name="T12" fmla="*/ 44 w 68"/>
                <a:gd name="T13" fmla="*/ 46 h 50"/>
                <a:gd name="T14" fmla="*/ 10 w 68"/>
                <a:gd name="T15" fmla="*/ 30 h 50"/>
                <a:gd name="T16" fmla="*/ 3 w 68"/>
                <a:gd name="T17" fmla="*/ 1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0"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7" y="3"/>
                    <a:pt x="16" y="0"/>
                    <a:pt x="23" y="4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5" y="23"/>
                    <a:pt x="68" y="33"/>
                    <a:pt x="64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0" y="47"/>
                    <a:pt x="51" y="50"/>
                    <a:pt x="44" y="46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" y="27"/>
                    <a:pt x="0" y="17"/>
                    <a:pt x="3" y="10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3"/>
            <p:cNvSpPr>
              <a:spLocks/>
            </p:cNvSpPr>
            <p:nvPr/>
          </p:nvSpPr>
          <p:spPr bwMode="auto">
            <a:xfrm>
              <a:off x="7069138" y="4240212"/>
              <a:ext cx="273050" cy="180975"/>
            </a:xfrm>
            <a:custGeom>
              <a:avLst/>
              <a:gdLst>
                <a:gd name="T0" fmla="*/ 87 w 170"/>
                <a:gd name="T1" fmla="*/ 0 h 113"/>
                <a:gd name="T2" fmla="*/ 170 w 170"/>
                <a:gd name="T3" fmla="*/ 50 h 113"/>
                <a:gd name="T4" fmla="*/ 85 w 170"/>
                <a:gd name="T5" fmla="*/ 113 h 113"/>
                <a:gd name="T6" fmla="*/ 0 w 170"/>
                <a:gd name="T7" fmla="*/ 50 h 113"/>
                <a:gd name="T8" fmla="*/ 87 w 170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13">
                  <a:moveTo>
                    <a:pt x="87" y="0"/>
                  </a:moveTo>
                  <a:cubicBezTo>
                    <a:pt x="134" y="0"/>
                    <a:pt x="170" y="16"/>
                    <a:pt x="170" y="50"/>
                  </a:cubicBezTo>
                  <a:cubicBezTo>
                    <a:pt x="170" y="85"/>
                    <a:pt x="132" y="113"/>
                    <a:pt x="85" y="113"/>
                  </a:cubicBezTo>
                  <a:cubicBezTo>
                    <a:pt x="38" y="113"/>
                    <a:pt x="0" y="85"/>
                    <a:pt x="0" y="50"/>
                  </a:cubicBezTo>
                  <a:cubicBezTo>
                    <a:pt x="0" y="16"/>
                    <a:pt x="40" y="0"/>
                    <a:pt x="87" y="0"/>
                  </a:cubicBezTo>
                  <a:close/>
                </a:path>
              </a:pathLst>
            </a:custGeom>
            <a:solidFill>
              <a:srgbClr val="F5C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4"/>
            <p:cNvSpPr>
              <a:spLocks/>
            </p:cNvSpPr>
            <p:nvPr/>
          </p:nvSpPr>
          <p:spPr bwMode="auto">
            <a:xfrm>
              <a:off x="7053263" y="4217987"/>
              <a:ext cx="71437" cy="88900"/>
            </a:xfrm>
            <a:custGeom>
              <a:avLst/>
              <a:gdLst>
                <a:gd name="T0" fmla="*/ 11 w 44"/>
                <a:gd name="T1" fmla="*/ 3 h 56"/>
                <a:gd name="T2" fmla="*/ 11 w 44"/>
                <a:gd name="T3" fmla="*/ 3 h 56"/>
                <a:gd name="T4" fmla="*/ 31 w 44"/>
                <a:gd name="T5" fmla="*/ 11 h 56"/>
                <a:gd name="T6" fmla="*/ 41 w 44"/>
                <a:gd name="T7" fmla="*/ 33 h 56"/>
                <a:gd name="T8" fmla="*/ 33 w 44"/>
                <a:gd name="T9" fmla="*/ 53 h 56"/>
                <a:gd name="T10" fmla="*/ 33 w 44"/>
                <a:gd name="T11" fmla="*/ 53 h 56"/>
                <a:gd name="T12" fmla="*/ 13 w 44"/>
                <a:gd name="T13" fmla="*/ 45 h 56"/>
                <a:gd name="T14" fmla="*/ 4 w 44"/>
                <a:gd name="T15" fmla="*/ 22 h 56"/>
                <a:gd name="T16" fmla="*/ 11 w 44"/>
                <a:gd name="T17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6">
                  <a:moveTo>
                    <a:pt x="11" y="3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19" y="0"/>
                    <a:pt x="28" y="3"/>
                    <a:pt x="31" y="11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4" y="41"/>
                    <a:pt x="41" y="50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25" y="56"/>
                    <a:pt x="17" y="53"/>
                    <a:pt x="13" y="45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15"/>
                    <a:pt x="4" y="6"/>
                    <a:pt x="11" y="3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5"/>
            <p:cNvSpPr>
              <a:spLocks/>
            </p:cNvSpPr>
            <p:nvPr/>
          </p:nvSpPr>
          <p:spPr bwMode="auto">
            <a:xfrm>
              <a:off x="7121525" y="4205287"/>
              <a:ext cx="95250" cy="157163"/>
            </a:xfrm>
            <a:custGeom>
              <a:avLst/>
              <a:gdLst>
                <a:gd name="T0" fmla="*/ 11 w 60"/>
                <a:gd name="T1" fmla="*/ 3 h 97"/>
                <a:gd name="T2" fmla="*/ 11 w 60"/>
                <a:gd name="T3" fmla="*/ 3 h 97"/>
                <a:gd name="T4" fmla="*/ 31 w 60"/>
                <a:gd name="T5" fmla="*/ 11 h 97"/>
                <a:gd name="T6" fmla="*/ 57 w 60"/>
                <a:gd name="T7" fmla="*/ 74 h 97"/>
                <a:gd name="T8" fmla="*/ 48 w 60"/>
                <a:gd name="T9" fmla="*/ 94 h 97"/>
                <a:gd name="T10" fmla="*/ 48 w 60"/>
                <a:gd name="T11" fmla="*/ 94 h 97"/>
                <a:gd name="T12" fmla="*/ 29 w 60"/>
                <a:gd name="T13" fmla="*/ 86 h 97"/>
                <a:gd name="T14" fmla="*/ 3 w 60"/>
                <a:gd name="T15" fmla="*/ 22 h 97"/>
                <a:gd name="T16" fmla="*/ 11 w 60"/>
                <a:gd name="T17" fmla="*/ 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97">
                  <a:moveTo>
                    <a:pt x="11" y="3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19" y="0"/>
                    <a:pt x="28" y="3"/>
                    <a:pt x="31" y="11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60" y="82"/>
                    <a:pt x="56" y="91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1" y="97"/>
                    <a:pt x="32" y="93"/>
                    <a:pt x="29" y="86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15"/>
                    <a:pt x="4" y="6"/>
                    <a:pt x="11" y="3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6"/>
            <p:cNvSpPr>
              <a:spLocks/>
            </p:cNvSpPr>
            <p:nvPr/>
          </p:nvSpPr>
          <p:spPr bwMode="auto">
            <a:xfrm>
              <a:off x="7181850" y="4200525"/>
              <a:ext cx="96837" cy="158750"/>
            </a:xfrm>
            <a:custGeom>
              <a:avLst/>
              <a:gdLst>
                <a:gd name="T0" fmla="*/ 11 w 60"/>
                <a:gd name="T1" fmla="*/ 4 h 98"/>
                <a:gd name="T2" fmla="*/ 11 w 60"/>
                <a:gd name="T3" fmla="*/ 4 h 98"/>
                <a:gd name="T4" fmla="*/ 30 w 60"/>
                <a:gd name="T5" fmla="*/ 12 h 98"/>
                <a:gd name="T6" fmla="*/ 57 w 60"/>
                <a:gd name="T7" fmla="*/ 75 h 98"/>
                <a:gd name="T8" fmla="*/ 49 w 60"/>
                <a:gd name="T9" fmla="*/ 94 h 98"/>
                <a:gd name="T10" fmla="*/ 49 w 60"/>
                <a:gd name="T11" fmla="*/ 94 h 98"/>
                <a:gd name="T12" fmla="*/ 29 w 60"/>
                <a:gd name="T13" fmla="*/ 86 h 98"/>
                <a:gd name="T14" fmla="*/ 3 w 60"/>
                <a:gd name="T15" fmla="*/ 23 h 98"/>
                <a:gd name="T16" fmla="*/ 11 w 60"/>
                <a:gd name="T17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98">
                  <a:moveTo>
                    <a:pt x="11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8" y="0"/>
                    <a:pt x="27" y="4"/>
                    <a:pt x="30" y="12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60" y="82"/>
                    <a:pt x="56" y="91"/>
                    <a:pt x="49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1" y="98"/>
                    <a:pt x="32" y="94"/>
                    <a:pt x="29" y="86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16"/>
                    <a:pt x="3" y="7"/>
                    <a:pt x="11" y="4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7"/>
            <p:cNvSpPr>
              <a:spLocks/>
            </p:cNvSpPr>
            <p:nvPr/>
          </p:nvSpPr>
          <p:spPr bwMode="auto">
            <a:xfrm>
              <a:off x="7243763" y="4203700"/>
              <a:ext cx="95250" cy="157163"/>
            </a:xfrm>
            <a:custGeom>
              <a:avLst/>
              <a:gdLst>
                <a:gd name="T0" fmla="*/ 11 w 59"/>
                <a:gd name="T1" fmla="*/ 3 h 97"/>
                <a:gd name="T2" fmla="*/ 11 w 59"/>
                <a:gd name="T3" fmla="*/ 3 h 97"/>
                <a:gd name="T4" fmla="*/ 30 w 59"/>
                <a:gd name="T5" fmla="*/ 11 h 97"/>
                <a:gd name="T6" fmla="*/ 56 w 59"/>
                <a:gd name="T7" fmla="*/ 74 h 97"/>
                <a:gd name="T8" fmla="*/ 48 w 59"/>
                <a:gd name="T9" fmla="*/ 94 h 97"/>
                <a:gd name="T10" fmla="*/ 48 w 59"/>
                <a:gd name="T11" fmla="*/ 94 h 97"/>
                <a:gd name="T12" fmla="*/ 29 w 59"/>
                <a:gd name="T13" fmla="*/ 86 h 97"/>
                <a:gd name="T14" fmla="*/ 3 w 59"/>
                <a:gd name="T15" fmla="*/ 22 h 97"/>
                <a:gd name="T16" fmla="*/ 11 w 59"/>
                <a:gd name="T17" fmla="*/ 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97">
                  <a:moveTo>
                    <a:pt x="11" y="3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18" y="0"/>
                    <a:pt x="27" y="3"/>
                    <a:pt x="30" y="11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9" y="82"/>
                    <a:pt x="56" y="91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1" y="97"/>
                    <a:pt x="32" y="93"/>
                    <a:pt x="29" y="86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15"/>
                    <a:pt x="3" y="6"/>
                    <a:pt x="11" y="3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1"/>
            <p:cNvSpPr>
              <a:spLocks/>
            </p:cNvSpPr>
            <p:nvPr/>
          </p:nvSpPr>
          <p:spPr bwMode="auto">
            <a:xfrm>
              <a:off x="7146925" y="1946275"/>
              <a:ext cx="944562" cy="1000125"/>
            </a:xfrm>
            <a:custGeom>
              <a:avLst/>
              <a:gdLst>
                <a:gd name="T0" fmla="*/ 295 w 589"/>
                <a:gd name="T1" fmla="*/ 623 h 623"/>
                <a:gd name="T2" fmla="*/ 44 w 589"/>
                <a:gd name="T3" fmla="*/ 368 h 623"/>
                <a:gd name="T4" fmla="*/ 295 w 589"/>
                <a:gd name="T5" fmla="*/ 0 h 623"/>
                <a:gd name="T6" fmla="*/ 545 w 589"/>
                <a:gd name="T7" fmla="*/ 368 h 623"/>
                <a:gd name="T8" fmla="*/ 295 w 589"/>
                <a:gd name="T9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623">
                  <a:moveTo>
                    <a:pt x="295" y="623"/>
                  </a:moveTo>
                  <a:cubicBezTo>
                    <a:pt x="228" y="623"/>
                    <a:pt x="88" y="518"/>
                    <a:pt x="44" y="368"/>
                  </a:cubicBezTo>
                  <a:cubicBezTo>
                    <a:pt x="0" y="217"/>
                    <a:pt x="83" y="0"/>
                    <a:pt x="295" y="0"/>
                  </a:cubicBezTo>
                  <a:cubicBezTo>
                    <a:pt x="507" y="0"/>
                    <a:pt x="589" y="217"/>
                    <a:pt x="545" y="368"/>
                  </a:cubicBezTo>
                  <a:cubicBezTo>
                    <a:pt x="502" y="518"/>
                    <a:pt x="361" y="623"/>
                    <a:pt x="295" y="623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2"/>
            <p:cNvSpPr>
              <a:spLocks/>
            </p:cNvSpPr>
            <p:nvPr/>
          </p:nvSpPr>
          <p:spPr bwMode="auto">
            <a:xfrm>
              <a:off x="7108825" y="2376487"/>
              <a:ext cx="176212" cy="244475"/>
            </a:xfrm>
            <a:custGeom>
              <a:avLst/>
              <a:gdLst>
                <a:gd name="T0" fmla="*/ 26 w 110"/>
                <a:gd name="T1" fmla="*/ 9 h 152"/>
                <a:gd name="T2" fmla="*/ 94 w 110"/>
                <a:gd name="T3" fmla="*/ 59 h 152"/>
                <a:gd name="T4" fmla="*/ 84 w 110"/>
                <a:gd name="T5" fmla="*/ 143 h 152"/>
                <a:gd name="T6" fmla="*/ 16 w 110"/>
                <a:gd name="T7" fmla="*/ 93 h 152"/>
                <a:gd name="T8" fmla="*/ 26 w 110"/>
                <a:gd name="T9" fmla="*/ 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52">
                  <a:moveTo>
                    <a:pt x="26" y="9"/>
                  </a:moveTo>
                  <a:cubicBezTo>
                    <a:pt x="48" y="0"/>
                    <a:pt x="78" y="22"/>
                    <a:pt x="94" y="59"/>
                  </a:cubicBezTo>
                  <a:cubicBezTo>
                    <a:pt x="110" y="96"/>
                    <a:pt x="105" y="134"/>
                    <a:pt x="84" y="143"/>
                  </a:cubicBezTo>
                  <a:cubicBezTo>
                    <a:pt x="63" y="152"/>
                    <a:pt x="32" y="130"/>
                    <a:pt x="16" y="93"/>
                  </a:cubicBezTo>
                  <a:cubicBezTo>
                    <a:pt x="0" y="56"/>
                    <a:pt x="5" y="18"/>
                    <a:pt x="26" y="9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3"/>
            <p:cNvSpPr>
              <a:spLocks/>
            </p:cNvSpPr>
            <p:nvPr/>
          </p:nvSpPr>
          <p:spPr bwMode="auto">
            <a:xfrm>
              <a:off x="7964488" y="2376487"/>
              <a:ext cx="174625" cy="244475"/>
            </a:xfrm>
            <a:custGeom>
              <a:avLst/>
              <a:gdLst>
                <a:gd name="T0" fmla="*/ 83 w 109"/>
                <a:gd name="T1" fmla="*/ 9 h 152"/>
                <a:gd name="T2" fmla="*/ 16 w 109"/>
                <a:gd name="T3" fmla="*/ 59 h 152"/>
                <a:gd name="T4" fmla="*/ 26 w 109"/>
                <a:gd name="T5" fmla="*/ 143 h 152"/>
                <a:gd name="T6" fmla="*/ 93 w 109"/>
                <a:gd name="T7" fmla="*/ 93 h 152"/>
                <a:gd name="T8" fmla="*/ 83 w 109"/>
                <a:gd name="T9" fmla="*/ 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52">
                  <a:moveTo>
                    <a:pt x="83" y="9"/>
                  </a:moveTo>
                  <a:cubicBezTo>
                    <a:pt x="62" y="0"/>
                    <a:pt x="31" y="22"/>
                    <a:pt x="16" y="59"/>
                  </a:cubicBezTo>
                  <a:cubicBezTo>
                    <a:pt x="0" y="96"/>
                    <a:pt x="4" y="134"/>
                    <a:pt x="26" y="143"/>
                  </a:cubicBezTo>
                  <a:cubicBezTo>
                    <a:pt x="47" y="152"/>
                    <a:pt x="77" y="130"/>
                    <a:pt x="93" y="93"/>
                  </a:cubicBezTo>
                  <a:cubicBezTo>
                    <a:pt x="109" y="56"/>
                    <a:pt x="104" y="18"/>
                    <a:pt x="83" y="9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4"/>
            <p:cNvSpPr>
              <a:spLocks/>
            </p:cNvSpPr>
            <p:nvPr/>
          </p:nvSpPr>
          <p:spPr bwMode="auto">
            <a:xfrm>
              <a:off x="7137400" y="1866900"/>
              <a:ext cx="971550" cy="731838"/>
            </a:xfrm>
            <a:custGeom>
              <a:avLst/>
              <a:gdLst>
                <a:gd name="T0" fmla="*/ 531 w 606"/>
                <a:gd name="T1" fmla="*/ 453 h 456"/>
                <a:gd name="T2" fmla="*/ 471 w 606"/>
                <a:gd name="T3" fmla="*/ 234 h 456"/>
                <a:gd name="T4" fmla="*/ 233 w 606"/>
                <a:gd name="T5" fmla="*/ 299 h 456"/>
                <a:gd name="T6" fmla="*/ 146 w 606"/>
                <a:gd name="T7" fmla="*/ 271 h 456"/>
                <a:gd name="T8" fmla="*/ 67 w 606"/>
                <a:gd name="T9" fmla="*/ 456 h 456"/>
                <a:gd name="T10" fmla="*/ 75 w 606"/>
                <a:gd name="T11" fmla="*/ 149 h 456"/>
                <a:gd name="T12" fmla="*/ 486 w 606"/>
                <a:gd name="T13" fmla="*/ 111 h 456"/>
                <a:gd name="T14" fmla="*/ 531 w 606"/>
                <a:gd name="T15" fmla="*/ 453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6" h="456">
                  <a:moveTo>
                    <a:pt x="531" y="453"/>
                  </a:moveTo>
                  <a:cubicBezTo>
                    <a:pt x="531" y="453"/>
                    <a:pt x="513" y="289"/>
                    <a:pt x="471" y="234"/>
                  </a:cubicBezTo>
                  <a:cubicBezTo>
                    <a:pt x="434" y="285"/>
                    <a:pt x="338" y="313"/>
                    <a:pt x="233" y="299"/>
                  </a:cubicBezTo>
                  <a:cubicBezTo>
                    <a:pt x="413" y="218"/>
                    <a:pt x="188" y="309"/>
                    <a:pt x="146" y="271"/>
                  </a:cubicBezTo>
                  <a:cubicBezTo>
                    <a:pt x="106" y="291"/>
                    <a:pt x="87" y="394"/>
                    <a:pt x="67" y="456"/>
                  </a:cubicBezTo>
                  <a:cubicBezTo>
                    <a:pt x="0" y="345"/>
                    <a:pt x="29" y="212"/>
                    <a:pt x="75" y="149"/>
                  </a:cubicBezTo>
                  <a:cubicBezTo>
                    <a:pt x="164" y="27"/>
                    <a:pt x="356" y="0"/>
                    <a:pt x="486" y="111"/>
                  </a:cubicBezTo>
                  <a:cubicBezTo>
                    <a:pt x="577" y="188"/>
                    <a:pt x="606" y="354"/>
                    <a:pt x="531" y="453"/>
                  </a:cubicBezTo>
                  <a:close/>
                </a:path>
              </a:pathLst>
            </a:custGeom>
            <a:solidFill>
              <a:srgbClr val="E8C0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19"/>
            <p:cNvSpPr>
              <a:spLocks/>
            </p:cNvSpPr>
            <p:nvPr/>
          </p:nvSpPr>
          <p:spPr bwMode="auto">
            <a:xfrm>
              <a:off x="8634413" y="4294187"/>
              <a:ext cx="195262" cy="127000"/>
            </a:xfrm>
            <a:custGeom>
              <a:avLst/>
              <a:gdLst>
                <a:gd name="T0" fmla="*/ 61 w 122"/>
                <a:gd name="T1" fmla="*/ 0 h 79"/>
                <a:gd name="T2" fmla="*/ 122 w 122"/>
                <a:gd name="T3" fmla="*/ 68 h 79"/>
                <a:gd name="T4" fmla="*/ 111 w 122"/>
                <a:gd name="T5" fmla="*/ 79 h 79"/>
                <a:gd name="T6" fmla="*/ 11 w 122"/>
                <a:gd name="T7" fmla="*/ 79 h 79"/>
                <a:gd name="T8" fmla="*/ 1 w 122"/>
                <a:gd name="T9" fmla="*/ 68 h 79"/>
                <a:gd name="T10" fmla="*/ 61 w 122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79">
                  <a:moveTo>
                    <a:pt x="61" y="0"/>
                  </a:moveTo>
                  <a:cubicBezTo>
                    <a:pt x="92" y="0"/>
                    <a:pt x="117" y="30"/>
                    <a:pt x="122" y="68"/>
                  </a:cubicBezTo>
                  <a:cubicBezTo>
                    <a:pt x="122" y="72"/>
                    <a:pt x="119" y="79"/>
                    <a:pt x="1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7" y="79"/>
                    <a:pt x="0" y="76"/>
                    <a:pt x="1" y="68"/>
                  </a:cubicBezTo>
                  <a:cubicBezTo>
                    <a:pt x="5" y="30"/>
                    <a:pt x="30" y="0"/>
                    <a:pt x="61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4" name="Group 183"/>
          <p:cNvGrpSpPr/>
          <p:nvPr/>
        </p:nvGrpSpPr>
        <p:grpSpPr>
          <a:xfrm>
            <a:off x="3717925" y="4000183"/>
            <a:ext cx="2263775" cy="2871787"/>
            <a:chOff x="3717925" y="1751331"/>
            <a:chExt cx="2263775" cy="2871787"/>
          </a:xfrm>
        </p:grpSpPr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990975" y="3078481"/>
              <a:ext cx="1482725" cy="444500"/>
            </a:xfrm>
            <a:custGeom>
              <a:avLst/>
              <a:gdLst>
                <a:gd name="T0" fmla="*/ 615 w 925"/>
                <a:gd name="T1" fmla="*/ 0 h 277"/>
                <a:gd name="T2" fmla="*/ 306 w 925"/>
                <a:gd name="T3" fmla="*/ 4 h 277"/>
                <a:gd name="T4" fmla="*/ 80 w 925"/>
                <a:gd name="T5" fmla="*/ 79 h 277"/>
                <a:gd name="T6" fmla="*/ 76 w 925"/>
                <a:gd name="T7" fmla="*/ 258 h 277"/>
                <a:gd name="T8" fmla="*/ 925 w 925"/>
                <a:gd name="T9" fmla="*/ 277 h 277"/>
                <a:gd name="T10" fmla="*/ 842 w 925"/>
                <a:gd name="T11" fmla="*/ 75 h 277"/>
                <a:gd name="T12" fmla="*/ 615 w 925"/>
                <a:gd name="T13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5" h="277">
                  <a:moveTo>
                    <a:pt x="615" y="0"/>
                  </a:moveTo>
                  <a:cubicBezTo>
                    <a:pt x="614" y="3"/>
                    <a:pt x="327" y="26"/>
                    <a:pt x="306" y="4"/>
                  </a:cubicBezTo>
                  <a:cubicBezTo>
                    <a:pt x="259" y="76"/>
                    <a:pt x="160" y="59"/>
                    <a:pt x="80" y="79"/>
                  </a:cubicBezTo>
                  <a:cubicBezTo>
                    <a:pt x="0" y="98"/>
                    <a:pt x="76" y="185"/>
                    <a:pt x="76" y="258"/>
                  </a:cubicBezTo>
                  <a:cubicBezTo>
                    <a:pt x="925" y="277"/>
                    <a:pt x="925" y="277"/>
                    <a:pt x="925" y="277"/>
                  </a:cubicBezTo>
                  <a:cubicBezTo>
                    <a:pt x="925" y="204"/>
                    <a:pt x="923" y="95"/>
                    <a:pt x="842" y="75"/>
                  </a:cubicBezTo>
                  <a:cubicBezTo>
                    <a:pt x="761" y="56"/>
                    <a:pt x="660" y="75"/>
                    <a:pt x="615" y="0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5133975" y="3092768"/>
              <a:ext cx="847725" cy="1441450"/>
            </a:xfrm>
            <a:custGeom>
              <a:avLst/>
              <a:gdLst>
                <a:gd name="T0" fmla="*/ 485 w 528"/>
                <a:gd name="T1" fmla="*/ 777 h 898"/>
                <a:gd name="T2" fmla="*/ 521 w 528"/>
                <a:gd name="T3" fmla="*/ 559 h 898"/>
                <a:gd name="T4" fmla="*/ 491 w 528"/>
                <a:gd name="T5" fmla="*/ 481 h 898"/>
                <a:gd name="T6" fmla="*/ 203 w 528"/>
                <a:gd name="T7" fmla="*/ 93 h 898"/>
                <a:gd name="T8" fmla="*/ 79 w 528"/>
                <a:gd name="T9" fmla="*/ 257 h 898"/>
                <a:gd name="T10" fmla="*/ 370 w 528"/>
                <a:gd name="T11" fmla="*/ 565 h 898"/>
                <a:gd name="T12" fmla="*/ 392 w 528"/>
                <a:gd name="T13" fmla="*/ 782 h 898"/>
                <a:gd name="T14" fmla="*/ 485 w 528"/>
                <a:gd name="T15" fmla="*/ 777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8" h="898">
                  <a:moveTo>
                    <a:pt x="485" y="777"/>
                  </a:moveTo>
                  <a:cubicBezTo>
                    <a:pt x="521" y="559"/>
                    <a:pt x="521" y="559"/>
                    <a:pt x="521" y="559"/>
                  </a:cubicBezTo>
                  <a:cubicBezTo>
                    <a:pt x="528" y="523"/>
                    <a:pt x="513" y="496"/>
                    <a:pt x="491" y="481"/>
                  </a:cubicBezTo>
                  <a:cubicBezTo>
                    <a:pt x="203" y="93"/>
                    <a:pt x="203" y="93"/>
                    <a:pt x="203" y="93"/>
                  </a:cubicBezTo>
                  <a:cubicBezTo>
                    <a:pt x="134" y="0"/>
                    <a:pt x="0" y="172"/>
                    <a:pt x="79" y="257"/>
                  </a:cubicBezTo>
                  <a:cubicBezTo>
                    <a:pt x="370" y="565"/>
                    <a:pt x="370" y="565"/>
                    <a:pt x="370" y="565"/>
                  </a:cubicBezTo>
                  <a:cubicBezTo>
                    <a:pt x="392" y="782"/>
                    <a:pt x="392" y="782"/>
                    <a:pt x="392" y="782"/>
                  </a:cubicBezTo>
                  <a:cubicBezTo>
                    <a:pt x="404" y="898"/>
                    <a:pt x="465" y="891"/>
                    <a:pt x="485" y="7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4052888" y="3340418"/>
              <a:ext cx="1360487" cy="1282700"/>
            </a:xfrm>
            <a:custGeom>
              <a:avLst/>
              <a:gdLst>
                <a:gd name="T0" fmla="*/ 80 w 848"/>
                <a:gd name="T1" fmla="*/ 0 h 799"/>
                <a:gd name="T2" fmla="*/ 767 w 848"/>
                <a:gd name="T3" fmla="*/ 0 h 799"/>
                <a:gd name="T4" fmla="*/ 848 w 848"/>
                <a:gd name="T5" fmla="*/ 799 h 799"/>
                <a:gd name="T6" fmla="*/ 0 w 848"/>
                <a:gd name="T7" fmla="*/ 799 h 799"/>
                <a:gd name="T8" fmla="*/ 80 w 848"/>
                <a:gd name="T9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8" h="799">
                  <a:moveTo>
                    <a:pt x="80" y="0"/>
                  </a:moveTo>
                  <a:cubicBezTo>
                    <a:pt x="767" y="0"/>
                    <a:pt x="767" y="0"/>
                    <a:pt x="767" y="0"/>
                  </a:cubicBezTo>
                  <a:cubicBezTo>
                    <a:pt x="792" y="376"/>
                    <a:pt x="804" y="549"/>
                    <a:pt x="848" y="799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44" y="517"/>
                    <a:pt x="55" y="399"/>
                    <a:pt x="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5748338" y="4202431"/>
              <a:ext cx="182562" cy="331788"/>
            </a:xfrm>
            <a:custGeom>
              <a:avLst/>
              <a:gdLst>
                <a:gd name="T0" fmla="*/ 102 w 114"/>
                <a:gd name="T1" fmla="*/ 86 h 207"/>
                <a:gd name="T2" fmla="*/ 114 w 114"/>
                <a:gd name="T3" fmla="*/ 10 h 207"/>
                <a:gd name="T4" fmla="*/ 0 w 114"/>
                <a:gd name="T5" fmla="*/ 1 h 207"/>
                <a:gd name="T6" fmla="*/ 9 w 114"/>
                <a:gd name="T7" fmla="*/ 91 h 207"/>
                <a:gd name="T8" fmla="*/ 102 w 114"/>
                <a:gd name="T9" fmla="*/ 8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207">
                  <a:moveTo>
                    <a:pt x="102" y="86"/>
                  </a:moveTo>
                  <a:cubicBezTo>
                    <a:pt x="114" y="10"/>
                    <a:pt x="114" y="10"/>
                    <a:pt x="114" y="10"/>
                  </a:cubicBezTo>
                  <a:cubicBezTo>
                    <a:pt x="73" y="1"/>
                    <a:pt x="30" y="0"/>
                    <a:pt x="0" y="1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21" y="207"/>
                    <a:pt x="82" y="200"/>
                    <a:pt x="102" y="86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5689600" y="4270693"/>
              <a:ext cx="93662" cy="100013"/>
            </a:xfrm>
            <a:custGeom>
              <a:avLst/>
              <a:gdLst>
                <a:gd name="T0" fmla="*/ 52 w 59"/>
                <a:gd name="T1" fmla="*/ 5 h 62"/>
                <a:gd name="T2" fmla="*/ 52 w 59"/>
                <a:gd name="T3" fmla="*/ 5 h 62"/>
                <a:gd name="T4" fmla="*/ 54 w 59"/>
                <a:gd name="T5" fmla="*/ 26 h 62"/>
                <a:gd name="T6" fmla="*/ 28 w 59"/>
                <a:gd name="T7" fmla="*/ 55 h 62"/>
                <a:gd name="T8" fmla="*/ 7 w 59"/>
                <a:gd name="T9" fmla="*/ 57 h 62"/>
                <a:gd name="T10" fmla="*/ 7 w 59"/>
                <a:gd name="T11" fmla="*/ 57 h 62"/>
                <a:gd name="T12" fmla="*/ 6 w 59"/>
                <a:gd name="T13" fmla="*/ 36 h 62"/>
                <a:gd name="T14" fmla="*/ 31 w 59"/>
                <a:gd name="T15" fmla="*/ 7 h 62"/>
                <a:gd name="T16" fmla="*/ 52 w 59"/>
                <a:gd name="T17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62">
                  <a:moveTo>
                    <a:pt x="52" y="5"/>
                  </a:moveTo>
                  <a:cubicBezTo>
                    <a:pt x="52" y="5"/>
                    <a:pt x="52" y="5"/>
                    <a:pt x="52" y="5"/>
                  </a:cubicBezTo>
                  <a:cubicBezTo>
                    <a:pt x="58" y="11"/>
                    <a:pt x="59" y="20"/>
                    <a:pt x="54" y="2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3" y="61"/>
                    <a:pt x="13" y="62"/>
                    <a:pt x="7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1" y="51"/>
                    <a:pt x="0" y="42"/>
                    <a:pt x="6" y="36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6" y="0"/>
                    <a:pt x="46" y="0"/>
                    <a:pt x="52" y="5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5738813" y="4254818"/>
              <a:ext cx="195262" cy="127000"/>
            </a:xfrm>
            <a:custGeom>
              <a:avLst/>
              <a:gdLst>
                <a:gd name="T0" fmla="*/ 61 w 122"/>
                <a:gd name="T1" fmla="*/ 0 h 79"/>
                <a:gd name="T2" fmla="*/ 122 w 122"/>
                <a:gd name="T3" fmla="*/ 68 h 79"/>
                <a:gd name="T4" fmla="*/ 112 w 122"/>
                <a:gd name="T5" fmla="*/ 79 h 79"/>
                <a:gd name="T6" fmla="*/ 11 w 122"/>
                <a:gd name="T7" fmla="*/ 79 h 79"/>
                <a:gd name="T8" fmla="*/ 1 w 122"/>
                <a:gd name="T9" fmla="*/ 68 h 79"/>
                <a:gd name="T10" fmla="*/ 61 w 122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79">
                  <a:moveTo>
                    <a:pt x="61" y="0"/>
                  </a:moveTo>
                  <a:cubicBezTo>
                    <a:pt x="92" y="0"/>
                    <a:pt x="118" y="30"/>
                    <a:pt x="122" y="68"/>
                  </a:cubicBezTo>
                  <a:cubicBezTo>
                    <a:pt x="122" y="72"/>
                    <a:pt x="119" y="79"/>
                    <a:pt x="112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7" y="79"/>
                    <a:pt x="0" y="76"/>
                    <a:pt x="1" y="68"/>
                  </a:cubicBezTo>
                  <a:cubicBezTo>
                    <a:pt x="5" y="30"/>
                    <a:pt x="30" y="0"/>
                    <a:pt x="61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4537075" y="2645093"/>
              <a:ext cx="384175" cy="576263"/>
            </a:xfrm>
            <a:prstGeom prst="rect">
              <a:avLst/>
            </a:pr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4537075" y="2618106"/>
              <a:ext cx="384175" cy="390525"/>
            </a:xfrm>
            <a:custGeom>
              <a:avLst/>
              <a:gdLst>
                <a:gd name="T0" fmla="*/ 173 w 239"/>
                <a:gd name="T1" fmla="*/ 0 h 243"/>
                <a:gd name="T2" fmla="*/ 239 w 239"/>
                <a:gd name="T3" fmla="*/ 0 h 243"/>
                <a:gd name="T4" fmla="*/ 239 w 239"/>
                <a:gd name="T5" fmla="*/ 243 h 243"/>
                <a:gd name="T6" fmla="*/ 0 w 239"/>
                <a:gd name="T7" fmla="*/ 172 h 243"/>
                <a:gd name="T8" fmla="*/ 0 w 239"/>
                <a:gd name="T9" fmla="*/ 135 h 243"/>
                <a:gd name="T10" fmla="*/ 173 w 239"/>
                <a:gd name="T1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9" h="243">
                  <a:moveTo>
                    <a:pt x="173" y="0"/>
                  </a:moveTo>
                  <a:cubicBezTo>
                    <a:pt x="239" y="0"/>
                    <a:pt x="239" y="0"/>
                    <a:pt x="239" y="0"/>
                  </a:cubicBezTo>
                  <a:cubicBezTo>
                    <a:pt x="239" y="243"/>
                    <a:pt x="239" y="243"/>
                    <a:pt x="239" y="243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46" y="66"/>
                    <a:pt x="107" y="24"/>
                    <a:pt x="173" y="0"/>
                  </a:cubicBezTo>
                  <a:close/>
                </a:path>
              </a:pathLst>
            </a:custGeom>
            <a:solidFill>
              <a:srgbClr val="E0B9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3717925" y="3068956"/>
              <a:ext cx="549275" cy="1336675"/>
            </a:xfrm>
            <a:custGeom>
              <a:avLst/>
              <a:gdLst>
                <a:gd name="T0" fmla="*/ 299 w 342"/>
                <a:gd name="T1" fmla="*/ 286 h 833"/>
                <a:gd name="T2" fmla="*/ 181 w 342"/>
                <a:gd name="T3" fmla="*/ 579 h 833"/>
                <a:gd name="T4" fmla="*/ 242 w 342"/>
                <a:gd name="T5" fmla="*/ 671 h 833"/>
                <a:gd name="T6" fmla="*/ 132 w 342"/>
                <a:gd name="T7" fmla="*/ 756 h 833"/>
                <a:gd name="T8" fmla="*/ 34 w 342"/>
                <a:gd name="T9" fmla="*/ 668 h 833"/>
                <a:gd name="T10" fmla="*/ 14 w 342"/>
                <a:gd name="T11" fmla="*/ 642 h 833"/>
                <a:gd name="T12" fmla="*/ 10 w 342"/>
                <a:gd name="T13" fmla="*/ 569 h 833"/>
                <a:gd name="T14" fmla="*/ 179 w 342"/>
                <a:gd name="T15" fmla="*/ 109 h 833"/>
                <a:gd name="T16" fmla="*/ 299 w 342"/>
                <a:gd name="T17" fmla="*/ 286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2" h="833">
                  <a:moveTo>
                    <a:pt x="299" y="286"/>
                  </a:moveTo>
                  <a:cubicBezTo>
                    <a:pt x="181" y="579"/>
                    <a:pt x="181" y="579"/>
                    <a:pt x="181" y="579"/>
                  </a:cubicBezTo>
                  <a:cubicBezTo>
                    <a:pt x="242" y="671"/>
                    <a:pt x="242" y="671"/>
                    <a:pt x="242" y="671"/>
                  </a:cubicBezTo>
                  <a:cubicBezTo>
                    <a:pt x="306" y="768"/>
                    <a:pt x="219" y="833"/>
                    <a:pt x="132" y="756"/>
                  </a:cubicBezTo>
                  <a:cubicBezTo>
                    <a:pt x="34" y="668"/>
                    <a:pt x="34" y="668"/>
                    <a:pt x="34" y="668"/>
                  </a:cubicBezTo>
                  <a:cubicBezTo>
                    <a:pt x="24" y="660"/>
                    <a:pt x="18" y="651"/>
                    <a:pt x="14" y="642"/>
                  </a:cubicBezTo>
                  <a:cubicBezTo>
                    <a:pt x="3" y="623"/>
                    <a:pt x="0" y="599"/>
                    <a:pt x="10" y="56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219" y="0"/>
                    <a:pt x="342" y="178"/>
                    <a:pt x="299" y="28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9"/>
            <p:cNvSpPr>
              <a:spLocks/>
            </p:cNvSpPr>
            <p:nvPr/>
          </p:nvSpPr>
          <p:spPr bwMode="auto">
            <a:xfrm>
              <a:off x="4159250" y="4232593"/>
              <a:ext cx="109537" cy="79375"/>
            </a:xfrm>
            <a:custGeom>
              <a:avLst/>
              <a:gdLst>
                <a:gd name="T0" fmla="*/ 3 w 68"/>
                <a:gd name="T1" fmla="*/ 10 h 50"/>
                <a:gd name="T2" fmla="*/ 3 w 68"/>
                <a:gd name="T3" fmla="*/ 10 h 50"/>
                <a:gd name="T4" fmla="*/ 23 w 68"/>
                <a:gd name="T5" fmla="*/ 4 h 50"/>
                <a:gd name="T6" fmla="*/ 57 w 68"/>
                <a:gd name="T7" fmla="*/ 20 h 50"/>
                <a:gd name="T8" fmla="*/ 64 w 68"/>
                <a:gd name="T9" fmla="*/ 40 h 50"/>
                <a:gd name="T10" fmla="*/ 64 w 68"/>
                <a:gd name="T11" fmla="*/ 40 h 50"/>
                <a:gd name="T12" fmla="*/ 44 w 68"/>
                <a:gd name="T13" fmla="*/ 47 h 50"/>
                <a:gd name="T14" fmla="*/ 10 w 68"/>
                <a:gd name="T15" fmla="*/ 30 h 50"/>
                <a:gd name="T16" fmla="*/ 3 w 68"/>
                <a:gd name="T17" fmla="*/ 1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0"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7" y="3"/>
                    <a:pt x="16" y="0"/>
                    <a:pt x="23" y="4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5" y="23"/>
                    <a:pt x="68" y="33"/>
                    <a:pt x="64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0" y="47"/>
                    <a:pt x="51" y="50"/>
                    <a:pt x="44" y="47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" y="27"/>
                    <a:pt x="0" y="18"/>
                    <a:pt x="3" y="10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3930650" y="4200843"/>
              <a:ext cx="273050" cy="182563"/>
            </a:xfrm>
            <a:custGeom>
              <a:avLst/>
              <a:gdLst>
                <a:gd name="T0" fmla="*/ 88 w 171"/>
                <a:gd name="T1" fmla="*/ 0 h 114"/>
                <a:gd name="T2" fmla="*/ 171 w 171"/>
                <a:gd name="T3" fmla="*/ 51 h 114"/>
                <a:gd name="T4" fmla="*/ 86 w 171"/>
                <a:gd name="T5" fmla="*/ 114 h 114"/>
                <a:gd name="T6" fmla="*/ 0 w 171"/>
                <a:gd name="T7" fmla="*/ 51 h 114"/>
                <a:gd name="T8" fmla="*/ 88 w 171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114">
                  <a:moveTo>
                    <a:pt x="88" y="0"/>
                  </a:moveTo>
                  <a:cubicBezTo>
                    <a:pt x="135" y="0"/>
                    <a:pt x="171" y="16"/>
                    <a:pt x="171" y="51"/>
                  </a:cubicBezTo>
                  <a:cubicBezTo>
                    <a:pt x="171" y="85"/>
                    <a:pt x="133" y="114"/>
                    <a:pt x="86" y="114"/>
                  </a:cubicBezTo>
                  <a:cubicBezTo>
                    <a:pt x="39" y="114"/>
                    <a:pt x="0" y="85"/>
                    <a:pt x="0" y="51"/>
                  </a:cubicBezTo>
                  <a:cubicBezTo>
                    <a:pt x="0" y="16"/>
                    <a:pt x="41" y="0"/>
                    <a:pt x="88" y="0"/>
                  </a:cubicBezTo>
                  <a:close/>
                </a:path>
              </a:pathLst>
            </a:custGeom>
            <a:solidFill>
              <a:srgbClr val="F5C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1"/>
            <p:cNvSpPr>
              <a:spLocks/>
            </p:cNvSpPr>
            <p:nvPr/>
          </p:nvSpPr>
          <p:spPr bwMode="auto">
            <a:xfrm>
              <a:off x="3916363" y="4178618"/>
              <a:ext cx="69850" cy="88900"/>
            </a:xfrm>
            <a:custGeom>
              <a:avLst/>
              <a:gdLst>
                <a:gd name="T0" fmla="*/ 11 w 44"/>
                <a:gd name="T1" fmla="*/ 3 h 56"/>
                <a:gd name="T2" fmla="*/ 11 w 44"/>
                <a:gd name="T3" fmla="*/ 3 h 56"/>
                <a:gd name="T4" fmla="*/ 31 w 44"/>
                <a:gd name="T5" fmla="*/ 11 h 56"/>
                <a:gd name="T6" fmla="*/ 41 w 44"/>
                <a:gd name="T7" fmla="*/ 34 h 56"/>
                <a:gd name="T8" fmla="*/ 33 w 44"/>
                <a:gd name="T9" fmla="*/ 53 h 56"/>
                <a:gd name="T10" fmla="*/ 33 w 44"/>
                <a:gd name="T11" fmla="*/ 53 h 56"/>
                <a:gd name="T12" fmla="*/ 13 w 44"/>
                <a:gd name="T13" fmla="*/ 45 h 56"/>
                <a:gd name="T14" fmla="*/ 4 w 44"/>
                <a:gd name="T15" fmla="*/ 23 h 56"/>
                <a:gd name="T16" fmla="*/ 11 w 44"/>
                <a:gd name="T17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6">
                  <a:moveTo>
                    <a:pt x="11" y="3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19" y="0"/>
                    <a:pt x="28" y="3"/>
                    <a:pt x="31" y="11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4" y="41"/>
                    <a:pt x="40" y="50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25" y="56"/>
                    <a:pt x="17" y="53"/>
                    <a:pt x="13" y="45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15"/>
                    <a:pt x="4" y="6"/>
                    <a:pt x="11" y="3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2"/>
            <p:cNvSpPr>
              <a:spLocks/>
            </p:cNvSpPr>
            <p:nvPr/>
          </p:nvSpPr>
          <p:spPr bwMode="auto">
            <a:xfrm>
              <a:off x="3983038" y="4165918"/>
              <a:ext cx="96837" cy="157163"/>
            </a:xfrm>
            <a:custGeom>
              <a:avLst/>
              <a:gdLst>
                <a:gd name="T0" fmla="*/ 11 w 60"/>
                <a:gd name="T1" fmla="*/ 3 h 97"/>
                <a:gd name="T2" fmla="*/ 11 w 60"/>
                <a:gd name="T3" fmla="*/ 3 h 97"/>
                <a:gd name="T4" fmla="*/ 31 w 60"/>
                <a:gd name="T5" fmla="*/ 11 h 97"/>
                <a:gd name="T6" fmla="*/ 56 w 60"/>
                <a:gd name="T7" fmla="*/ 75 h 97"/>
                <a:gd name="T8" fmla="*/ 48 w 60"/>
                <a:gd name="T9" fmla="*/ 94 h 97"/>
                <a:gd name="T10" fmla="*/ 48 w 60"/>
                <a:gd name="T11" fmla="*/ 94 h 97"/>
                <a:gd name="T12" fmla="*/ 29 w 60"/>
                <a:gd name="T13" fmla="*/ 86 h 97"/>
                <a:gd name="T14" fmla="*/ 3 w 60"/>
                <a:gd name="T15" fmla="*/ 23 h 97"/>
                <a:gd name="T16" fmla="*/ 11 w 60"/>
                <a:gd name="T17" fmla="*/ 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97">
                  <a:moveTo>
                    <a:pt x="11" y="3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19" y="0"/>
                    <a:pt x="27" y="4"/>
                    <a:pt x="31" y="11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60" y="82"/>
                    <a:pt x="56" y="91"/>
                    <a:pt x="48" y="94"/>
                  </a:cubicBezTo>
                  <a:cubicBezTo>
                    <a:pt x="48" y="94"/>
                    <a:pt x="48" y="94"/>
                    <a:pt x="48" y="94"/>
                  </a:cubicBezTo>
                  <a:cubicBezTo>
                    <a:pt x="41" y="97"/>
                    <a:pt x="32" y="93"/>
                    <a:pt x="29" y="86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15"/>
                    <a:pt x="3" y="6"/>
                    <a:pt x="11" y="3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3"/>
            <p:cNvSpPr>
              <a:spLocks/>
            </p:cNvSpPr>
            <p:nvPr/>
          </p:nvSpPr>
          <p:spPr bwMode="auto">
            <a:xfrm>
              <a:off x="4041775" y="4162743"/>
              <a:ext cx="98425" cy="157163"/>
            </a:xfrm>
            <a:custGeom>
              <a:avLst/>
              <a:gdLst>
                <a:gd name="T0" fmla="*/ 12 w 61"/>
                <a:gd name="T1" fmla="*/ 3 h 97"/>
                <a:gd name="T2" fmla="*/ 12 w 61"/>
                <a:gd name="T3" fmla="*/ 3 h 97"/>
                <a:gd name="T4" fmla="*/ 31 w 61"/>
                <a:gd name="T5" fmla="*/ 11 h 97"/>
                <a:gd name="T6" fmla="*/ 58 w 61"/>
                <a:gd name="T7" fmla="*/ 74 h 97"/>
                <a:gd name="T8" fmla="*/ 50 w 61"/>
                <a:gd name="T9" fmla="*/ 94 h 97"/>
                <a:gd name="T10" fmla="*/ 50 w 61"/>
                <a:gd name="T11" fmla="*/ 94 h 97"/>
                <a:gd name="T12" fmla="*/ 30 w 61"/>
                <a:gd name="T13" fmla="*/ 86 h 97"/>
                <a:gd name="T14" fmla="*/ 4 w 61"/>
                <a:gd name="T15" fmla="*/ 22 h 97"/>
                <a:gd name="T16" fmla="*/ 12 w 61"/>
                <a:gd name="T17" fmla="*/ 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97"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9" y="0"/>
                    <a:pt x="28" y="3"/>
                    <a:pt x="31" y="11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61" y="82"/>
                    <a:pt x="57" y="90"/>
                    <a:pt x="50" y="94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2" y="97"/>
                    <a:pt x="33" y="93"/>
                    <a:pt x="30" y="86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0" y="15"/>
                    <a:pt x="4" y="6"/>
                    <a:pt x="12" y="3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4105275" y="4164331"/>
              <a:ext cx="95250" cy="157163"/>
            </a:xfrm>
            <a:custGeom>
              <a:avLst/>
              <a:gdLst>
                <a:gd name="T0" fmla="*/ 12 w 60"/>
                <a:gd name="T1" fmla="*/ 3 h 97"/>
                <a:gd name="T2" fmla="*/ 12 w 60"/>
                <a:gd name="T3" fmla="*/ 3 h 97"/>
                <a:gd name="T4" fmla="*/ 31 w 60"/>
                <a:gd name="T5" fmla="*/ 11 h 97"/>
                <a:gd name="T6" fmla="*/ 57 w 60"/>
                <a:gd name="T7" fmla="*/ 74 h 97"/>
                <a:gd name="T8" fmla="*/ 49 w 60"/>
                <a:gd name="T9" fmla="*/ 94 h 97"/>
                <a:gd name="T10" fmla="*/ 49 w 60"/>
                <a:gd name="T11" fmla="*/ 94 h 97"/>
                <a:gd name="T12" fmla="*/ 30 w 60"/>
                <a:gd name="T13" fmla="*/ 86 h 97"/>
                <a:gd name="T14" fmla="*/ 4 w 60"/>
                <a:gd name="T15" fmla="*/ 23 h 97"/>
                <a:gd name="T16" fmla="*/ 12 w 60"/>
                <a:gd name="T17" fmla="*/ 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97"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9" y="0"/>
                    <a:pt x="28" y="4"/>
                    <a:pt x="31" y="11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60" y="82"/>
                    <a:pt x="57" y="91"/>
                    <a:pt x="49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2" y="97"/>
                    <a:pt x="33" y="93"/>
                    <a:pt x="30" y="86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0" y="15"/>
                    <a:pt x="4" y="6"/>
                    <a:pt x="12" y="3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4187825" y="1824356"/>
              <a:ext cx="1090612" cy="1058863"/>
            </a:xfrm>
            <a:custGeom>
              <a:avLst/>
              <a:gdLst>
                <a:gd name="T0" fmla="*/ 335 w 680"/>
                <a:gd name="T1" fmla="*/ 660 h 660"/>
                <a:gd name="T2" fmla="*/ 83 w 680"/>
                <a:gd name="T3" fmla="*/ 494 h 660"/>
                <a:gd name="T4" fmla="*/ 335 w 680"/>
                <a:gd name="T5" fmla="*/ 0 h 660"/>
                <a:gd name="T6" fmla="*/ 587 w 680"/>
                <a:gd name="T7" fmla="*/ 492 h 660"/>
                <a:gd name="T8" fmla="*/ 335 w 680"/>
                <a:gd name="T9" fmla="*/ 66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0" h="660">
                  <a:moveTo>
                    <a:pt x="335" y="660"/>
                  </a:moveTo>
                  <a:cubicBezTo>
                    <a:pt x="237" y="660"/>
                    <a:pt x="134" y="584"/>
                    <a:pt x="83" y="494"/>
                  </a:cubicBezTo>
                  <a:cubicBezTo>
                    <a:pt x="0" y="346"/>
                    <a:pt x="108" y="0"/>
                    <a:pt x="335" y="0"/>
                  </a:cubicBezTo>
                  <a:cubicBezTo>
                    <a:pt x="562" y="0"/>
                    <a:pt x="680" y="347"/>
                    <a:pt x="587" y="492"/>
                  </a:cubicBezTo>
                  <a:cubicBezTo>
                    <a:pt x="513" y="606"/>
                    <a:pt x="433" y="660"/>
                    <a:pt x="335" y="660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>
              <a:off x="5780088" y="4200843"/>
              <a:ext cx="47625" cy="107950"/>
            </a:xfrm>
            <a:custGeom>
              <a:avLst/>
              <a:gdLst>
                <a:gd name="T0" fmla="*/ 14 w 29"/>
                <a:gd name="T1" fmla="*/ 0 h 68"/>
                <a:gd name="T2" fmla="*/ 15 w 29"/>
                <a:gd name="T3" fmla="*/ 0 h 68"/>
                <a:gd name="T4" fmla="*/ 29 w 29"/>
                <a:gd name="T5" fmla="*/ 14 h 68"/>
                <a:gd name="T6" fmla="*/ 29 w 29"/>
                <a:gd name="T7" fmla="*/ 53 h 68"/>
                <a:gd name="T8" fmla="*/ 15 w 29"/>
                <a:gd name="T9" fmla="*/ 68 h 68"/>
                <a:gd name="T10" fmla="*/ 14 w 29"/>
                <a:gd name="T11" fmla="*/ 68 h 68"/>
                <a:gd name="T12" fmla="*/ 0 w 29"/>
                <a:gd name="T13" fmla="*/ 53 h 68"/>
                <a:gd name="T14" fmla="*/ 0 w 29"/>
                <a:gd name="T15" fmla="*/ 14 h 68"/>
                <a:gd name="T16" fmla="*/ 14 w 29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68">
                  <a:moveTo>
                    <a:pt x="1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23" y="0"/>
                    <a:pt x="29" y="6"/>
                    <a:pt x="29" y="14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61"/>
                    <a:pt x="23" y="68"/>
                    <a:pt x="15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6" y="68"/>
                    <a:pt x="0" y="61"/>
                    <a:pt x="0" y="5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0"/>
            <p:cNvSpPr>
              <a:spLocks/>
            </p:cNvSpPr>
            <p:nvPr/>
          </p:nvSpPr>
          <p:spPr bwMode="auto">
            <a:xfrm>
              <a:off x="5830888" y="4196081"/>
              <a:ext cx="55562" cy="111125"/>
            </a:xfrm>
            <a:custGeom>
              <a:avLst/>
              <a:gdLst>
                <a:gd name="T0" fmla="*/ 21 w 35"/>
                <a:gd name="T1" fmla="*/ 1 h 70"/>
                <a:gd name="T2" fmla="*/ 21 w 35"/>
                <a:gd name="T3" fmla="*/ 1 h 70"/>
                <a:gd name="T4" fmla="*/ 34 w 35"/>
                <a:gd name="T5" fmla="*/ 18 h 70"/>
                <a:gd name="T6" fmla="*/ 30 w 35"/>
                <a:gd name="T7" fmla="*/ 56 h 70"/>
                <a:gd name="T8" fmla="*/ 14 w 35"/>
                <a:gd name="T9" fmla="*/ 69 h 70"/>
                <a:gd name="T10" fmla="*/ 14 w 35"/>
                <a:gd name="T11" fmla="*/ 69 h 70"/>
                <a:gd name="T12" fmla="*/ 1 w 35"/>
                <a:gd name="T13" fmla="*/ 53 h 70"/>
                <a:gd name="T14" fmla="*/ 5 w 35"/>
                <a:gd name="T15" fmla="*/ 14 h 70"/>
                <a:gd name="T16" fmla="*/ 21 w 35"/>
                <a:gd name="T17" fmla="*/ 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70">
                  <a:moveTo>
                    <a:pt x="21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29" y="2"/>
                    <a:pt x="35" y="9"/>
                    <a:pt x="34" y="18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29" y="64"/>
                    <a:pt x="22" y="70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6" y="68"/>
                    <a:pt x="0" y="61"/>
                    <a:pt x="1" y="5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6"/>
                    <a:pt x="13" y="0"/>
                    <a:pt x="21" y="1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1"/>
            <p:cNvSpPr>
              <a:spLocks/>
            </p:cNvSpPr>
            <p:nvPr/>
          </p:nvSpPr>
          <p:spPr bwMode="auto">
            <a:xfrm>
              <a:off x="5878513" y="4207193"/>
              <a:ext cx="69850" cy="112713"/>
            </a:xfrm>
            <a:custGeom>
              <a:avLst/>
              <a:gdLst>
                <a:gd name="T0" fmla="*/ 31 w 44"/>
                <a:gd name="T1" fmla="*/ 2 h 70"/>
                <a:gd name="T2" fmla="*/ 31 w 44"/>
                <a:gd name="T3" fmla="*/ 2 h 70"/>
                <a:gd name="T4" fmla="*/ 42 w 44"/>
                <a:gd name="T5" fmla="*/ 20 h 70"/>
                <a:gd name="T6" fmla="*/ 31 w 44"/>
                <a:gd name="T7" fmla="*/ 57 h 70"/>
                <a:gd name="T8" fmla="*/ 13 w 44"/>
                <a:gd name="T9" fmla="*/ 68 h 70"/>
                <a:gd name="T10" fmla="*/ 13 w 44"/>
                <a:gd name="T11" fmla="*/ 68 h 70"/>
                <a:gd name="T12" fmla="*/ 3 w 44"/>
                <a:gd name="T13" fmla="*/ 49 h 70"/>
                <a:gd name="T14" fmla="*/ 13 w 44"/>
                <a:gd name="T15" fmla="*/ 12 h 70"/>
                <a:gd name="T16" fmla="*/ 31 w 44"/>
                <a:gd name="T17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70">
                  <a:moveTo>
                    <a:pt x="31" y="2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9" y="4"/>
                    <a:pt x="44" y="12"/>
                    <a:pt x="42" y="20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29" y="65"/>
                    <a:pt x="21" y="70"/>
                    <a:pt x="13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5" y="65"/>
                    <a:pt x="0" y="57"/>
                    <a:pt x="3" y="49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5" y="4"/>
                    <a:pt x="23" y="0"/>
                    <a:pt x="31" y="2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2"/>
            <p:cNvSpPr>
              <a:spLocks/>
            </p:cNvSpPr>
            <p:nvPr/>
          </p:nvSpPr>
          <p:spPr bwMode="auto">
            <a:xfrm>
              <a:off x="5711825" y="4251643"/>
              <a:ext cx="69850" cy="92075"/>
            </a:xfrm>
            <a:custGeom>
              <a:avLst/>
              <a:gdLst>
                <a:gd name="T0" fmla="*/ 11 w 44"/>
                <a:gd name="T1" fmla="*/ 4 h 57"/>
                <a:gd name="T2" fmla="*/ 11 w 44"/>
                <a:gd name="T3" fmla="*/ 4 h 57"/>
                <a:gd name="T4" fmla="*/ 31 w 44"/>
                <a:gd name="T5" fmla="*/ 12 h 57"/>
                <a:gd name="T6" fmla="*/ 40 w 44"/>
                <a:gd name="T7" fmla="*/ 34 h 57"/>
                <a:gd name="T8" fmla="*/ 33 w 44"/>
                <a:gd name="T9" fmla="*/ 54 h 57"/>
                <a:gd name="T10" fmla="*/ 33 w 44"/>
                <a:gd name="T11" fmla="*/ 54 h 57"/>
                <a:gd name="T12" fmla="*/ 13 w 44"/>
                <a:gd name="T13" fmla="*/ 46 h 57"/>
                <a:gd name="T14" fmla="*/ 3 w 44"/>
                <a:gd name="T15" fmla="*/ 23 h 57"/>
                <a:gd name="T16" fmla="*/ 11 w 44"/>
                <a:gd name="T17" fmla="*/ 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7">
                  <a:moveTo>
                    <a:pt x="11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9" y="0"/>
                    <a:pt x="27" y="4"/>
                    <a:pt x="31" y="12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4" y="42"/>
                    <a:pt x="40" y="51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25" y="57"/>
                    <a:pt x="16" y="54"/>
                    <a:pt x="13" y="46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16"/>
                    <a:pt x="3" y="7"/>
                    <a:pt x="11" y="4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5"/>
            <p:cNvSpPr>
              <a:spLocks/>
            </p:cNvSpPr>
            <p:nvPr/>
          </p:nvSpPr>
          <p:spPr bwMode="auto">
            <a:xfrm>
              <a:off x="4186238" y="1751331"/>
              <a:ext cx="1076325" cy="800100"/>
            </a:xfrm>
            <a:custGeom>
              <a:avLst/>
              <a:gdLst>
                <a:gd name="T0" fmla="*/ 467 w 671"/>
                <a:gd name="T1" fmla="*/ 174 h 499"/>
                <a:gd name="T2" fmla="*/ 591 w 671"/>
                <a:gd name="T3" fmla="*/ 368 h 499"/>
                <a:gd name="T4" fmla="*/ 636 w 671"/>
                <a:gd name="T5" fmla="*/ 382 h 499"/>
                <a:gd name="T6" fmla="*/ 343 w 671"/>
                <a:gd name="T7" fmla="*/ 0 h 499"/>
                <a:gd name="T8" fmla="*/ 34 w 671"/>
                <a:gd name="T9" fmla="*/ 369 h 499"/>
                <a:gd name="T10" fmla="*/ 89 w 671"/>
                <a:gd name="T11" fmla="*/ 369 h 499"/>
                <a:gd name="T12" fmla="*/ 467 w 671"/>
                <a:gd name="T13" fmla="*/ 174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1" h="499">
                  <a:moveTo>
                    <a:pt x="467" y="174"/>
                  </a:moveTo>
                  <a:cubicBezTo>
                    <a:pt x="543" y="206"/>
                    <a:pt x="574" y="303"/>
                    <a:pt x="591" y="368"/>
                  </a:cubicBezTo>
                  <a:cubicBezTo>
                    <a:pt x="617" y="462"/>
                    <a:pt x="602" y="454"/>
                    <a:pt x="636" y="382"/>
                  </a:cubicBezTo>
                  <a:cubicBezTo>
                    <a:pt x="671" y="310"/>
                    <a:pt x="587" y="0"/>
                    <a:pt x="343" y="0"/>
                  </a:cubicBezTo>
                  <a:cubicBezTo>
                    <a:pt x="100" y="0"/>
                    <a:pt x="0" y="239"/>
                    <a:pt x="34" y="369"/>
                  </a:cubicBezTo>
                  <a:cubicBezTo>
                    <a:pt x="68" y="499"/>
                    <a:pt x="68" y="468"/>
                    <a:pt x="89" y="369"/>
                  </a:cubicBezTo>
                  <a:cubicBezTo>
                    <a:pt x="144" y="115"/>
                    <a:pt x="337" y="227"/>
                    <a:pt x="467" y="174"/>
                  </a:cubicBezTo>
                  <a:close/>
                </a:path>
              </a:pathLst>
            </a:custGeom>
            <a:solidFill>
              <a:srgbClr val="F9A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6"/>
            <p:cNvSpPr>
              <a:spLocks/>
            </p:cNvSpPr>
            <p:nvPr/>
          </p:nvSpPr>
          <p:spPr bwMode="auto">
            <a:xfrm>
              <a:off x="4273550" y="1916431"/>
              <a:ext cx="904875" cy="600075"/>
            </a:xfrm>
            <a:custGeom>
              <a:avLst/>
              <a:gdLst>
                <a:gd name="T0" fmla="*/ 427 w 565"/>
                <a:gd name="T1" fmla="*/ 125 h 374"/>
                <a:gd name="T2" fmla="*/ 190 w 565"/>
                <a:gd name="T3" fmla="*/ 232 h 374"/>
                <a:gd name="T4" fmla="*/ 216 w 565"/>
                <a:gd name="T5" fmla="*/ 204 h 374"/>
                <a:gd name="T6" fmla="*/ 114 w 565"/>
                <a:gd name="T7" fmla="*/ 228 h 374"/>
                <a:gd name="T8" fmla="*/ 63 w 565"/>
                <a:gd name="T9" fmla="*/ 268 h 374"/>
                <a:gd name="T10" fmla="*/ 61 w 565"/>
                <a:gd name="T11" fmla="*/ 318 h 374"/>
                <a:gd name="T12" fmla="*/ 3 w 565"/>
                <a:gd name="T13" fmla="*/ 269 h 374"/>
                <a:gd name="T14" fmla="*/ 24 w 565"/>
                <a:gd name="T15" fmla="*/ 168 h 374"/>
                <a:gd name="T16" fmla="*/ 357 w 565"/>
                <a:gd name="T17" fmla="*/ 0 h 374"/>
                <a:gd name="T18" fmla="*/ 542 w 565"/>
                <a:gd name="T19" fmla="*/ 175 h 374"/>
                <a:gd name="T20" fmla="*/ 557 w 565"/>
                <a:gd name="T21" fmla="*/ 278 h 374"/>
                <a:gd name="T22" fmla="*/ 511 w 565"/>
                <a:gd name="T23" fmla="*/ 300 h 374"/>
                <a:gd name="T24" fmla="*/ 427 w 565"/>
                <a:gd name="T25" fmla="*/ 125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5" h="374">
                  <a:moveTo>
                    <a:pt x="427" y="125"/>
                  </a:moveTo>
                  <a:cubicBezTo>
                    <a:pt x="387" y="142"/>
                    <a:pt x="247" y="230"/>
                    <a:pt x="190" y="232"/>
                  </a:cubicBezTo>
                  <a:cubicBezTo>
                    <a:pt x="132" y="233"/>
                    <a:pt x="200" y="221"/>
                    <a:pt x="216" y="204"/>
                  </a:cubicBezTo>
                  <a:cubicBezTo>
                    <a:pt x="232" y="187"/>
                    <a:pt x="144" y="227"/>
                    <a:pt x="114" y="228"/>
                  </a:cubicBezTo>
                  <a:cubicBezTo>
                    <a:pt x="85" y="230"/>
                    <a:pt x="69" y="244"/>
                    <a:pt x="63" y="268"/>
                  </a:cubicBezTo>
                  <a:cubicBezTo>
                    <a:pt x="58" y="291"/>
                    <a:pt x="64" y="261"/>
                    <a:pt x="61" y="318"/>
                  </a:cubicBezTo>
                  <a:cubicBezTo>
                    <a:pt x="58" y="374"/>
                    <a:pt x="7" y="317"/>
                    <a:pt x="3" y="269"/>
                  </a:cubicBezTo>
                  <a:cubicBezTo>
                    <a:pt x="0" y="221"/>
                    <a:pt x="5" y="213"/>
                    <a:pt x="24" y="168"/>
                  </a:cubicBezTo>
                  <a:cubicBezTo>
                    <a:pt x="43" y="123"/>
                    <a:pt x="276" y="0"/>
                    <a:pt x="357" y="0"/>
                  </a:cubicBezTo>
                  <a:cubicBezTo>
                    <a:pt x="437" y="0"/>
                    <a:pt x="523" y="140"/>
                    <a:pt x="542" y="175"/>
                  </a:cubicBezTo>
                  <a:cubicBezTo>
                    <a:pt x="561" y="209"/>
                    <a:pt x="565" y="247"/>
                    <a:pt x="557" y="278"/>
                  </a:cubicBezTo>
                  <a:cubicBezTo>
                    <a:pt x="548" y="309"/>
                    <a:pt x="511" y="356"/>
                    <a:pt x="511" y="300"/>
                  </a:cubicBezTo>
                  <a:cubicBezTo>
                    <a:pt x="511" y="245"/>
                    <a:pt x="457" y="197"/>
                    <a:pt x="427" y="125"/>
                  </a:cubicBezTo>
                  <a:close/>
                </a:path>
              </a:pathLst>
            </a:custGeom>
            <a:solidFill>
              <a:srgbClr val="F9A4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7"/>
            <p:cNvSpPr>
              <a:spLocks/>
            </p:cNvSpPr>
            <p:nvPr/>
          </p:nvSpPr>
          <p:spPr bwMode="auto">
            <a:xfrm>
              <a:off x="4178300" y="2279968"/>
              <a:ext cx="187325" cy="257175"/>
            </a:xfrm>
            <a:custGeom>
              <a:avLst/>
              <a:gdLst>
                <a:gd name="T0" fmla="*/ 27 w 117"/>
                <a:gd name="T1" fmla="*/ 10 h 161"/>
                <a:gd name="T2" fmla="*/ 100 w 117"/>
                <a:gd name="T3" fmla="*/ 63 h 161"/>
                <a:gd name="T4" fmla="*/ 89 w 117"/>
                <a:gd name="T5" fmla="*/ 152 h 161"/>
                <a:gd name="T6" fmla="*/ 17 w 117"/>
                <a:gd name="T7" fmla="*/ 98 h 161"/>
                <a:gd name="T8" fmla="*/ 27 w 117"/>
                <a:gd name="T9" fmla="*/ 1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61">
                  <a:moveTo>
                    <a:pt x="27" y="10"/>
                  </a:moveTo>
                  <a:cubicBezTo>
                    <a:pt x="50" y="0"/>
                    <a:pt x="83" y="24"/>
                    <a:pt x="100" y="63"/>
                  </a:cubicBezTo>
                  <a:cubicBezTo>
                    <a:pt x="117" y="102"/>
                    <a:pt x="112" y="142"/>
                    <a:pt x="89" y="152"/>
                  </a:cubicBezTo>
                  <a:cubicBezTo>
                    <a:pt x="66" y="161"/>
                    <a:pt x="34" y="137"/>
                    <a:pt x="17" y="98"/>
                  </a:cubicBezTo>
                  <a:cubicBezTo>
                    <a:pt x="0" y="59"/>
                    <a:pt x="5" y="19"/>
                    <a:pt x="27" y="10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8"/>
            <p:cNvSpPr>
              <a:spLocks/>
            </p:cNvSpPr>
            <p:nvPr/>
          </p:nvSpPr>
          <p:spPr bwMode="auto">
            <a:xfrm>
              <a:off x="5094288" y="2279968"/>
              <a:ext cx="187325" cy="257175"/>
            </a:xfrm>
            <a:custGeom>
              <a:avLst/>
              <a:gdLst>
                <a:gd name="T0" fmla="*/ 89 w 117"/>
                <a:gd name="T1" fmla="*/ 10 h 161"/>
                <a:gd name="T2" fmla="*/ 17 w 117"/>
                <a:gd name="T3" fmla="*/ 63 h 161"/>
                <a:gd name="T4" fmla="*/ 28 w 117"/>
                <a:gd name="T5" fmla="*/ 152 h 161"/>
                <a:gd name="T6" fmla="*/ 100 w 117"/>
                <a:gd name="T7" fmla="*/ 98 h 161"/>
                <a:gd name="T8" fmla="*/ 89 w 117"/>
                <a:gd name="T9" fmla="*/ 1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61">
                  <a:moveTo>
                    <a:pt x="89" y="10"/>
                  </a:moveTo>
                  <a:cubicBezTo>
                    <a:pt x="66" y="0"/>
                    <a:pt x="34" y="24"/>
                    <a:pt x="17" y="63"/>
                  </a:cubicBezTo>
                  <a:cubicBezTo>
                    <a:pt x="0" y="102"/>
                    <a:pt x="5" y="142"/>
                    <a:pt x="28" y="152"/>
                  </a:cubicBezTo>
                  <a:cubicBezTo>
                    <a:pt x="50" y="161"/>
                    <a:pt x="83" y="137"/>
                    <a:pt x="100" y="98"/>
                  </a:cubicBezTo>
                  <a:cubicBezTo>
                    <a:pt x="117" y="59"/>
                    <a:pt x="112" y="19"/>
                    <a:pt x="89" y="10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1" name="Group 180"/>
          <p:cNvGrpSpPr/>
          <p:nvPr/>
        </p:nvGrpSpPr>
        <p:grpSpPr>
          <a:xfrm>
            <a:off x="498475" y="3920014"/>
            <a:ext cx="2665412" cy="2944812"/>
            <a:chOff x="498475" y="1690688"/>
            <a:chExt cx="2665412" cy="2944812"/>
          </a:xfrm>
        </p:grpSpPr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1163638" y="3062288"/>
              <a:ext cx="1350962" cy="534988"/>
            </a:xfrm>
            <a:custGeom>
              <a:avLst/>
              <a:gdLst>
                <a:gd name="T0" fmla="*/ 500 w 842"/>
                <a:gd name="T1" fmla="*/ 0 h 333"/>
                <a:gd name="T2" fmla="*/ 336 w 842"/>
                <a:gd name="T3" fmla="*/ 8 h 333"/>
                <a:gd name="T4" fmla="*/ 90 w 842"/>
                <a:gd name="T5" fmla="*/ 131 h 333"/>
                <a:gd name="T6" fmla="*/ 0 w 842"/>
                <a:gd name="T7" fmla="*/ 333 h 333"/>
                <a:gd name="T8" fmla="*/ 842 w 842"/>
                <a:gd name="T9" fmla="*/ 333 h 333"/>
                <a:gd name="T10" fmla="*/ 752 w 842"/>
                <a:gd name="T11" fmla="*/ 131 h 333"/>
                <a:gd name="T12" fmla="*/ 500 w 842"/>
                <a:gd name="T1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2" h="333">
                  <a:moveTo>
                    <a:pt x="500" y="0"/>
                  </a:moveTo>
                  <a:cubicBezTo>
                    <a:pt x="499" y="3"/>
                    <a:pt x="338" y="5"/>
                    <a:pt x="336" y="8"/>
                  </a:cubicBezTo>
                  <a:cubicBezTo>
                    <a:pt x="286" y="80"/>
                    <a:pt x="177" y="111"/>
                    <a:pt x="90" y="131"/>
                  </a:cubicBezTo>
                  <a:cubicBezTo>
                    <a:pt x="4" y="150"/>
                    <a:pt x="0" y="260"/>
                    <a:pt x="0" y="333"/>
                  </a:cubicBezTo>
                  <a:cubicBezTo>
                    <a:pt x="842" y="333"/>
                    <a:pt x="842" y="333"/>
                    <a:pt x="842" y="333"/>
                  </a:cubicBezTo>
                  <a:cubicBezTo>
                    <a:pt x="842" y="260"/>
                    <a:pt x="840" y="150"/>
                    <a:pt x="752" y="131"/>
                  </a:cubicBezTo>
                  <a:cubicBezTo>
                    <a:pt x="664" y="111"/>
                    <a:pt x="548" y="75"/>
                    <a:pt x="500" y="0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7" name="Group 176"/>
            <p:cNvGrpSpPr/>
            <p:nvPr/>
          </p:nvGrpSpPr>
          <p:grpSpPr>
            <a:xfrm>
              <a:off x="498475" y="3200400"/>
              <a:ext cx="2665412" cy="1435100"/>
              <a:chOff x="498475" y="5441950"/>
              <a:chExt cx="2665412" cy="1435100"/>
            </a:xfrm>
          </p:grpSpPr>
          <p:sp>
            <p:nvSpPr>
              <p:cNvPr id="10" name="Freeform 8"/>
              <p:cNvSpPr>
                <a:spLocks/>
              </p:cNvSpPr>
              <p:nvPr/>
            </p:nvSpPr>
            <p:spPr bwMode="auto">
              <a:xfrm>
                <a:off x="1158875" y="5594350"/>
                <a:ext cx="1360487" cy="1282700"/>
              </a:xfrm>
              <a:custGeom>
                <a:avLst/>
                <a:gdLst>
                  <a:gd name="T0" fmla="*/ 80 w 848"/>
                  <a:gd name="T1" fmla="*/ 0 h 799"/>
                  <a:gd name="T2" fmla="*/ 767 w 848"/>
                  <a:gd name="T3" fmla="*/ 0 h 799"/>
                  <a:gd name="T4" fmla="*/ 734 w 848"/>
                  <a:gd name="T5" fmla="*/ 544 h 799"/>
                  <a:gd name="T6" fmla="*/ 848 w 848"/>
                  <a:gd name="T7" fmla="*/ 799 h 799"/>
                  <a:gd name="T8" fmla="*/ 0 w 848"/>
                  <a:gd name="T9" fmla="*/ 799 h 799"/>
                  <a:gd name="T10" fmla="*/ 137 w 848"/>
                  <a:gd name="T11" fmla="*/ 544 h 799"/>
                  <a:gd name="T12" fmla="*/ 80 w 848"/>
                  <a:gd name="T13" fmla="*/ 0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48" h="799">
                    <a:moveTo>
                      <a:pt x="80" y="0"/>
                    </a:moveTo>
                    <a:cubicBezTo>
                      <a:pt x="767" y="0"/>
                      <a:pt x="767" y="0"/>
                      <a:pt x="767" y="0"/>
                    </a:cubicBezTo>
                    <a:cubicBezTo>
                      <a:pt x="742" y="176"/>
                      <a:pt x="660" y="385"/>
                      <a:pt x="734" y="544"/>
                    </a:cubicBezTo>
                    <a:cubicBezTo>
                      <a:pt x="783" y="649"/>
                      <a:pt x="846" y="722"/>
                      <a:pt x="848" y="799"/>
                    </a:cubicBezTo>
                    <a:cubicBezTo>
                      <a:pt x="0" y="799"/>
                      <a:pt x="0" y="799"/>
                      <a:pt x="0" y="799"/>
                    </a:cubicBezTo>
                    <a:cubicBezTo>
                      <a:pt x="2" y="698"/>
                      <a:pt x="64" y="647"/>
                      <a:pt x="137" y="544"/>
                    </a:cubicBezTo>
                    <a:cubicBezTo>
                      <a:pt x="244" y="393"/>
                      <a:pt x="108" y="192"/>
                      <a:pt x="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2"/>
              <p:cNvSpPr>
                <a:spLocks/>
              </p:cNvSpPr>
              <p:nvPr/>
            </p:nvSpPr>
            <p:spPr bwMode="auto">
              <a:xfrm>
                <a:off x="2811463" y="6035675"/>
                <a:ext cx="295275" cy="752475"/>
              </a:xfrm>
              <a:custGeom>
                <a:avLst/>
                <a:gdLst>
                  <a:gd name="T0" fmla="*/ 129 w 185"/>
                  <a:gd name="T1" fmla="*/ 348 h 469"/>
                  <a:gd name="T2" fmla="*/ 166 w 185"/>
                  <a:gd name="T3" fmla="*/ 130 h 469"/>
                  <a:gd name="T4" fmla="*/ 12 w 185"/>
                  <a:gd name="T5" fmla="*/ 116 h 469"/>
                  <a:gd name="T6" fmla="*/ 36 w 185"/>
                  <a:gd name="T7" fmla="*/ 353 h 469"/>
                  <a:gd name="T8" fmla="*/ 129 w 185"/>
                  <a:gd name="T9" fmla="*/ 348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469">
                    <a:moveTo>
                      <a:pt x="129" y="348"/>
                    </a:moveTo>
                    <a:cubicBezTo>
                      <a:pt x="166" y="130"/>
                      <a:pt x="166" y="130"/>
                      <a:pt x="166" y="130"/>
                    </a:cubicBezTo>
                    <a:cubicBezTo>
                      <a:pt x="185" y="16"/>
                      <a:pt x="0" y="0"/>
                      <a:pt x="12" y="116"/>
                    </a:cubicBezTo>
                    <a:cubicBezTo>
                      <a:pt x="36" y="353"/>
                      <a:pt x="36" y="353"/>
                      <a:pt x="36" y="353"/>
                    </a:cubicBezTo>
                    <a:cubicBezTo>
                      <a:pt x="48" y="469"/>
                      <a:pt x="109" y="462"/>
                      <a:pt x="129" y="34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498475" y="5441950"/>
                <a:ext cx="1019175" cy="1016000"/>
              </a:xfrm>
              <a:custGeom>
                <a:avLst/>
                <a:gdLst>
                  <a:gd name="T0" fmla="*/ 553 w 635"/>
                  <a:gd name="T1" fmla="*/ 206 h 633"/>
                  <a:gd name="T2" fmla="*/ 206 w 635"/>
                  <a:gd name="T3" fmla="*/ 551 h 633"/>
                  <a:gd name="T4" fmla="*/ 82 w 635"/>
                  <a:gd name="T5" fmla="*/ 426 h 633"/>
                  <a:gd name="T6" fmla="*/ 429 w 635"/>
                  <a:gd name="T7" fmla="*/ 82 h 633"/>
                  <a:gd name="T8" fmla="*/ 553 w 635"/>
                  <a:gd name="T9" fmla="*/ 206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5" h="633">
                    <a:moveTo>
                      <a:pt x="553" y="206"/>
                    </a:moveTo>
                    <a:cubicBezTo>
                      <a:pt x="206" y="551"/>
                      <a:pt x="206" y="551"/>
                      <a:pt x="206" y="551"/>
                    </a:cubicBezTo>
                    <a:cubicBezTo>
                      <a:pt x="124" y="633"/>
                      <a:pt x="0" y="508"/>
                      <a:pt x="82" y="426"/>
                    </a:cubicBezTo>
                    <a:cubicBezTo>
                      <a:pt x="429" y="82"/>
                      <a:pt x="429" y="82"/>
                      <a:pt x="429" y="82"/>
                    </a:cubicBezTo>
                    <a:cubicBezTo>
                      <a:pt x="511" y="0"/>
                      <a:pt x="635" y="124"/>
                      <a:pt x="553" y="2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auto">
              <a:xfrm>
                <a:off x="2136775" y="5441950"/>
                <a:ext cx="1027112" cy="952500"/>
              </a:xfrm>
              <a:custGeom>
                <a:avLst/>
                <a:gdLst>
                  <a:gd name="T0" fmla="*/ 88 w 640"/>
                  <a:gd name="T1" fmla="*/ 206 h 594"/>
                  <a:gd name="T2" fmla="*/ 445 w 640"/>
                  <a:gd name="T3" fmla="*/ 518 h 594"/>
                  <a:gd name="T4" fmla="*/ 558 w 640"/>
                  <a:gd name="T5" fmla="*/ 426 h 594"/>
                  <a:gd name="T6" fmla="*/ 211 w 640"/>
                  <a:gd name="T7" fmla="*/ 82 h 594"/>
                  <a:gd name="T8" fmla="*/ 88 w 640"/>
                  <a:gd name="T9" fmla="*/ 206 h 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0" h="594">
                    <a:moveTo>
                      <a:pt x="88" y="206"/>
                    </a:moveTo>
                    <a:cubicBezTo>
                      <a:pt x="445" y="518"/>
                      <a:pt x="445" y="518"/>
                      <a:pt x="445" y="518"/>
                    </a:cubicBezTo>
                    <a:cubicBezTo>
                      <a:pt x="533" y="594"/>
                      <a:pt x="640" y="508"/>
                      <a:pt x="558" y="426"/>
                    </a:cubicBezTo>
                    <a:cubicBezTo>
                      <a:pt x="211" y="82"/>
                      <a:pt x="211" y="82"/>
                      <a:pt x="211" y="82"/>
                    </a:cubicBezTo>
                    <a:cubicBezTo>
                      <a:pt x="129" y="0"/>
                      <a:pt x="0" y="130"/>
                      <a:pt x="88" y="2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1"/>
              <p:cNvSpPr>
                <a:spLocks/>
              </p:cNvSpPr>
              <p:nvPr/>
            </p:nvSpPr>
            <p:spPr bwMode="auto">
              <a:xfrm>
                <a:off x="523875" y="6008688"/>
                <a:ext cx="1068387" cy="538163"/>
              </a:xfrm>
              <a:custGeom>
                <a:avLst/>
                <a:gdLst>
                  <a:gd name="T0" fmla="*/ 475 w 666"/>
                  <a:gd name="T1" fmla="*/ 309 h 336"/>
                  <a:gd name="T2" fmla="*/ 113 w 666"/>
                  <a:gd name="T3" fmla="*/ 223 h 336"/>
                  <a:gd name="T4" fmla="*/ 157 w 666"/>
                  <a:gd name="T5" fmla="*/ 53 h 336"/>
                  <a:gd name="T6" fmla="*/ 563 w 666"/>
                  <a:gd name="T7" fmla="*/ 261 h 336"/>
                  <a:gd name="T8" fmla="*/ 475 w 666"/>
                  <a:gd name="T9" fmla="*/ 309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6" h="336">
                    <a:moveTo>
                      <a:pt x="475" y="309"/>
                    </a:moveTo>
                    <a:cubicBezTo>
                      <a:pt x="113" y="223"/>
                      <a:pt x="113" y="223"/>
                      <a:pt x="113" y="223"/>
                    </a:cubicBezTo>
                    <a:cubicBezTo>
                      <a:pt x="0" y="196"/>
                      <a:pt x="54" y="0"/>
                      <a:pt x="157" y="53"/>
                    </a:cubicBezTo>
                    <a:cubicBezTo>
                      <a:pt x="563" y="261"/>
                      <a:pt x="563" y="261"/>
                      <a:pt x="563" y="261"/>
                    </a:cubicBezTo>
                    <a:cubicBezTo>
                      <a:pt x="666" y="314"/>
                      <a:pt x="588" y="336"/>
                      <a:pt x="475" y="3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1293813" y="1690688"/>
              <a:ext cx="1103312" cy="1622425"/>
            </a:xfrm>
            <a:custGeom>
              <a:avLst/>
              <a:gdLst>
                <a:gd name="T0" fmla="*/ 342 w 688"/>
                <a:gd name="T1" fmla="*/ 1005 h 1011"/>
                <a:gd name="T2" fmla="*/ 11 w 688"/>
                <a:gd name="T3" fmla="*/ 469 h 1011"/>
                <a:gd name="T4" fmla="*/ 459 w 688"/>
                <a:gd name="T5" fmla="*/ 115 h 1011"/>
                <a:gd name="T6" fmla="*/ 668 w 688"/>
                <a:gd name="T7" fmla="*/ 466 h 1011"/>
                <a:gd name="T8" fmla="*/ 342 w 688"/>
                <a:gd name="T9" fmla="*/ 1005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8" h="1011">
                  <a:moveTo>
                    <a:pt x="342" y="1005"/>
                  </a:moveTo>
                  <a:cubicBezTo>
                    <a:pt x="35" y="1011"/>
                    <a:pt x="0" y="648"/>
                    <a:pt x="11" y="469"/>
                  </a:cubicBezTo>
                  <a:cubicBezTo>
                    <a:pt x="32" y="134"/>
                    <a:pt x="336" y="0"/>
                    <a:pt x="459" y="115"/>
                  </a:cubicBezTo>
                  <a:cubicBezTo>
                    <a:pt x="591" y="115"/>
                    <a:pt x="653" y="279"/>
                    <a:pt x="668" y="466"/>
                  </a:cubicBezTo>
                  <a:cubicBezTo>
                    <a:pt x="688" y="714"/>
                    <a:pt x="596" y="1000"/>
                    <a:pt x="342" y="1005"/>
                  </a:cubicBezTo>
                  <a:close/>
                </a:path>
              </a:pathLst>
            </a:custGeom>
            <a:solidFill>
              <a:srgbClr val="E69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2854325" y="4214813"/>
              <a:ext cx="184150" cy="331788"/>
            </a:xfrm>
            <a:custGeom>
              <a:avLst/>
              <a:gdLst>
                <a:gd name="T0" fmla="*/ 102 w 115"/>
                <a:gd name="T1" fmla="*/ 86 h 207"/>
                <a:gd name="T2" fmla="*/ 115 w 115"/>
                <a:gd name="T3" fmla="*/ 10 h 207"/>
                <a:gd name="T4" fmla="*/ 0 w 115"/>
                <a:gd name="T5" fmla="*/ 1 h 207"/>
                <a:gd name="T6" fmla="*/ 9 w 115"/>
                <a:gd name="T7" fmla="*/ 91 h 207"/>
                <a:gd name="T8" fmla="*/ 102 w 115"/>
                <a:gd name="T9" fmla="*/ 8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7">
                  <a:moveTo>
                    <a:pt x="102" y="86"/>
                  </a:moveTo>
                  <a:cubicBezTo>
                    <a:pt x="115" y="10"/>
                    <a:pt x="115" y="10"/>
                    <a:pt x="115" y="10"/>
                  </a:cubicBezTo>
                  <a:cubicBezTo>
                    <a:pt x="74" y="1"/>
                    <a:pt x="30" y="0"/>
                    <a:pt x="0" y="1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21" y="207"/>
                    <a:pt x="82" y="200"/>
                    <a:pt x="102" y="86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2797175" y="4283075"/>
              <a:ext cx="92075" cy="100013"/>
            </a:xfrm>
            <a:custGeom>
              <a:avLst/>
              <a:gdLst>
                <a:gd name="T0" fmla="*/ 51 w 58"/>
                <a:gd name="T1" fmla="*/ 5 h 62"/>
                <a:gd name="T2" fmla="*/ 51 w 58"/>
                <a:gd name="T3" fmla="*/ 5 h 62"/>
                <a:gd name="T4" fmla="*/ 53 w 58"/>
                <a:gd name="T5" fmla="*/ 26 h 62"/>
                <a:gd name="T6" fmla="*/ 27 w 58"/>
                <a:gd name="T7" fmla="*/ 55 h 62"/>
                <a:gd name="T8" fmla="*/ 6 w 58"/>
                <a:gd name="T9" fmla="*/ 57 h 62"/>
                <a:gd name="T10" fmla="*/ 6 w 58"/>
                <a:gd name="T11" fmla="*/ 57 h 62"/>
                <a:gd name="T12" fmla="*/ 5 w 58"/>
                <a:gd name="T13" fmla="*/ 36 h 62"/>
                <a:gd name="T14" fmla="*/ 30 w 58"/>
                <a:gd name="T15" fmla="*/ 7 h 62"/>
                <a:gd name="T16" fmla="*/ 51 w 58"/>
                <a:gd name="T17" fmla="*/ 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62"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  <a:cubicBezTo>
                    <a:pt x="57" y="11"/>
                    <a:pt x="58" y="20"/>
                    <a:pt x="53" y="26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2" y="61"/>
                    <a:pt x="13" y="62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0" y="51"/>
                    <a:pt x="0" y="42"/>
                    <a:pt x="5" y="3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5" y="0"/>
                    <a:pt x="45" y="0"/>
                    <a:pt x="51" y="5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2844800" y="4267200"/>
              <a:ext cx="195262" cy="127000"/>
            </a:xfrm>
            <a:custGeom>
              <a:avLst/>
              <a:gdLst>
                <a:gd name="T0" fmla="*/ 61 w 122"/>
                <a:gd name="T1" fmla="*/ 0 h 79"/>
                <a:gd name="T2" fmla="*/ 122 w 122"/>
                <a:gd name="T3" fmla="*/ 68 h 79"/>
                <a:gd name="T4" fmla="*/ 112 w 122"/>
                <a:gd name="T5" fmla="*/ 79 h 79"/>
                <a:gd name="T6" fmla="*/ 11 w 122"/>
                <a:gd name="T7" fmla="*/ 79 h 79"/>
                <a:gd name="T8" fmla="*/ 1 w 122"/>
                <a:gd name="T9" fmla="*/ 68 h 79"/>
                <a:gd name="T10" fmla="*/ 61 w 122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79">
                  <a:moveTo>
                    <a:pt x="61" y="0"/>
                  </a:moveTo>
                  <a:cubicBezTo>
                    <a:pt x="92" y="0"/>
                    <a:pt x="118" y="30"/>
                    <a:pt x="122" y="68"/>
                  </a:cubicBezTo>
                  <a:cubicBezTo>
                    <a:pt x="122" y="72"/>
                    <a:pt x="119" y="79"/>
                    <a:pt x="112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7" y="79"/>
                    <a:pt x="0" y="76"/>
                    <a:pt x="1" y="68"/>
                  </a:cubicBezTo>
                  <a:cubicBezTo>
                    <a:pt x="5" y="30"/>
                    <a:pt x="31" y="0"/>
                    <a:pt x="61" y="0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1703388" y="2657475"/>
              <a:ext cx="261937" cy="576263"/>
            </a:xfrm>
            <a:prstGeom prst="rect">
              <a:avLst/>
            </a:pr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1703388" y="2657475"/>
              <a:ext cx="261937" cy="390525"/>
            </a:xfrm>
            <a:custGeom>
              <a:avLst/>
              <a:gdLst>
                <a:gd name="T0" fmla="*/ 119 w 164"/>
                <a:gd name="T1" fmla="*/ 0 h 243"/>
                <a:gd name="T2" fmla="*/ 164 w 164"/>
                <a:gd name="T3" fmla="*/ 0 h 243"/>
                <a:gd name="T4" fmla="*/ 164 w 164"/>
                <a:gd name="T5" fmla="*/ 243 h 243"/>
                <a:gd name="T6" fmla="*/ 0 w 164"/>
                <a:gd name="T7" fmla="*/ 172 h 243"/>
                <a:gd name="T8" fmla="*/ 0 w 164"/>
                <a:gd name="T9" fmla="*/ 136 h 243"/>
                <a:gd name="T10" fmla="*/ 119 w 164"/>
                <a:gd name="T11" fmla="*/ 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243">
                  <a:moveTo>
                    <a:pt x="119" y="0"/>
                  </a:moveTo>
                  <a:cubicBezTo>
                    <a:pt x="164" y="0"/>
                    <a:pt x="164" y="0"/>
                    <a:pt x="164" y="0"/>
                  </a:cubicBezTo>
                  <a:cubicBezTo>
                    <a:pt x="164" y="243"/>
                    <a:pt x="164" y="243"/>
                    <a:pt x="164" y="243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2" y="67"/>
                    <a:pt x="74" y="24"/>
                    <a:pt x="119" y="0"/>
                  </a:cubicBezTo>
                  <a:close/>
                </a:path>
              </a:pathLst>
            </a:custGeom>
            <a:solidFill>
              <a:srgbClr val="E0B9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1508125" y="4244975"/>
              <a:ext cx="109537" cy="79375"/>
            </a:xfrm>
            <a:custGeom>
              <a:avLst/>
              <a:gdLst>
                <a:gd name="T0" fmla="*/ 4 w 68"/>
                <a:gd name="T1" fmla="*/ 10 h 50"/>
                <a:gd name="T2" fmla="*/ 4 w 68"/>
                <a:gd name="T3" fmla="*/ 10 h 50"/>
                <a:gd name="T4" fmla="*/ 24 w 68"/>
                <a:gd name="T5" fmla="*/ 4 h 50"/>
                <a:gd name="T6" fmla="*/ 58 w 68"/>
                <a:gd name="T7" fmla="*/ 20 h 50"/>
                <a:gd name="T8" fmla="*/ 64 w 68"/>
                <a:gd name="T9" fmla="*/ 40 h 50"/>
                <a:gd name="T10" fmla="*/ 64 w 68"/>
                <a:gd name="T11" fmla="*/ 40 h 50"/>
                <a:gd name="T12" fmla="*/ 44 w 68"/>
                <a:gd name="T13" fmla="*/ 46 h 50"/>
                <a:gd name="T14" fmla="*/ 10 w 68"/>
                <a:gd name="T15" fmla="*/ 30 h 50"/>
                <a:gd name="T16" fmla="*/ 4 w 68"/>
                <a:gd name="T17" fmla="*/ 1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50"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7" y="3"/>
                    <a:pt x="16" y="0"/>
                    <a:pt x="24" y="4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65" y="23"/>
                    <a:pt x="68" y="33"/>
                    <a:pt x="64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1" y="47"/>
                    <a:pt x="52" y="50"/>
                    <a:pt x="44" y="46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3" y="27"/>
                    <a:pt x="0" y="17"/>
                    <a:pt x="4" y="10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1281113" y="4213225"/>
              <a:ext cx="274637" cy="180975"/>
            </a:xfrm>
            <a:custGeom>
              <a:avLst/>
              <a:gdLst>
                <a:gd name="T0" fmla="*/ 87 w 171"/>
                <a:gd name="T1" fmla="*/ 0 h 113"/>
                <a:gd name="T2" fmla="*/ 171 w 171"/>
                <a:gd name="T3" fmla="*/ 50 h 113"/>
                <a:gd name="T4" fmla="*/ 85 w 171"/>
                <a:gd name="T5" fmla="*/ 113 h 113"/>
                <a:gd name="T6" fmla="*/ 0 w 171"/>
                <a:gd name="T7" fmla="*/ 50 h 113"/>
                <a:gd name="T8" fmla="*/ 87 w 171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113">
                  <a:moveTo>
                    <a:pt x="87" y="0"/>
                  </a:moveTo>
                  <a:cubicBezTo>
                    <a:pt x="135" y="0"/>
                    <a:pt x="171" y="16"/>
                    <a:pt x="171" y="50"/>
                  </a:cubicBezTo>
                  <a:cubicBezTo>
                    <a:pt x="171" y="85"/>
                    <a:pt x="132" y="113"/>
                    <a:pt x="85" y="113"/>
                  </a:cubicBezTo>
                  <a:cubicBezTo>
                    <a:pt x="38" y="113"/>
                    <a:pt x="0" y="85"/>
                    <a:pt x="0" y="50"/>
                  </a:cubicBezTo>
                  <a:cubicBezTo>
                    <a:pt x="0" y="16"/>
                    <a:pt x="40" y="0"/>
                    <a:pt x="87" y="0"/>
                  </a:cubicBezTo>
                  <a:close/>
                </a:path>
              </a:pathLst>
            </a:custGeom>
            <a:solidFill>
              <a:srgbClr val="F5C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1266825" y="4191000"/>
              <a:ext cx="68262" cy="88900"/>
            </a:xfrm>
            <a:custGeom>
              <a:avLst/>
              <a:gdLst>
                <a:gd name="T0" fmla="*/ 11 w 43"/>
                <a:gd name="T1" fmla="*/ 3 h 56"/>
                <a:gd name="T2" fmla="*/ 11 w 43"/>
                <a:gd name="T3" fmla="*/ 3 h 56"/>
                <a:gd name="T4" fmla="*/ 30 w 43"/>
                <a:gd name="T5" fmla="*/ 11 h 56"/>
                <a:gd name="T6" fmla="*/ 40 w 43"/>
                <a:gd name="T7" fmla="*/ 33 h 56"/>
                <a:gd name="T8" fmla="*/ 32 w 43"/>
                <a:gd name="T9" fmla="*/ 53 h 56"/>
                <a:gd name="T10" fmla="*/ 32 w 43"/>
                <a:gd name="T11" fmla="*/ 53 h 56"/>
                <a:gd name="T12" fmla="*/ 13 w 43"/>
                <a:gd name="T13" fmla="*/ 45 h 56"/>
                <a:gd name="T14" fmla="*/ 3 w 43"/>
                <a:gd name="T15" fmla="*/ 22 h 56"/>
                <a:gd name="T16" fmla="*/ 11 w 43"/>
                <a:gd name="T17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6">
                  <a:moveTo>
                    <a:pt x="11" y="3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18" y="0"/>
                    <a:pt x="27" y="3"/>
                    <a:pt x="30" y="11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3" y="41"/>
                    <a:pt x="40" y="50"/>
                    <a:pt x="32" y="53"/>
                  </a:cubicBezTo>
                  <a:cubicBezTo>
                    <a:pt x="32" y="53"/>
                    <a:pt x="32" y="53"/>
                    <a:pt x="32" y="53"/>
                  </a:cubicBezTo>
                  <a:cubicBezTo>
                    <a:pt x="25" y="56"/>
                    <a:pt x="16" y="53"/>
                    <a:pt x="13" y="45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15"/>
                    <a:pt x="3" y="6"/>
                    <a:pt x="11" y="3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1331913" y="4178300"/>
              <a:ext cx="96837" cy="157163"/>
            </a:xfrm>
            <a:custGeom>
              <a:avLst/>
              <a:gdLst>
                <a:gd name="T0" fmla="*/ 11 w 60"/>
                <a:gd name="T1" fmla="*/ 3 h 97"/>
                <a:gd name="T2" fmla="*/ 11 w 60"/>
                <a:gd name="T3" fmla="*/ 3 h 97"/>
                <a:gd name="T4" fmla="*/ 31 w 60"/>
                <a:gd name="T5" fmla="*/ 11 h 97"/>
                <a:gd name="T6" fmla="*/ 57 w 60"/>
                <a:gd name="T7" fmla="*/ 74 h 97"/>
                <a:gd name="T8" fmla="*/ 49 w 60"/>
                <a:gd name="T9" fmla="*/ 94 h 97"/>
                <a:gd name="T10" fmla="*/ 49 w 60"/>
                <a:gd name="T11" fmla="*/ 94 h 97"/>
                <a:gd name="T12" fmla="*/ 29 w 60"/>
                <a:gd name="T13" fmla="*/ 86 h 97"/>
                <a:gd name="T14" fmla="*/ 3 w 60"/>
                <a:gd name="T15" fmla="*/ 22 h 97"/>
                <a:gd name="T16" fmla="*/ 11 w 60"/>
                <a:gd name="T17" fmla="*/ 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97">
                  <a:moveTo>
                    <a:pt x="11" y="3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19" y="0"/>
                    <a:pt x="28" y="3"/>
                    <a:pt x="31" y="11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60" y="82"/>
                    <a:pt x="56" y="91"/>
                    <a:pt x="49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1" y="97"/>
                    <a:pt x="32" y="93"/>
                    <a:pt x="29" y="86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15"/>
                    <a:pt x="4" y="6"/>
                    <a:pt x="11" y="3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1393825" y="4173538"/>
              <a:ext cx="95250" cy="158750"/>
            </a:xfrm>
            <a:custGeom>
              <a:avLst/>
              <a:gdLst>
                <a:gd name="T0" fmla="*/ 11 w 60"/>
                <a:gd name="T1" fmla="*/ 4 h 98"/>
                <a:gd name="T2" fmla="*/ 11 w 60"/>
                <a:gd name="T3" fmla="*/ 4 h 98"/>
                <a:gd name="T4" fmla="*/ 31 w 60"/>
                <a:gd name="T5" fmla="*/ 12 h 98"/>
                <a:gd name="T6" fmla="*/ 57 w 60"/>
                <a:gd name="T7" fmla="*/ 75 h 98"/>
                <a:gd name="T8" fmla="*/ 49 w 60"/>
                <a:gd name="T9" fmla="*/ 94 h 98"/>
                <a:gd name="T10" fmla="*/ 49 w 60"/>
                <a:gd name="T11" fmla="*/ 94 h 98"/>
                <a:gd name="T12" fmla="*/ 29 w 60"/>
                <a:gd name="T13" fmla="*/ 86 h 98"/>
                <a:gd name="T14" fmla="*/ 3 w 60"/>
                <a:gd name="T15" fmla="*/ 23 h 98"/>
                <a:gd name="T16" fmla="*/ 11 w 60"/>
                <a:gd name="T17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98">
                  <a:moveTo>
                    <a:pt x="11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9" y="0"/>
                    <a:pt x="27" y="4"/>
                    <a:pt x="31" y="12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60" y="82"/>
                    <a:pt x="56" y="91"/>
                    <a:pt x="49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1" y="98"/>
                    <a:pt x="33" y="94"/>
                    <a:pt x="29" y="86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16"/>
                    <a:pt x="3" y="7"/>
                    <a:pt x="11" y="4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1455738" y="4176713"/>
              <a:ext cx="96837" cy="157163"/>
            </a:xfrm>
            <a:custGeom>
              <a:avLst/>
              <a:gdLst>
                <a:gd name="T0" fmla="*/ 11 w 60"/>
                <a:gd name="T1" fmla="*/ 3 h 97"/>
                <a:gd name="T2" fmla="*/ 11 w 60"/>
                <a:gd name="T3" fmla="*/ 3 h 97"/>
                <a:gd name="T4" fmla="*/ 31 w 60"/>
                <a:gd name="T5" fmla="*/ 11 h 97"/>
                <a:gd name="T6" fmla="*/ 57 w 60"/>
                <a:gd name="T7" fmla="*/ 74 h 97"/>
                <a:gd name="T8" fmla="*/ 49 w 60"/>
                <a:gd name="T9" fmla="*/ 94 h 97"/>
                <a:gd name="T10" fmla="*/ 49 w 60"/>
                <a:gd name="T11" fmla="*/ 94 h 97"/>
                <a:gd name="T12" fmla="*/ 29 w 60"/>
                <a:gd name="T13" fmla="*/ 86 h 97"/>
                <a:gd name="T14" fmla="*/ 3 w 60"/>
                <a:gd name="T15" fmla="*/ 22 h 97"/>
                <a:gd name="T16" fmla="*/ 11 w 60"/>
                <a:gd name="T17" fmla="*/ 3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97">
                  <a:moveTo>
                    <a:pt x="11" y="3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19" y="0"/>
                    <a:pt x="27" y="3"/>
                    <a:pt x="31" y="11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60" y="82"/>
                    <a:pt x="56" y="91"/>
                    <a:pt x="49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1" y="97"/>
                    <a:pt x="32" y="93"/>
                    <a:pt x="29" y="86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15"/>
                    <a:pt x="3" y="6"/>
                    <a:pt x="11" y="3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1360488" y="1919288"/>
              <a:ext cx="942975" cy="1000125"/>
            </a:xfrm>
            <a:custGeom>
              <a:avLst/>
              <a:gdLst>
                <a:gd name="T0" fmla="*/ 294 w 589"/>
                <a:gd name="T1" fmla="*/ 623 h 623"/>
                <a:gd name="T2" fmla="*/ 43 w 589"/>
                <a:gd name="T3" fmla="*/ 368 h 623"/>
                <a:gd name="T4" fmla="*/ 294 w 589"/>
                <a:gd name="T5" fmla="*/ 0 h 623"/>
                <a:gd name="T6" fmla="*/ 545 w 589"/>
                <a:gd name="T7" fmla="*/ 368 h 623"/>
                <a:gd name="T8" fmla="*/ 294 w 589"/>
                <a:gd name="T9" fmla="*/ 62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9" h="623">
                  <a:moveTo>
                    <a:pt x="294" y="623"/>
                  </a:moveTo>
                  <a:cubicBezTo>
                    <a:pt x="228" y="623"/>
                    <a:pt x="87" y="518"/>
                    <a:pt x="43" y="368"/>
                  </a:cubicBezTo>
                  <a:cubicBezTo>
                    <a:pt x="0" y="217"/>
                    <a:pt x="82" y="0"/>
                    <a:pt x="294" y="0"/>
                  </a:cubicBezTo>
                  <a:cubicBezTo>
                    <a:pt x="506" y="0"/>
                    <a:pt x="589" y="217"/>
                    <a:pt x="545" y="368"/>
                  </a:cubicBezTo>
                  <a:cubicBezTo>
                    <a:pt x="501" y="518"/>
                    <a:pt x="361" y="623"/>
                    <a:pt x="294" y="623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1320800" y="2349500"/>
              <a:ext cx="174625" cy="244475"/>
            </a:xfrm>
            <a:custGeom>
              <a:avLst/>
              <a:gdLst>
                <a:gd name="T0" fmla="*/ 26 w 109"/>
                <a:gd name="T1" fmla="*/ 9 h 152"/>
                <a:gd name="T2" fmla="*/ 93 w 109"/>
                <a:gd name="T3" fmla="*/ 59 h 152"/>
                <a:gd name="T4" fmla="*/ 83 w 109"/>
                <a:gd name="T5" fmla="*/ 143 h 152"/>
                <a:gd name="T6" fmla="*/ 16 w 109"/>
                <a:gd name="T7" fmla="*/ 93 h 152"/>
                <a:gd name="T8" fmla="*/ 26 w 109"/>
                <a:gd name="T9" fmla="*/ 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52">
                  <a:moveTo>
                    <a:pt x="26" y="9"/>
                  </a:moveTo>
                  <a:cubicBezTo>
                    <a:pt x="47" y="0"/>
                    <a:pt x="77" y="22"/>
                    <a:pt x="93" y="59"/>
                  </a:cubicBezTo>
                  <a:cubicBezTo>
                    <a:pt x="109" y="96"/>
                    <a:pt x="105" y="134"/>
                    <a:pt x="83" y="143"/>
                  </a:cubicBezTo>
                  <a:cubicBezTo>
                    <a:pt x="62" y="152"/>
                    <a:pt x="32" y="130"/>
                    <a:pt x="16" y="93"/>
                  </a:cubicBezTo>
                  <a:cubicBezTo>
                    <a:pt x="0" y="56"/>
                    <a:pt x="4" y="18"/>
                    <a:pt x="26" y="9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2176463" y="2349500"/>
              <a:ext cx="174625" cy="244475"/>
            </a:xfrm>
            <a:custGeom>
              <a:avLst/>
              <a:gdLst>
                <a:gd name="T0" fmla="*/ 83 w 109"/>
                <a:gd name="T1" fmla="*/ 9 h 152"/>
                <a:gd name="T2" fmla="*/ 16 w 109"/>
                <a:gd name="T3" fmla="*/ 59 h 152"/>
                <a:gd name="T4" fmla="*/ 26 w 109"/>
                <a:gd name="T5" fmla="*/ 143 h 152"/>
                <a:gd name="T6" fmla="*/ 93 w 109"/>
                <a:gd name="T7" fmla="*/ 93 h 152"/>
                <a:gd name="T8" fmla="*/ 83 w 109"/>
                <a:gd name="T9" fmla="*/ 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52">
                  <a:moveTo>
                    <a:pt x="83" y="9"/>
                  </a:moveTo>
                  <a:cubicBezTo>
                    <a:pt x="62" y="0"/>
                    <a:pt x="32" y="22"/>
                    <a:pt x="16" y="59"/>
                  </a:cubicBezTo>
                  <a:cubicBezTo>
                    <a:pt x="0" y="96"/>
                    <a:pt x="4" y="134"/>
                    <a:pt x="26" y="143"/>
                  </a:cubicBezTo>
                  <a:cubicBezTo>
                    <a:pt x="47" y="152"/>
                    <a:pt x="77" y="130"/>
                    <a:pt x="93" y="93"/>
                  </a:cubicBezTo>
                  <a:cubicBezTo>
                    <a:pt x="109" y="56"/>
                    <a:pt x="105" y="18"/>
                    <a:pt x="83" y="9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1328738" y="1858963"/>
              <a:ext cx="1065212" cy="657225"/>
            </a:xfrm>
            <a:custGeom>
              <a:avLst/>
              <a:gdLst>
                <a:gd name="T0" fmla="*/ 584 w 664"/>
                <a:gd name="T1" fmla="*/ 404 h 410"/>
                <a:gd name="T2" fmla="*/ 280 w 664"/>
                <a:gd name="T3" fmla="*/ 0 h 410"/>
                <a:gd name="T4" fmla="*/ 27 w 664"/>
                <a:gd name="T5" fmla="*/ 410 h 410"/>
                <a:gd name="T6" fmla="*/ 373 w 664"/>
                <a:gd name="T7" fmla="*/ 92 h 410"/>
                <a:gd name="T8" fmla="*/ 114 w 664"/>
                <a:gd name="T9" fmla="*/ 389 h 410"/>
                <a:gd name="T10" fmla="*/ 486 w 664"/>
                <a:gd name="T11" fmla="*/ 156 h 410"/>
                <a:gd name="T12" fmla="*/ 584 w 664"/>
                <a:gd name="T13" fmla="*/ 404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4" h="410">
                  <a:moveTo>
                    <a:pt x="584" y="404"/>
                  </a:moveTo>
                  <a:cubicBezTo>
                    <a:pt x="664" y="59"/>
                    <a:pt x="422" y="0"/>
                    <a:pt x="280" y="0"/>
                  </a:cubicBezTo>
                  <a:cubicBezTo>
                    <a:pt x="120" y="0"/>
                    <a:pt x="0" y="189"/>
                    <a:pt x="27" y="410"/>
                  </a:cubicBezTo>
                  <a:cubicBezTo>
                    <a:pt x="112" y="359"/>
                    <a:pt x="187" y="257"/>
                    <a:pt x="373" y="92"/>
                  </a:cubicBezTo>
                  <a:cubicBezTo>
                    <a:pt x="346" y="140"/>
                    <a:pt x="293" y="229"/>
                    <a:pt x="114" y="389"/>
                  </a:cubicBezTo>
                  <a:cubicBezTo>
                    <a:pt x="211" y="405"/>
                    <a:pt x="390" y="283"/>
                    <a:pt x="486" y="156"/>
                  </a:cubicBezTo>
                  <a:cubicBezTo>
                    <a:pt x="509" y="246"/>
                    <a:pt x="542" y="345"/>
                    <a:pt x="584" y="404"/>
                  </a:cubicBezTo>
                  <a:close/>
                </a:path>
              </a:pathLst>
            </a:custGeom>
            <a:solidFill>
              <a:srgbClr val="E69E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2886075" y="4213225"/>
              <a:ext cx="47625" cy="107950"/>
            </a:xfrm>
            <a:custGeom>
              <a:avLst/>
              <a:gdLst>
                <a:gd name="T0" fmla="*/ 15 w 30"/>
                <a:gd name="T1" fmla="*/ 0 h 68"/>
                <a:gd name="T2" fmla="*/ 15 w 30"/>
                <a:gd name="T3" fmla="*/ 0 h 68"/>
                <a:gd name="T4" fmla="*/ 30 w 30"/>
                <a:gd name="T5" fmla="*/ 14 h 68"/>
                <a:gd name="T6" fmla="*/ 30 w 30"/>
                <a:gd name="T7" fmla="*/ 53 h 68"/>
                <a:gd name="T8" fmla="*/ 15 w 30"/>
                <a:gd name="T9" fmla="*/ 68 h 68"/>
                <a:gd name="T10" fmla="*/ 15 w 30"/>
                <a:gd name="T11" fmla="*/ 68 h 68"/>
                <a:gd name="T12" fmla="*/ 0 w 30"/>
                <a:gd name="T13" fmla="*/ 53 h 68"/>
                <a:gd name="T14" fmla="*/ 0 w 30"/>
                <a:gd name="T15" fmla="*/ 14 h 68"/>
                <a:gd name="T16" fmla="*/ 15 w 30"/>
                <a:gd name="T1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68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23" y="0"/>
                    <a:pt x="30" y="6"/>
                    <a:pt x="30" y="14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0" y="61"/>
                    <a:pt x="23" y="68"/>
                    <a:pt x="15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6" y="68"/>
                    <a:pt x="0" y="61"/>
                    <a:pt x="0" y="5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5" y="0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2935288" y="4208463"/>
              <a:ext cx="57150" cy="111125"/>
            </a:xfrm>
            <a:custGeom>
              <a:avLst/>
              <a:gdLst>
                <a:gd name="T0" fmla="*/ 21 w 35"/>
                <a:gd name="T1" fmla="*/ 1 h 70"/>
                <a:gd name="T2" fmla="*/ 21 w 35"/>
                <a:gd name="T3" fmla="*/ 1 h 70"/>
                <a:gd name="T4" fmla="*/ 35 w 35"/>
                <a:gd name="T5" fmla="*/ 18 h 70"/>
                <a:gd name="T6" fmla="*/ 30 w 35"/>
                <a:gd name="T7" fmla="*/ 56 h 70"/>
                <a:gd name="T8" fmla="*/ 14 w 35"/>
                <a:gd name="T9" fmla="*/ 69 h 70"/>
                <a:gd name="T10" fmla="*/ 14 w 35"/>
                <a:gd name="T11" fmla="*/ 69 h 70"/>
                <a:gd name="T12" fmla="*/ 1 w 35"/>
                <a:gd name="T13" fmla="*/ 53 h 70"/>
                <a:gd name="T14" fmla="*/ 5 w 35"/>
                <a:gd name="T15" fmla="*/ 14 h 70"/>
                <a:gd name="T16" fmla="*/ 21 w 35"/>
                <a:gd name="T17" fmla="*/ 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70">
                  <a:moveTo>
                    <a:pt x="21" y="1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30" y="2"/>
                    <a:pt x="35" y="9"/>
                    <a:pt x="35" y="18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64"/>
                    <a:pt x="22" y="70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6" y="68"/>
                    <a:pt x="0" y="61"/>
                    <a:pt x="1" y="5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6"/>
                    <a:pt x="13" y="0"/>
                    <a:pt x="21" y="1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2986088" y="4219575"/>
              <a:ext cx="68262" cy="112713"/>
            </a:xfrm>
            <a:custGeom>
              <a:avLst/>
              <a:gdLst>
                <a:gd name="T0" fmla="*/ 30 w 43"/>
                <a:gd name="T1" fmla="*/ 2 h 70"/>
                <a:gd name="T2" fmla="*/ 30 w 43"/>
                <a:gd name="T3" fmla="*/ 2 h 70"/>
                <a:gd name="T4" fmla="*/ 41 w 43"/>
                <a:gd name="T5" fmla="*/ 20 h 70"/>
                <a:gd name="T6" fmla="*/ 31 w 43"/>
                <a:gd name="T7" fmla="*/ 57 h 70"/>
                <a:gd name="T8" fmla="*/ 12 w 43"/>
                <a:gd name="T9" fmla="*/ 68 h 70"/>
                <a:gd name="T10" fmla="*/ 12 w 43"/>
                <a:gd name="T11" fmla="*/ 68 h 70"/>
                <a:gd name="T12" fmla="*/ 2 w 43"/>
                <a:gd name="T13" fmla="*/ 49 h 70"/>
                <a:gd name="T14" fmla="*/ 12 w 43"/>
                <a:gd name="T15" fmla="*/ 12 h 70"/>
                <a:gd name="T16" fmla="*/ 30 w 43"/>
                <a:gd name="T17" fmla="*/ 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70">
                  <a:moveTo>
                    <a:pt x="30" y="2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8" y="4"/>
                    <a:pt x="43" y="12"/>
                    <a:pt x="41" y="20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28" y="65"/>
                    <a:pt x="20" y="70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4" y="65"/>
                    <a:pt x="0" y="57"/>
                    <a:pt x="2" y="49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4" y="4"/>
                    <a:pt x="22" y="0"/>
                    <a:pt x="30" y="2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2817813" y="4264025"/>
              <a:ext cx="69850" cy="92075"/>
            </a:xfrm>
            <a:custGeom>
              <a:avLst/>
              <a:gdLst>
                <a:gd name="T0" fmla="*/ 11 w 44"/>
                <a:gd name="T1" fmla="*/ 4 h 57"/>
                <a:gd name="T2" fmla="*/ 11 w 44"/>
                <a:gd name="T3" fmla="*/ 4 h 57"/>
                <a:gd name="T4" fmla="*/ 31 w 44"/>
                <a:gd name="T5" fmla="*/ 12 h 57"/>
                <a:gd name="T6" fmla="*/ 41 w 44"/>
                <a:gd name="T7" fmla="*/ 34 h 57"/>
                <a:gd name="T8" fmla="*/ 33 w 44"/>
                <a:gd name="T9" fmla="*/ 54 h 57"/>
                <a:gd name="T10" fmla="*/ 33 w 44"/>
                <a:gd name="T11" fmla="*/ 54 h 57"/>
                <a:gd name="T12" fmla="*/ 13 w 44"/>
                <a:gd name="T13" fmla="*/ 46 h 57"/>
                <a:gd name="T14" fmla="*/ 3 w 44"/>
                <a:gd name="T15" fmla="*/ 23 h 57"/>
                <a:gd name="T16" fmla="*/ 11 w 44"/>
                <a:gd name="T17" fmla="*/ 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7">
                  <a:moveTo>
                    <a:pt x="11" y="4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9" y="0"/>
                    <a:pt x="28" y="4"/>
                    <a:pt x="31" y="12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4" y="42"/>
                    <a:pt x="40" y="51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25" y="57"/>
                    <a:pt x="16" y="54"/>
                    <a:pt x="13" y="46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16"/>
                    <a:pt x="4" y="7"/>
                    <a:pt x="11" y="4"/>
                  </a:cubicBezTo>
                  <a:close/>
                </a:path>
              </a:pathLst>
            </a:custGeom>
            <a:solidFill>
              <a:srgbClr val="FD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8" name="Group 177"/>
            <p:cNvGrpSpPr/>
            <p:nvPr/>
          </p:nvGrpSpPr>
          <p:grpSpPr>
            <a:xfrm>
              <a:off x="1339850" y="1920875"/>
              <a:ext cx="984250" cy="461963"/>
              <a:chOff x="1339850" y="4162425"/>
              <a:chExt cx="984250" cy="461963"/>
            </a:xfrm>
            <a:solidFill>
              <a:schemeClr val="accent1"/>
            </a:solidFill>
          </p:grpSpPr>
          <p:sp>
            <p:nvSpPr>
              <p:cNvPr id="151" name="Freeform 149"/>
              <p:cNvSpPr>
                <a:spLocks/>
              </p:cNvSpPr>
              <p:nvPr/>
            </p:nvSpPr>
            <p:spPr bwMode="auto">
              <a:xfrm>
                <a:off x="1339850" y="4162425"/>
                <a:ext cx="984250" cy="461963"/>
              </a:xfrm>
              <a:custGeom>
                <a:avLst/>
                <a:gdLst>
                  <a:gd name="T0" fmla="*/ 0 w 613"/>
                  <a:gd name="T1" fmla="*/ 288 h 288"/>
                  <a:gd name="T2" fmla="*/ 176 w 613"/>
                  <a:gd name="T3" fmla="*/ 39 h 288"/>
                  <a:gd name="T4" fmla="*/ 324 w 613"/>
                  <a:gd name="T5" fmla="*/ 0 h 288"/>
                  <a:gd name="T6" fmla="*/ 468 w 613"/>
                  <a:gd name="T7" fmla="*/ 43 h 288"/>
                  <a:gd name="T8" fmla="*/ 613 w 613"/>
                  <a:gd name="T9" fmla="*/ 282 h 288"/>
                  <a:gd name="T10" fmla="*/ 604 w 613"/>
                  <a:gd name="T11" fmla="*/ 276 h 288"/>
                  <a:gd name="T12" fmla="*/ 591 w 613"/>
                  <a:gd name="T13" fmla="*/ 274 h 288"/>
                  <a:gd name="T14" fmla="*/ 458 w 613"/>
                  <a:gd name="T15" fmla="*/ 60 h 288"/>
                  <a:gd name="T16" fmla="*/ 324 w 613"/>
                  <a:gd name="T17" fmla="*/ 20 h 288"/>
                  <a:gd name="T18" fmla="*/ 186 w 613"/>
                  <a:gd name="T19" fmla="*/ 57 h 288"/>
                  <a:gd name="T20" fmla="*/ 25 w 613"/>
                  <a:gd name="T21" fmla="*/ 274 h 288"/>
                  <a:gd name="T22" fmla="*/ 14 w 613"/>
                  <a:gd name="T23" fmla="*/ 276 h 288"/>
                  <a:gd name="T24" fmla="*/ 0 w 613"/>
                  <a:gd name="T25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13" h="288">
                    <a:moveTo>
                      <a:pt x="0" y="288"/>
                    </a:moveTo>
                    <a:cubicBezTo>
                      <a:pt x="30" y="168"/>
                      <a:pt x="97" y="84"/>
                      <a:pt x="176" y="39"/>
                    </a:cubicBezTo>
                    <a:cubicBezTo>
                      <a:pt x="223" y="13"/>
                      <a:pt x="274" y="0"/>
                      <a:pt x="324" y="0"/>
                    </a:cubicBezTo>
                    <a:cubicBezTo>
                      <a:pt x="375" y="1"/>
                      <a:pt x="424" y="15"/>
                      <a:pt x="468" y="43"/>
                    </a:cubicBezTo>
                    <a:cubicBezTo>
                      <a:pt x="537" y="88"/>
                      <a:pt x="592" y="167"/>
                      <a:pt x="613" y="282"/>
                    </a:cubicBezTo>
                    <a:cubicBezTo>
                      <a:pt x="610" y="279"/>
                      <a:pt x="608" y="277"/>
                      <a:pt x="604" y="276"/>
                    </a:cubicBezTo>
                    <a:cubicBezTo>
                      <a:pt x="600" y="274"/>
                      <a:pt x="596" y="274"/>
                      <a:pt x="591" y="274"/>
                    </a:cubicBezTo>
                    <a:cubicBezTo>
                      <a:pt x="570" y="171"/>
                      <a:pt x="520" y="100"/>
                      <a:pt x="458" y="60"/>
                    </a:cubicBezTo>
                    <a:cubicBezTo>
                      <a:pt x="417" y="34"/>
                      <a:pt x="371" y="20"/>
                      <a:pt x="324" y="20"/>
                    </a:cubicBezTo>
                    <a:cubicBezTo>
                      <a:pt x="277" y="19"/>
                      <a:pt x="229" y="32"/>
                      <a:pt x="186" y="57"/>
                    </a:cubicBezTo>
                    <a:cubicBezTo>
                      <a:pt x="115" y="97"/>
                      <a:pt x="55" y="170"/>
                      <a:pt x="25" y="274"/>
                    </a:cubicBezTo>
                    <a:cubicBezTo>
                      <a:pt x="21" y="274"/>
                      <a:pt x="17" y="274"/>
                      <a:pt x="14" y="276"/>
                    </a:cubicBezTo>
                    <a:cubicBezTo>
                      <a:pt x="8" y="278"/>
                      <a:pt x="4" y="283"/>
                      <a:pt x="0" y="2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50"/>
              <p:cNvSpPr>
                <a:spLocks noEditPoints="1"/>
              </p:cNvSpPr>
              <p:nvPr/>
            </p:nvSpPr>
            <p:spPr bwMode="auto">
              <a:xfrm>
                <a:off x="2124075" y="4186238"/>
                <a:ext cx="106362" cy="150813"/>
              </a:xfrm>
              <a:custGeom>
                <a:avLst/>
                <a:gdLst>
                  <a:gd name="T0" fmla="*/ 33 w 66"/>
                  <a:gd name="T1" fmla="*/ 0 h 94"/>
                  <a:gd name="T2" fmla="*/ 39 w 66"/>
                  <a:gd name="T3" fmla="*/ 0 h 94"/>
                  <a:gd name="T4" fmla="*/ 64 w 66"/>
                  <a:gd name="T5" fmla="*/ 26 h 94"/>
                  <a:gd name="T6" fmla="*/ 33 w 66"/>
                  <a:gd name="T7" fmla="*/ 84 h 94"/>
                  <a:gd name="T8" fmla="*/ 33 w 66"/>
                  <a:gd name="T9" fmla="*/ 55 h 94"/>
                  <a:gd name="T10" fmla="*/ 44 w 66"/>
                  <a:gd name="T11" fmla="*/ 29 h 94"/>
                  <a:gd name="T12" fmla="*/ 36 w 66"/>
                  <a:gd name="T13" fmla="*/ 20 h 94"/>
                  <a:gd name="T14" fmla="*/ 33 w 66"/>
                  <a:gd name="T15" fmla="*/ 20 h 94"/>
                  <a:gd name="T16" fmla="*/ 33 w 66"/>
                  <a:gd name="T17" fmla="*/ 0 h 94"/>
                  <a:gd name="T18" fmla="*/ 17 w 66"/>
                  <a:gd name="T19" fmla="*/ 82 h 94"/>
                  <a:gd name="T20" fmla="*/ 7 w 66"/>
                  <a:gd name="T21" fmla="*/ 17 h 94"/>
                  <a:gd name="T22" fmla="*/ 33 w 66"/>
                  <a:gd name="T23" fmla="*/ 0 h 94"/>
                  <a:gd name="T24" fmla="*/ 33 w 66"/>
                  <a:gd name="T25" fmla="*/ 20 h 94"/>
                  <a:gd name="T26" fmla="*/ 24 w 66"/>
                  <a:gd name="T27" fmla="*/ 26 h 94"/>
                  <a:gd name="T28" fmla="*/ 28 w 66"/>
                  <a:gd name="T29" fmla="*/ 61 h 94"/>
                  <a:gd name="T30" fmla="*/ 33 w 66"/>
                  <a:gd name="T31" fmla="*/ 55 h 94"/>
                  <a:gd name="T32" fmla="*/ 33 w 66"/>
                  <a:gd name="T33" fmla="*/ 84 h 94"/>
                  <a:gd name="T34" fmla="*/ 32 w 66"/>
                  <a:gd name="T35" fmla="*/ 85 h 94"/>
                  <a:gd name="T36" fmla="*/ 23 w 66"/>
                  <a:gd name="T37" fmla="*/ 94 h 94"/>
                  <a:gd name="T38" fmla="*/ 17 w 66"/>
                  <a:gd name="T39" fmla="*/ 82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6" h="94">
                    <a:moveTo>
                      <a:pt x="33" y="0"/>
                    </a:moveTo>
                    <a:cubicBezTo>
                      <a:pt x="35" y="0"/>
                      <a:pt x="37" y="0"/>
                      <a:pt x="39" y="0"/>
                    </a:cubicBezTo>
                    <a:cubicBezTo>
                      <a:pt x="51" y="2"/>
                      <a:pt x="62" y="11"/>
                      <a:pt x="64" y="26"/>
                    </a:cubicBezTo>
                    <a:cubicBezTo>
                      <a:pt x="66" y="41"/>
                      <a:pt x="58" y="61"/>
                      <a:pt x="33" y="84"/>
                    </a:cubicBezTo>
                    <a:cubicBezTo>
                      <a:pt x="33" y="55"/>
                      <a:pt x="33" y="55"/>
                      <a:pt x="33" y="55"/>
                    </a:cubicBezTo>
                    <a:cubicBezTo>
                      <a:pt x="42" y="44"/>
                      <a:pt x="45" y="35"/>
                      <a:pt x="44" y="29"/>
                    </a:cubicBezTo>
                    <a:cubicBezTo>
                      <a:pt x="43" y="24"/>
                      <a:pt x="40" y="21"/>
                      <a:pt x="36" y="20"/>
                    </a:cubicBezTo>
                    <a:cubicBezTo>
                      <a:pt x="35" y="20"/>
                      <a:pt x="34" y="20"/>
                      <a:pt x="33" y="20"/>
                    </a:cubicBezTo>
                    <a:lnTo>
                      <a:pt x="33" y="0"/>
                    </a:lnTo>
                    <a:close/>
                    <a:moveTo>
                      <a:pt x="17" y="82"/>
                    </a:moveTo>
                    <a:cubicBezTo>
                      <a:pt x="0" y="52"/>
                      <a:pt x="0" y="30"/>
                      <a:pt x="7" y="17"/>
                    </a:cubicBezTo>
                    <a:cubicBezTo>
                      <a:pt x="13" y="5"/>
                      <a:pt x="23" y="0"/>
                      <a:pt x="33" y="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0" y="20"/>
                      <a:pt x="26" y="22"/>
                      <a:pt x="24" y="26"/>
                    </a:cubicBezTo>
                    <a:cubicBezTo>
                      <a:pt x="21" y="33"/>
                      <a:pt x="21" y="44"/>
                      <a:pt x="28" y="61"/>
                    </a:cubicBezTo>
                    <a:cubicBezTo>
                      <a:pt x="30" y="59"/>
                      <a:pt x="32" y="57"/>
                      <a:pt x="33" y="55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32" y="85"/>
                      <a:pt x="32" y="85"/>
                      <a:pt x="32" y="85"/>
                    </a:cubicBezTo>
                    <a:cubicBezTo>
                      <a:pt x="23" y="94"/>
                      <a:pt x="23" y="94"/>
                      <a:pt x="23" y="94"/>
                    </a:cubicBezTo>
                    <a:lnTo>
                      <a:pt x="17" y="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151"/>
              <p:cNvSpPr>
                <a:spLocks noEditPoints="1"/>
              </p:cNvSpPr>
              <p:nvPr/>
            </p:nvSpPr>
            <p:spPr bwMode="auto">
              <a:xfrm>
                <a:off x="2039938" y="4264025"/>
                <a:ext cx="150812" cy="100013"/>
              </a:xfrm>
              <a:custGeom>
                <a:avLst/>
                <a:gdLst>
                  <a:gd name="T0" fmla="*/ 61 w 94"/>
                  <a:gd name="T1" fmla="*/ 30 h 63"/>
                  <a:gd name="T2" fmla="*/ 41 w 94"/>
                  <a:gd name="T3" fmla="*/ 22 h 63"/>
                  <a:gd name="T4" fmla="*/ 41 w 94"/>
                  <a:gd name="T5" fmla="*/ 2 h 63"/>
                  <a:gd name="T6" fmla="*/ 84 w 94"/>
                  <a:gd name="T7" fmla="*/ 22 h 63"/>
                  <a:gd name="T8" fmla="*/ 94 w 94"/>
                  <a:gd name="T9" fmla="*/ 29 h 63"/>
                  <a:gd name="T10" fmla="*/ 85 w 94"/>
                  <a:gd name="T11" fmla="*/ 37 h 63"/>
                  <a:gd name="T12" fmla="*/ 41 w 94"/>
                  <a:gd name="T13" fmla="*/ 61 h 63"/>
                  <a:gd name="T14" fmla="*/ 41 w 94"/>
                  <a:gd name="T15" fmla="*/ 41 h 63"/>
                  <a:gd name="T16" fmla="*/ 61 w 94"/>
                  <a:gd name="T17" fmla="*/ 30 h 63"/>
                  <a:gd name="T18" fmla="*/ 41 w 94"/>
                  <a:gd name="T19" fmla="*/ 22 h 63"/>
                  <a:gd name="T20" fmla="*/ 27 w 94"/>
                  <a:gd name="T21" fmla="*/ 22 h 63"/>
                  <a:gd name="T22" fmla="*/ 20 w 94"/>
                  <a:gd name="T23" fmla="*/ 32 h 63"/>
                  <a:gd name="T24" fmla="*/ 27 w 94"/>
                  <a:gd name="T25" fmla="*/ 42 h 63"/>
                  <a:gd name="T26" fmla="*/ 41 w 94"/>
                  <a:gd name="T27" fmla="*/ 41 h 63"/>
                  <a:gd name="T28" fmla="*/ 41 w 94"/>
                  <a:gd name="T29" fmla="*/ 61 h 63"/>
                  <a:gd name="T30" fmla="*/ 22 w 94"/>
                  <a:gd name="T31" fmla="*/ 61 h 63"/>
                  <a:gd name="T32" fmla="*/ 0 w 94"/>
                  <a:gd name="T33" fmla="*/ 33 h 63"/>
                  <a:gd name="T34" fmla="*/ 20 w 94"/>
                  <a:gd name="T35" fmla="*/ 3 h 63"/>
                  <a:gd name="T36" fmla="*/ 41 w 94"/>
                  <a:gd name="T37" fmla="*/ 2 h 63"/>
                  <a:gd name="T38" fmla="*/ 41 w 94"/>
                  <a:gd name="T39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4" h="63">
                    <a:moveTo>
                      <a:pt x="61" y="30"/>
                    </a:moveTo>
                    <a:cubicBezTo>
                      <a:pt x="53" y="26"/>
                      <a:pt x="46" y="23"/>
                      <a:pt x="41" y="22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52" y="3"/>
                      <a:pt x="67" y="9"/>
                      <a:pt x="84" y="22"/>
                    </a:cubicBezTo>
                    <a:cubicBezTo>
                      <a:pt x="94" y="29"/>
                      <a:pt x="94" y="29"/>
                      <a:pt x="94" y="29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68" y="52"/>
                      <a:pt x="53" y="59"/>
                      <a:pt x="41" y="61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6" y="39"/>
                      <a:pt x="53" y="36"/>
                      <a:pt x="61" y="30"/>
                    </a:cubicBezTo>
                    <a:close/>
                    <a:moveTo>
                      <a:pt x="41" y="22"/>
                    </a:moveTo>
                    <a:cubicBezTo>
                      <a:pt x="35" y="20"/>
                      <a:pt x="31" y="21"/>
                      <a:pt x="27" y="22"/>
                    </a:cubicBezTo>
                    <a:cubicBezTo>
                      <a:pt x="22" y="24"/>
                      <a:pt x="20" y="28"/>
                      <a:pt x="20" y="32"/>
                    </a:cubicBezTo>
                    <a:cubicBezTo>
                      <a:pt x="20" y="37"/>
                      <a:pt x="22" y="41"/>
                      <a:pt x="27" y="42"/>
                    </a:cubicBezTo>
                    <a:cubicBezTo>
                      <a:pt x="31" y="43"/>
                      <a:pt x="35" y="43"/>
                      <a:pt x="41" y="41"/>
                    </a:cubicBezTo>
                    <a:cubicBezTo>
                      <a:pt x="41" y="61"/>
                      <a:pt x="41" y="61"/>
                      <a:pt x="41" y="61"/>
                    </a:cubicBezTo>
                    <a:cubicBezTo>
                      <a:pt x="34" y="63"/>
                      <a:pt x="27" y="62"/>
                      <a:pt x="22" y="61"/>
                    </a:cubicBezTo>
                    <a:cubicBezTo>
                      <a:pt x="8" y="57"/>
                      <a:pt x="0" y="45"/>
                      <a:pt x="0" y="33"/>
                    </a:cubicBezTo>
                    <a:cubicBezTo>
                      <a:pt x="0" y="21"/>
                      <a:pt x="6" y="8"/>
                      <a:pt x="20" y="3"/>
                    </a:cubicBezTo>
                    <a:cubicBezTo>
                      <a:pt x="26" y="1"/>
                      <a:pt x="33" y="0"/>
                      <a:pt x="41" y="2"/>
                    </a:cubicBezTo>
                    <a:lnTo>
                      <a:pt x="41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152"/>
              <p:cNvSpPr>
                <a:spLocks/>
              </p:cNvSpPr>
              <p:nvPr/>
            </p:nvSpPr>
            <p:spPr bwMode="auto">
              <a:xfrm>
                <a:off x="2144713" y="4314825"/>
                <a:ext cx="41275" cy="127000"/>
              </a:xfrm>
              <a:custGeom>
                <a:avLst/>
                <a:gdLst>
                  <a:gd name="T0" fmla="*/ 26 w 26"/>
                  <a:gd name="T1" fmla="*/ 1 h 80"/>
                  <a:gd name="T2" fmla="*/ 20 w 26"/>
                  <a:gd name="T3" fmla="*/ 80 h 80"/>
                  <a:gd name="T4" fmla="*/ 12 w 26"/>
                  <a:gd name="T5" fmla="*/ 70 h 80"/>
                  <a:gd name="T6" fmla="*/ 0 w 26"/>
                  <a:gd name="T7" fmla="*/ 79 h 80"/>
                  <a:gd name="T8" fmla="*/ 6 w 26"/>
                  <a:gd name="T9" fmla="*/ 0 h 80"/>
                  <a:gd name="T10" fmla="*/ 26 w 26"/>
                  <a:gd name="T11" fmla="*/ 1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80">
                    <a:moveTo>
                      <a:pt x="26" y="1"/>
                    </a:moveTo>
                    <a:lnTo>
                      <a:pt x="20" y="80"/>
                    </a:lnTo>
                    <a:lnTo>
                      <a:pt x="12" y="70"/>
                    </a:lnTo>
                    <a:lnTo>
                      <a:pt x="0" y="79"/>
                    </a:lnTo>
                    <a:lnTo>
                      <a:pt x="6" y="0"/>
                    </a:lnTo>
                    <a:lnTo>
                      <a:pt x="2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53"/>
              <p:cNvSpPr>
                <a:spLocks/>
              </p:cNvSpPr>
              <p:nvPr/>
            </p:nvSpPr>
            <p:spPr bwMode="auto">
              <a:xfrm>
                <a:off x="2168525" y="4298950"/>
                <a:ext cx="125412" cy="39688"/>
              </a:xfrm>
              <a:custGeom>
                <a:avLst/>
                <a:gdLst>
                  <a:gd name="T0" fmla="*/ 0 w 79"/>
                  <a:gd name="T1" fmla="*/ 20 h 25"/>
                  <a:gd name="T2" fmla="*/ 78 w 79"/>
                  <a:gd name="T3" fmla="*/ 25 h 25"/>
                  <a:gd name="T4" fmla="*/ 69 w 79"/>
                  <a:gd name="T5" fmla="*/ 15 h 25"/>
                  <a:gd name="T6" fmla="*/ 79 w 79"/>
                  <a:gd name="T7" fmla="*/ 6 h 25"/>
                  <a:gd name="T8" fmla="*/ 1 w 79"/>
                  <a:gd name="T9" fmla="*/ 0 h 25"/>
                  <a:gd name="T10" fmla="*/ 0 w 79"/>
                  <a:gd name="T11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25">
                    <a:moveTo>
                      <a:pt x="0" y="20"/>
                    </a:moveTo>
                    <a:lnTo>
                      <a:pt x="78" y="25"/>
                    </a:lnTo>
                    <a:lnTo>
                      <a:pt x="69" y="15"/>
                    </a:lnTo>
                    <a:lnTo>
                      <a:pt x="79" y="6"/>
                    </a:lnTo>
                    <a:lnTo>
                      <a:pt x="1" y="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User Infographic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262360" y="411797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31</a:t>
            </a:fld>
            <a:endParaRPr lang="en-US"/>
          </a:p>
        </p:txBody>
      </p:sp>
      <p:grpSp>
        <p:nvGrpSpPr>
          <p:cNvPr id="172" name="Group 171"/>
          <p:cNvGrpSpPr/>
          <p:nvPr/>
        </p:nvGrpSpPr>
        <p:grpSpPr>
          <a:xfrm>
            <a:off x="893763" y="5332413"/>
            <a:ext cx="1890712" cy="1303338"/>
            <a:chOff x="893763" y="5332413"/>
            <a:chExt cx="1890712" cy="1303338"/>
          </a:xfrm>
        </p:grpSpPr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1111250" y="5332413"/>
              <a:ext cx="1455737" cy="1036638"/>
            </a:xfrm>
            <a:custGeom>
              <a:avLst/>
              <a:gdLst>
                <a:gd name="T0" fmla="*/ 65 w 908"/>
                <a:gd name="T1" fmla="*/ 646 h 646"/>
                <a:gd name="T2" fmla="*/ 843 w 908"/>
                <a:gd name="T3" fmla="*/ 646 h 646"/>
                <a:gd name="T4" fmla="*/ 908 w 908"/>
                <a:gd name="T5" fmla="*/ 581 h 646"/>
                <a:gd name="T6" fmla="*/ 908 w 908"/>
                <a:gd name="T7" fmla="*/ 65 h 646"/>
                <a:gd name="T8" fmla="*/ 843 w 908"/>
                <a:gd name="T9" fmla="*/ 0 h 646"/>
                <a:gd name="T10" fmla="*/ 65 w 908"/>
                <a:gd name="T11" fmla="*/ 0 h 646"/>
                <a:gd name="T12" fmla="*/ 0 w 908"/>
                <a:gd name="T13" fmla="*/ 65 h 646"/>
                <a:gd name="T14" fmla="*/ 0 w 908"/>
                <a:gd name="T15" fmla="*/ 581 h 646"/>
                <a:gd name="T16" fmla="*/ 65 w 908"/>
                <a:gd name="T1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8" h="646">
                  <a:moveTo>
                    <a:pt x="65" y="646"/>
                  </a:moveTo>
                  <a:cubicBezTo>
                    <a:pt x="843" y="646"/>
                    <a:pt x="843" y="646"/>
                    <a:pt x="843" y="646"/>
                  </a:cubicBezTo>
                  <a:cubicBezTo>
                    <a:pt x="878" y="646"/>
                    <a:pt x="908" y="617"/>
                    <a:pt x="908" y="581"/>
                  </a:cubicBezTo>
                  <a:cubicBezTo>
                    <a:pt x="908" y="65"/>
                    <a:pt x="908" y="65"/>
                    <a:pt x="908" y="65"/>
                  </a:cubicBezTo>
                  <a:cubicBezTo>
                    <a:pt x="908" y="29"/>
                    <a:pt x="878" y="0"/>
                    <a:pt x="84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30" y="0"/>
                    <a:pt x="0" y="29"/>
                    <a:pt x="0" y="65"/>
                  </a:cubicBezTo>
                  <a:cubicBezTo>
                    <a:pt x="0" y="581"/>
                    <a:pt x="0" y="581"/>
                    <a:pt x="0" y="581"/>
                  </a:cubicBezTo>
                  <a:cubicBezTo>
                    <a:pt x="0" y="617"/>
                    <a:pt x="30" y="646"/>
                    <a:pt x="65" y="646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1111250" y="5372100"/>
              <a:ext cx="1455737" cy="996950"/>
            </a:xfrm>
            <a:custGeom>
              <a:avLst/>
              <a:gdLst>
                <a:gd name="T0" fmla="*/ 63 w 908"/>
                <a:gd name="T1" fmla="*/ 621 h 621"/>
                <a:gd name="T2" fmla="*/ 845 w 908"/>
                <a:gd name="T3" fmla="*/ 621 h 621"/>
                <a:gd name="T4" fmla="*/ 908 w 908"/>
                <a:gd name="T5" fmla="*/ 558 h 621"/>
                <a:gd name="T6" fmla="*/ 908 w 908"/>
                <a:gd name="T7" fmla="*/ 63 h 621"/>
                <a:gd name="T8" fmla="*/ 845 w 908"/>
                <a:gd name="T9" fmla="*/ 0 h 621"/>
                <a:gd name="T10" fmla="*/ 63 w 908"/>
                <a:gd name="T11" fmla="*/ 0 h 621"/>
                <a:gd name="T12" fmla="*/ 0 w 908"/>
                <a:gd name="T13" fmla="*/ 63 h 621"/>
                <a:gd name="T14" fmla="*/ 0 w 908"/>
                <a:gd name="T15" fmla="*/ 558 h 621"/>
                <a:gd name="T16" fmla="*/ 63 w 908"/>
                <a:gd name="T17" fmla="*/ 62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8" h="621">
                  <a:moveTo>
                    <a:pt x="63" y="621"/>
                  </a:moveTo>
                  <a:cubicBezTo>
                    <a:pt x="845" y="621"/>
                    <a:pt x="845" y="621"/>
                    <a:pt x="845" y="621"/>
                  </a:cubicBezTo>
                  <a:cubicBezTo>
                    <a:pt x="879" y="621"/>
                    <a:pt x="908" y="593"/>
                    <a:pt x="908" y="558"/>
                  </a:cubicBezTo>
                  <a:cubicBezTo>
                    <a:pt x="908" y="63"/>
                    <a:pt x="908" y="63"/>
                    <a:pt x="908" y="63"/>
                  </a:cubicBezTo>
                  <a:cubicBezTo>
                    <a:pt x="908" y="28"/>
                    <a:pt x="879" y="0"/>
                    <a:pt x="84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9" y="0"/>
                    <a:pt x="0" y="28"/>
                    <a:pt x="0" y="63"/>
                  </a:cubicBezTo>
                  <a:cubicBezTo>
                    <a:pt x="0" y="558"/>
                    <a:pt x="0" y="558"/>
                    <a:pt x="0" y="558"/>
                  </a:cubicBezTo>
                  <a:cubicBezTo>
                    <a:pt x="0" y="593"/>
                    <a:pt x="29" y="621"/>
                    <a:pt x="63" y="621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893763" y="6565900"/>
              <a:ext cx="1890712" cy="69850"/>
            </a:xfrm>
            <a:custGeom>
              <a:avLst/>
              <a:gdLst>
                <a:gd name="T0" fmla="*/ 21 w 1180"/>
                <a:gd name="T1" fmla="*/ 43 h 43"/>
                <a:gd name="T2" fmla="*/ 1159 w 1180"/>
                <a:gd name="T3" fmla="*/ 43 h 43"/>
                <a:gd name="T4" fmla="*/ 1180 w 1180"/>
                <a:gd name="T5" fmla="*/ 22 h 43"/>
                <a:gd name="T6" fmla="*/ 1180 w 1180"/>
                <a:gd name="T7" fmla="*/ 22 h 43"/>
                <a:gd name="T8" fmla="*/ 1159 w 1180"/>
                <a:gd name="T9" fmla="*/ 0 h 43"/>
                <a:gd name="T10" fmla="*/ 21 w 1180"/>
                <a:gd name="T11" fmla="*/ 0 h 43"/>
                <a:gd name="T12" fmla="*/ 0 w 1180"/>
                <a:gd name="T13" fmla="*/ 22 h 43"/>
                <a:gd name="T14" fmla="*/ 0 w 1180"/>
                <a:gd name="T15" fmla="*/ 22 h 43"/>
                <a:gd name="T16" fmla="*/ 21 w 1180"/>
                <a:gd name="T1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0" h="43">
                  <a:moveTo>
                    <a:pt x="21" y="43"/>
                  </a:moveTo>
                  <a:cubicBezTo>
                    <a:pt x="1159" y="43"/>
                    <a:pt x="1159" y="43"/>
                    <a:pt x="1159" y="43"/>
                  </a:cubicBezTo>
                  <a:cubicBezTo>
                    <a:pt x="1171" y="43"/>
                    <a:pt x="1180" y="34"/>
                    <a:pt x="1180" y="22"/>
                  </a:cubicBezTo>
                  <a:cubicBezTo>
                    <a:pt x="1180" y="22"/>
                    <a:pt x="1180" y="22"/>
                    <a:pt x="1180" y="22"/>
                  </a:cubicBezTo>
                  <a:cubicBezTo>
                    <a:pt x="1180" y="9"/>
                    <a:pt x="1171" y="0"/>
                    <a:pt x="115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4"/>
                    <a:pt x="9" y="43"/>
                    <a:pt x="21" y="43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1636713" y="6069013"/>
              <a:ext cx="403225" cy="566738"/>
            </a:xfrm>
            <a:custGeom>
              <a:avLst/>
              <a:gdLst>
                <a:gd name="T0" fmla="*/ 29 w 251"/>
                <a:gd name="T1" fmla="*/ 353 h 353"/>
                <a:gd name="T2" fmla="*/ 223 w 251"/>
                <a:gd name="T3" fmla="*/ 353 h 353"/>
                <a:gd name="T4" fmla="*/ 248 w 251"/>
                <a:gd name="T5" fmla="*/ 323 h 353"/>
                <a:gd name="T6" fmla="*/ 199 w 251"/>
                <a:gd name="T7" fmla="*/ 20 h 353"/>
                <a:gd name="T8" fmla="*/ 184 w 251"/>
                <a:gd name="T9" fmla="*/ 1 h 353"/>
                <a:gd name="T10" fmla="*/ 68 w 251"/>
                <a:gd name="T11" fmla="*/ 1 h 353"/>
                <a:gd name="T12" fmla="*/ 53 w 251"/>
                <a:gd name="T13" fmla="*/ 20 h 353"/>
                <a:gd name="T14" fmla="*/ 4 w 251"/>
                <a:gd name="T15" fmla="*/ 323 h 353"/>
                <a:gd name="T16" fmla="*/ 29 w 251"/>
                <a:gd name="T17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353">
                  <a:moveTo>
                    <a:pt x="29" y="353"/>
                  </a:moveTo>
                  <a:cubicBezTo>
                    <a:pt x="223" y="353"/>
                    <a:pt x="223" y="353"/>
                    <a:pt x="223" y="353"/>
                  </a:cubicBezTo>
                  <a:cubicBezTo>
                    <a:pt x="237" y="353"/>
                    <a:pt x="251" y="345"/>
                    <a:pt x="248" y="323"/>
                  </a:cubicBezTo>
                  <a:cubicBezTo>
                    <a:pt x="199" y="20"/>
                    <a:pt x="199" y="20"/>
                    <a:pt x="199" y="20"/>
                  </a:cubicBezTo>
                  <a:cubicBezTo>
                    <a:pt x="196" y="0"/>
                    <a:pt x="197" y="1"/>
                    <a:pt x="184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57" y="1"/>
                    <a:pt x="56" y="0"/>
                    <a:pt x="53" y="20"/>
                  </a:cubicBezTo>
                  <a:cubicBezTo>
                    <a:pt x="4" y="323"/>
                    <a:pt x="4" y="323"/>
                    <a:pt x="4" y="323"/>
                  </a:cubicBezTo>
                  <a:cubicBezTo>
                    <a:pt x="0" y="346"/>
                    <a:pt x="15" y="353"/>
                    <a:pt x="29" y="353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1708150" y="5629275"/>
              <a:ext cx="261937" cy="263525"/>
            </a:xfrm>
            <a:prstGeom prst="ellipse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3786188" y="5332413"/>
            <a:ext cx="1893887" cy="1303338"/>
            <a:chOff x="3786188" y="5332413"/>
            <a:chExt cx="1893887" cy="1303338"/>
          </a:xfrm>
        </p:grpSpPr>
        <p:sp>
          <p:nvSpPr>
            <p:cNvPr id="49" name="Freeform 47"/>
            <p:cNvSpPr>
              <a:spLocks/>
            </p:cNvSpPr>
            <p:nvPr/>
          </p:nvSpPr>
          <p:spPr bwMode="auto">
            <a:xfrm>
              <a:off x="4005263" y="5332413"/>
              <a:ext cx="1454150" cy="1036638"/>
            </a:xfrm>
            <a:custGeom>
              <a:avLst/>
              <a:gdLst>
                <a:gd name="T0" fmla="*/ 65 w 907"/>
                <a:gd name="T1" fmla="*/ 646 h 646"/>
                <a:gd name="T2" fmla="*/ 842 w 907"/>
                <a:gd name="T3" fmla="*/ 646 h 646"/>
                <a:gd name="T4" fmla="*/ 907 w 907"/>
                <a:gd name="T5" fmla="*/ 581 h 646"/>
                <a:gd name="T6" fmla="*/ 907 w 907"/>
                <a:gd name="T7" fmla="*/ 65 h 646"/>
                <a:gd name="T8" fmla="*/ 842 w 907"/>
                <a:gd name="T9" fmla="*/ 0 h 646"/>
                <a:gd name="T10" fmla="*/ 65 w 907"/>
                <a:gd name="T11" fmla="*/ 0 h 646"/>
                <a:gd name="T12" fmla="*/ 0 w 907"/>
                <a:gd name="T13" fmla="*/ 65 h 646"/>
                <a:gd name="T14" fmla="*/ 0 w 907"/>
                <a:gd name="T15" fmla="*/ 581 h 646"/>
                <a:gd name="T16" fmla="*/ 65 w 907"/>
                <a:gd name="T1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7" h="646">
                  <a:moveTo>
                    <a:pt x="65" y="646"/>
                  </a:moveTo>
                  <a:cubicBezTo>
                    <a:pt x="842" y="646"/>
                    <a:pt x="842" y="646"/>
                    <a:pt x="842" y="646"/>
                  </a:cubicBezTo>
                  <a:cubicBezTo>
                    <a:pt x="878" y="646"/>
                    <a:pt x="907" y="617"/>
                    <a:pt x="907" y="581"/>
                  </a:cubicBezTo>
                  <a:cubicBezTo>
                    <a:pt x="907" y="65"/>
                    <a:pt x="907" y="65"/>
                    <a:pt x="907" y="65"/>
                  </a:cubicBezTo>
                  <a:cubicBezTo>
                    <a:pt x="907" y="29"/>
                    <a:pt x="878" y="0"/>
                    <a:pt x="842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30" y="0"/>
                    <a:pt x="0" y="29"/>
                    <a:pt x="0" y="65"/>
                  </a:cubicBezTo>
                  <a:cubicBezTo>
                    <a:pt x="0" y="581"/>
                    <a:pt x="0" y="581"/>
                    <a:pt x="0" y="581"/>
                  </a:cubicBezTo>
                  <a:cubicBezTo>
                    <a:pt x="0" y="617"/>
                    <a:pt x="30" y="646"/>
                    <a:pt x="65" y="646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8"/>
            <p:cNvSpPr>
              <a:spLocks/>
            </p:cNvSpPr>
            <p:nvPr/>
          </p:nvSpPr>
          <p:spPr bwMode="auto">
            <a:xfrm>
              <a:off x="4005263" y="5372100"/>
              <a:ext cx="1454150" cy="996950"/>
            </a:xfrm>
            <a:custGeom>
              <a:avLst/>
              <a:gdLst>
                <a:gd name="T0" fmla="*/ 63 w 907"/>
                <a:gd name="T1" fmla="*/ 621 h 621"/>
                <a:gd name="T2" fmla="*/ 845 w 907"/>
                <a:gd name="T3" fmla="*/ 621 h 621"/>
                <a:gd name="T4" fmla="*/ 907 w 907"/>
                <a:gd name="T5" fmla="*/ 558 h 621"/>
                <a:gd name="T6" fmla="*/ 907 w 907"/>
                <a:gd name="T7" fmla="*/ 63 h 621"/>
                <a:gd name="T8" fmla="*/ 845 w 907"/>
                <a:gd name="T9" fmla="*/ 0 h 621"/>
                <a:gd name="T10" fmla="*/ 63 w 907"/>
                <a:gd name="T11" fmla="*/ 0 h 621"/>
                <a:gd name="T12" fmla="*/ 0 w 907"/>
                <a:gd name="T13" fmla="*/ 63 h 621"/>
                <a:gd name="T14" fmla="*/ 0 w 907"/>
                <a:gd name="T15" fmla="*/ 558 h 621"/>
                <a:gd name="T16" fmla="*/ 63 w 907"/>
                <a:gd name="T17" fmla="*/ 62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7" h="621">
                  <a:moveTo>
                    <a:pt x="63" y="621"/>
                  </a:moveTo>
                  <a:cubicBezTo>
                    <a:pt x="845" y="621"/>
                    <a:pt x="845" y="621"/>
                    <a:pt x="845" y="621"/>
                  </a:cubicBezTo>
                  <a:cubicBezTo>
                    <a:pt x="879" y="621"/>
                    <a:pt x="907" y="593"/>
                    <a:pt x="907" y="558"/>
                  </a:cubicBezTo>
                  <a:cubicBezTo>
                    <a:pt x="907" y="63"/>
                    <a:pt x="907" y="63"/>
                    <a:pt x="907" y="63"/>
                  </a:cubicBezTo>
                  <a:cubicBezTo>
                    <a:pt x="907" y="28"/>
                    <a:pt x="879" y="0"/>
                    <a:pt x="84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558"/>
                    <a:pt x="0" y="558"/>
                    <a:pt x="0" y="558"/>
                  </a:cubicBezTo>
                  <a:cubicBezTo>
                    <a:pt x="0" y="593"/>
                    <a:pt x="28" y="621"/>
                    <a:pt x="63" y="621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3786188" y="6565900"/>
              <a:ext cx="1893887" cy="69850"/>
            </a:xfrm>
            <a:custGeom>
              <a:avLst/>
              <a:gdLst>
                <a:gd name="T0" fmla="*/ 22 w 1181"/>
                <a:gd name="T1" fmla="*/ 43 h 43"/>
                <a:gd name="T2" fmla="*/ 1159 w 1181"/>
                <a:gd name="T3" fmla="*/ 43 h 43"/>
                <a:gd name="T4" fmla="*/ 1181 w 1181"/>
                <a:gd name="T5" fmla="*/ 22 h 43"/>
                <a:gd name="T6" fmla="*/ 1181 w 1181"/>
                <a:gd name="T7" fmla="*/ 22 h 43"/>
                <a:gd name="T8" fmla="*/ 1159 w 1181"/>
                <a:gd name="T9" fmla="*/ 0 h 43"/>
                <a:gd name="T10" fmla="*/ 22 w 1181"/>
                <a:gd name="T11" fmla="*/ 0 h 43"/>
                <a:gd name="T12" fmla="*/ 0 w 1181"/>
                <a:gd name="T13" fmla="*/ 22 h 43"/>
                <a:gd name="T14" fmla="*/ 0 w 1181"/>
                <a:gd name="T15" fmla="*/ 22 h 43"/>
                <a:gd name="T16" fmla="*/ 22 w 1181"/>
                <a:gd name="T1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1" h="43">
                  <a:moveTo>
                    <a:pt x="22" y="43"/>
                  </a:moveTo>
                  <a:cubicBezTo>
                    <a:pt x="1159" y="43"/>
                    <a:pt x="1159" y="43"/>
                    <a:pt x="1159" y="43"/>
                  </a:cubicBezTo>
                  <a:cubicBezTo>
                    <a:pt x="1171" y="43"/>
                    <a:pt x="1181" y="34"/>
                    <a:pt x="1181" y="22"/>
                  </a:cubicBezTo>
                  <a:cubicBezTo>
                    <a:pt x="1181" y="22"/>
                    <a:pt x="1181" y="22"/>
                    <a:pt x="1181" y="22"/>
                  </a:cubicBezTo>
                  <a:cubicBezTo>
                    <a:pt x="1181" y="9"/>
                    <a:pt x="1171" y="0"/>
                    <a:pt x="1159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4"/>
                    <a:pt x="10" y="43"/>
                    <a:pt x="22" y="43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4530725" y="6069013"/>
              <a:ext cx="403225" cy="566738"/>
            </a:xfrm>
            <a:custGeom>
              <a:avLst/>
              <a:gdLst>
                <a:gd name="T0" fmla="*/ 28 w 251"/>
                <a:gd name="T1" fmla="*/ 353 h 353"/>
                <a:gd name="T2" fmla="*/ 223 w 251"/>
                <a:gd name="T3" fmla="*/ 353 h 353"/>
                <a:gd name="T4" fmla="*/ 248 w 251"/>
                <a:gd name="T5" fmla="*/ 323 h 353"/>
                <a:gd name="T6" fmla="*/ 199 w 251"/>
                <a:gd name="T7" fmla="*/ 20 h 353"/>
                <a:gd name="T8" fmla="*/ 184 w 251"/>
                <a:gd name="T9" fmla="*/ 1 h 353"/>
                <a:gd name="T10" fmla="*/ 68 w 251"/>
                <a:gd name="T11" fmla="*/ 1 h 353"/>
                <a:gd name="T12" fmla="*/ 53 w 251"/>
                <a:gd name="T13" fmla="*/ 20 h 353"/>
                <a:gd name="T14" fmla="*/ 4 w 251"/>
                <a:gd name="T15" fmla="*/ 323 h 353"/>
                <a:gd name="T16" fmla="*/ 28 w 251"/>
                <a:gd name="T17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353">
                  <a:moveTo>
                    <a:pt x="28" y="353"/>
                  </a:moveTo>
                  <a:cubicBezTo>
                    <a:pt x="223" y="353"/>
                    <a:pt x="223" y="353"/>
                    <a:pt x="223" y="353"/>
                  </a:cubicBezTo>
                  <a:cubicBezTo>
                    <a:pt x="237" y="353"/>
                    <a:pt x="251" y="345"/>
                    <a:pt x="248" y="323"/>
                  </a:cubicBezTo>
                  <a:cubicBezTo>
                    <a:pt x="199" y="20"/>
                    <a:pt x="199" y="20"/>
                    <a:pt x="199" y="20"/>
                  </a:cubicBezTo>
                  <a:cubicBezTo>
                    <a:pt x="195" y="0"/>
                    <a:pt x="197" y="1"/>
                    <a:pt x="184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56" y="1"/>
                    <a:pt x="56" y="0"/>
                    <a:pt x="53" y="20"/>
                  </a:cubicBezTo>
                  <a:cubicBezTo>
                    <a:pt x="4" y="323"/>
                    <a:pt x="4" y="323"/>
                    <a:pt x="4" y="323"/>
                  </a:cubicBezTo>
                  <a:cubicBezTo>
                    <a:pt x="0" y="346"/>
                    <a:pt x="15" y="353"/>
                    <a:pt x="28" y="353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57"/>
            <p:cNvSpPr>
              <a:spLocks noChangeArrowheads="1"/>
            </p:cNvSpPr>
            <p:nvPr/>
          </p:nvSpPr>
          <p:spPr bwMode="auto">
            <a:xfrm>
              <a:off x="4600575" y="5629275"/>
              <a:ext cx="265112" cy="263525"/>
            </a:xfrm>
            <a:prstGeom prst="ellipse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6680200" y="5332413"/>
            <a:ext cx="1893887" cy="1303338"/>
            <a:chOff x="6680200" y="5332413"/>
            <a:chExt cx="1893887" cy="1303338"/>
          </a:xfrm>
        </p:grpSpPr>
        <p:sp>
          <p:nvSpPr>
            <p:cNvPr id="102" name="Freeform 100"/>
            <p:cNvSpPr>
              <a:spLocks/>
            </p:cNvSpPr>
            <p:nvPr/>
          </p:nvSpPr>
          <p:spPr bwMode="auto">
            <a:xfrm>
              <a:off x="6899275" y="5332413"/>
              <a:ext cx="1454150" cy="1036638"/>
            </a:xfrm>
            <a:custGeom>
              <a:avLst/>
              <a:gdLst>
                <a:gd name="T0" fmla="*/ 65 w 907"/>
                <a:gd name="T1" fmla="*/ 646 h 646"/>
                <a:gd name="T2" fmla="*/ 842 w 907"/>
                <a:gd name="T3" fmla="*/ 646 h 646"/>
                <a:gd name="T4" fmla="*/ 907 w 907"/>
                <a:gd name="T5" fmla="*/ 581 h 646"/>
                <a:gd name="T6" fmla="*/ 907 w 907"/>
                <a:gd name="T7" fmla="*/ 65 h 646"/>
                <a:gd name="T8" fmla="*/ 842 w 907"/>
                <a:gd name="T9" fmla="*/ 0 h 646"/>
                <a:gd name="T10" fmla="*/ 65 w 907"/>
                <a:gd name="T11" fmla="*/ 0 h 646"/>
                <a:gd name="T12" fmla="*/ 0 w 907"/>
                <a:gd name="T13" fmla="*/ 65 h 646"/>
                <a:gd name="T14" fmla="*/ 0 w 907"/>
                <a:gd name="T15" fmla="*/ 581 h 646"/>
                <a:gd name="T16" fmla="*/ 65 w 907"/>
                <a:gd name="T1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7" h="646">
                  <a:moveTo>
                    <a:pt x="65" y="646"/>
                  </a:moveTo>
                  <a:cubicBezTo>
                    <a:pt x="842" y="646"/>
                    <a:pt x="842" y="646"/>
                    <a:pt x="842" y="646"/>
                  </a:cubicBezTo>
                  <a:cubicBezTo>
                    <a:pt x="878" y="646"/>
                    <a:pt x="907" y="617"/>
                    <a:pt x="907" y="581"/>
                  </a:cubicBezTo>
                  <a:cubicBezTo>
                    <a:pt x="907" y="65"/>
                    <a:pt x="907" y="65"/>
                    <a:pt x="907" y="65"/>
                  </a:cubicBezTo>
                  <a:cubicBezTo>
                    <a:pt x="907" y="29"/>
                    <a:pt x="878" y="0"/>
                    <a:pt x="842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581"/>
                    <a:pt x="0" y="581"/>
                    <a:pt x="0" y="581"/>
                  </a:cubicBezTo>
                  <a:cubicBezTo>
                    <a:pt x="0" y="617"/>
                    <a:pt x="29" y="646"/>
                    <a:pt x="65" y="646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1"/>
            <p:cNvSpPr>
              <a:spLocks/>
            </p:cNvSpPr>
            <p:nvPr/>
          </p:nvSpPr>
          <p:spPr bwMode="auto">
            <a:xfrm>
              <a:off x="6899275" y="5372100"/>
              <a:ext cx="1454150" cy="996950"/>
            </a:xfrm>
            <a:custGeom>
              <a:avLst/>
              <a:gdLst>
                <a:gd name="T0" fmla="*/ 63 w 907"/>
                <a:gd name="T1" fmla="*/ 621 h 621"/>
                <a:gd name="T2" fmla="*/ 845 w 907"/>
                <a:gd name="T3" fmla="*/ 621 h 621"/>
                <a:gd name="T4" fmla="*/ 907 w 907"/>
                <a:gd name="T5" fmla="*/ 558 h 621"/>
                <a:gd name="T6" fmla="*/ 907 w 907"/>
                <a:gd name="T7" fmla="*/ 63 h 621"/>
                <a:gd name="T8" fmla="*/ 845 w 907"/>
                <a:gd name="T9" fmla="*/ 0 h 621"/>
                <a:gd name="T10" fmla="*/ 63 w 907"/>
                <a:gd name="T11" fmla="*/ 0 h 621"/>
                <a:gd name="T12" fmla="*/ 0 w 907"/>
                <a:gd name="T13" fmla="*/ 63 h 621"/>
                <a:gd name="T14" fmla="*/ 0 w 907"/>
                <a:gd name="T15" fmla="*/ 558 h 621"/>
                <a:gd name="T16" fmla="*/ 63 w 907"/>
                <a:gd name="T17" fmla="*/ 62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7" h="621">
                  <a:moveTo>
                    <a:pt x="63" y="621"/>
                  </a:moveTo>
                  <a:cubicBezTo>
                    <a:pt x="845" y="621"/>
                    <a:pt x="845" y="621"/>
                    <a:pt x="845" y="621"/>
                  </a:cubicBezTo>
                  <a:cubicBezTo>
                    <a:pt x="879" y="621"/>
                    <a:pt x="907" y="593"/>
                    <a:pt x="907" y="558"/>
                  </a:cubicBezTo>
                  <a:cubicBezTo>
                    <a:pt x="907" y="63"/>
                    <a:pt x="907" y="63"/>
                    <a:pt x="907" y="63"/>
                  </a:cubicBezTo>
                  <a:cubicBezTo>
                    <a:pt x="907" y="28"/>
                    <a:pt x="879" y="0"/>
                    <a:pt x="84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558"/>
                    <a:pt x="0" y="558"/>
                    <a:pt x="0" y="558"/>
                  </a:cubicBezTo>
                  <a:cubicBezTo>
                    <a:pt x="0" y="593"/>
                    <a:pt x="28" y="621"/>
                    <a:pt x="63" y="621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8"/>
            <p:cNvSpPr>
              <a:spLocks/>
            </p:cNvSpPr>
            <p:nvPr/>
          </p:nvSpPr>
          <p:spPr bwMode="auto">
            <a:xfrm>
              <a:off x="6680200" y="6565900"/>
              <a:ext cx="1893887" cy="69850"/>
            </a:xfrm>
            <a:custGeom>
              <a:avLst/>
              <a:gdLst>
                <a:gd name="T0" fmla="*/ 22 w 1181"/>
                <a:gd name="T1" fmla="*/ 43 h 43"/>
                <a:gd name="T2" fmla="*/ 1159 w 1181"/>
                <a:gd name="T3" fmla="*/ 43 h 43"/>
                <a:gd name="T4" fmla="*/ 1181 w 1181"/>
                <a:gd name="T5" fmla="*/ 22 h 43"/>
                <a:gd name="T6" fmla="*/ 1181 w 1181"/>
                <a:gd name="T7" fmla="*/ 22 h 43"/>
                <a:gd name="T8" fmla="*/ 1159 w 1181"/>
                <a:gd name="T9" fmla="*/ 0 h 43"/>
                <a:gd name="T10" fmla="*/ 22 w 1181"/>
                <a:gd name="T11" fmla="*/ 0 h 43"/>
                <a:gd name="T12" fmla="*/ 0 w 1181"/>
                <a:gd name="T13" fmla="*/ 22 h 43"/>
                <a:gd name="T14" fmla="*/ 0 w 1181"/>
                <a:gd name="T15" fmla="*/ 22 h 43"/>
                <a:gd name="T16" fmla="*/ 22 w 1181"/>
                <a:gd name="T1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1" h="43">
                  <a:moveTo>
                    <a:pt x="22" y="43"/>
                  </a:moveTo>
                  <a:cubicBezTo>
                    <a:pt x="1159" y="43"/>
                    <a:pt x="1159" y="43"/>
                    <a:pt x="1159" y="43"/>
                  </a:cubicBezTo>
                  <a:cubicBezTo>
                    <a:pt x="1171" y="43"/>
                    <a:pt x="1181" y="34"/>
                    <a:pt x="1181" y="22"/>
                  </a:cubicBezTo>
                  <a:cubicBezTo>
                    <a:pt x="1181" y="22"/>
                    <a:pt x="1181" y="22"/>
                    <a:pt x="1181" y="22"/>
                  </a:cubicBezTo>
                  <a:cubicBezTo>
                    <a:pt x="1181" y="9"/>
                    <a:pt x="1171" y="0"/>
                    <a:pt x="1159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4"/>
                    <a:pt x="10" y="43"/>
                    <a:pt x="22" y="43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9"/>
            <p:cNvSpPr>
              <a:spLocks/>
            </p:cNvSpPr>
            <p:nvPr/>
          </p:nvSpPr>
          <p:spPr bwMode="auto">
            <a:xfrm>
              <a:off x="7426325" y="6069013"/>
              <a:ext cx="401637" cy="566738"/>
            </a:xfrm>
            <a:custGeom>
              <a:avLst/>
              <a:gdLst>
                <a:gd name="T0" fmla="*/ 28 w 251"/>
                <a:gd name="T1" fmla="*/ 353 h 353"/>
                <a:gd name="T2" fmla="*/ 223 w 251"/>
                <a:gd name="T3" fmla="*/ 353 h 353"/>
                <a:gd name="T4" fmla="*/ 248 w 251"/>
                <a:gd name="T5" fmla="*/ 323 h 353"/>
                <a:gd name="T6" fmla="*/ 199 w 251"/>
                <a:gd name="T7" fmla="*/ 20 h 353"/>
                <a:gd name="T8" fmla="*/ 184 w 251"/>
                <a:gd name="T9" fmla="*/ 1 h 353"/>
                <a:gd name="T10" fmla="*/ 67 w 251"/>
                <a:gd name="T11" fmla="*/ 1 h 353"/>
                <a:gd name="T12" fmla="*/ 53 w 251"/>
                <a:gd name="T13" fmla="*/ 20 h 353"/>
                <a:gd name="T14" fmla="*/ 4 w 251"/>
                <a:gd name="T15" fmla="*/ 323 h 353"/>
                <a:gd name="T16" fmla="*/ 28 w 251"/>
                <a:gd name="T17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353">
                  <a:moveTo>
                    <a:pt x="28" y="353"/>
                  </a:moveTo>
                  <a:cubicBezTo>
                    <a:pt x="223" y="353"/>
                    <a:pt x="223" y="353"/>
                    <a:pt x="223" y="353"/>
                  </a:cubicBezTo>
                  <a:cubicBezTo>
                    <a:pt x="237" y="353"/>
                    <a:pt x="251" y="345"/>
                    <a:pt x="248" y="323"/>
                  </a:cubicBezTo>
                  <a:cubicBezTo>
                    <a:pt x="199" y="20"/>
                    <a:pt x="199" y="20"/>
                    <a:pt x="199" y="20"/>
                  </a:cubicBezTo>
                  <a:cubicBezTo>
                    <a:pt x="195" y="0"/>
                    <a:pt x="197" y="1"/>
                    <a:pt x="184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56" y="1"/>
                    <a:pt x="56" y="0"/>
                    <a:pt x="53" y="20"/>
                  </a:cubicBezTo>
                  <a:cubicBezTo>
                    <a:pt x="4" y="323"/>
                    <a:pt x="4" y="323"/>
                    <a:pt x="4" y="323"/>
                  </a:cubicBezTo>
                  <a:cubicBezTo>
                    <a:pt x="0" y="346"/>
                    <a:pt x="15" y="353"/>
                    <a:pt x="28" y="353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110"/>
            <p:cNvSpPr>
              <a:spLocks noChangeArrowheads="1"/>
            </p:cNvSpPr>
            <p:nvPr/>
          </p:nvSpPr>
          <p:spPr bwMode="auto">
            <a:xfrm>
              <a:off x="7494588" y="5629275"/>
              <a:ext cx="265112" cy="263525"/>
            </a:xfrm>
            <a:prstGeom prst="ellipse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9540875" y="5332413"/>
            <a:ext cx="1892300" cy="1303338"/>
            <a:chOff x="9540875" y="5332413"/>
            <a:chExt cx="1892300" cy="1303338"/>
          </a:xfrm>
        </p:grpSpPr>
        <p:sp>
          <p:nvSpPr>
            <p:cNvPr id="135" name="Freeform 133"/>
            <p:cNvSpPr>
              <a:spLocks/>
            </p:cNvSpPr>
            <p:nvPr/>
          </p:nvSpPr>
          <p:spPr bwMode="auto">
            <a:xfrm>
              <a:off x="9758363" y="5332413"/>
              <a:ext cx="1455737" cy="1036638"/>
            </a:xfrm>
            <a:custGeom>
              <a:avLst/>
              <a:gdLst>
                <a:gd name="T0" fmla="*/ 65 w 908"/>
                <a:gd name="T1" fmla="*/ 646 h 646"/>
                <a:gd name="T2" fmla="*/ 843 w 908"/>
                <a:gd name="T3" fmla="*/ 646 h 646"/>
                <a:gd name="T4" fmla="*/ 908 w 908"/>
                <a:gd name="T5" fmla="*/ 581 h 646"/>
                <a:gd name="T6" fmla="*/ 908 w 908"/>
                <a:gd name="T7" fmla="*/ 65 h 646"/>
                <a:gd name="T8" fmla="*/ 843 w 908"/>
                <a:gd name="T9" fmla="*/ 0 h 646"/>
                <a:gd name="T10" fmla="*/ 65 w 908"/>
                <a:gd name="T11" fmla="*/ 0 h 646"/>
                <a:gd name="T12" fmla="*/ 0 w 908"/>
                <a:gd name="T13" fmla="*/ 65 h 646"/>
                <a:gd name="T14" fmla="*/ 0 w 908"/>
                <a:gd name="T15" fmla="*/ 581 h 646"/>
                <a:gd name="T16" fmla="*/ 65 w 908"/>
                <a:gd name="T17" fmla="*/ 646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8" h="646">
                  <a:moveTo>
                    <a:pt x="65" y="646"/>
                  </a:moveTo>
                  <a:cubicBezTo>
                    <a:pt x="843" y="646"/>
                    <a:pt x="843" y="646"/>
                    <a:pt x="843" y="646"/>
                  </a:cubicBezTo>
                  <a:cubicBezTo>
                    <a:pt x="878" y="646"/>
                    <a:pt x="908" y="617"/>
                    <a:pt x="908" y="581"/>
                  </a:cubicBezTo>
                  <a:cubicBezTo>
                    <a:pt x="908" y="65"/>
                    <a:pt x="908" y="65"/>
                    <a:pt x="908" y="65"/>
                  </a:cubicBezTo>
                  <a:cubicBezTo>
                    <a:pt x="908" y="29"/>
                    <a:pt x="878" y="0"/>
                    <a:pt x="843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30" y="0"/>
                    <a:pt x="0" y="29"/>
                    <a:pt x="0" y="65"/>
                  </a:cubicBezTo>
                  <a:cubicBezTo>
                    <a:pt x="0" y="581"/>
                    <a:pt x="0" y="581"/>
                    <a:pt x="0" y="581"/>
                  </a:cubicBezTo>
                  <a:cubicBezTo>
                    <a:pt x="0" y="617"/>
                    <a:pt x="30" y="646"/>
                    <a:pt x="65" y="646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34"/>
            <p:cNvSpPr>
              <a:spLocks/>
            </p:cNvSpPr>
            <p:nvPr/>
          </p:nvSpPr>
          <p:spPr bwMode="auto">
            <a:xfrm>
              <a:off x="9758363" y="5372100"/>
              <a:ext cx="1455737" cy="996950"/>
            </a:xfrm>
            <a:custGeom>
              <a:avLst/>
              <a:gdLst>
                <a:gd name="T0" fmla="*/ 63 w 908"/>
                <a:gd name="T1" fmla="*/ 621 h 621"/>
                <a:gd name="T2" fmla="*/ 845 w 908"/>
                <a:gd name="T3" fmla="*/ 621 h 621"/>
                <a:gd name="T4" fmla="*/ 908 w 908"/>
                <a:gd name="T5" fmla="*/ 558 h 621"/>
                <a:gd name="T6" fmla="*/ 908 w 908"/>
                <a:gd name="T7" fmla="*/ 63 h 621"/>
                <a:gd name="T8" fmla="*/ 845 w 908"/>
                <a:gd name="T9" fmla="*/ 0 h 621"/>
                <a:gd name="T10" fmla="*/ 63 w 908"/>
                <a:gd name="T11" fmla="*/ 0 h 621"/>
                <a:gd name="T12" fmla="*/ 0 w 908"/>
                <a:gd name="T13" fmla="*/ 63 h 621"/>
                <a:gd name="T14" fmla="*/ 0 w 908"/>
                <a:gd name="T15" fmla="*/ 558 h 621"/>
                <a:gd name="T16" fmla="*/ 63 w 908"/>
                <a:gd name="T17" fmla="*/ 621 h 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8" h="621">
                  <a:moveTo>
                    <a:pt x="63" y="621"/>
                  </a:moveTo>
                  <a:cubicBezTo>
                    <a:pt x="845" y="621"/>
                    <a:pt x="845" y="621"/>
                    <a:pt x="845" y="621"/>
                  </a:cubicBezTo>
                  <a:cubicBezTo>
                    <a:pt x="879" y="621"/>
                    <a:pt x="908" y="593"/>
                    <a:pt x="908" y="558"/>
                  </a:cubicBezTo>
                  <a:cubicBezTo>
                    <a:pt x="908" y="63"/>
                    <a:pt x="908" y="63"/>
                    <a:pt x="908" y="63"/>
                  </a:cubicBezTo>
                  <a:cubicBezTo>
                    <a:pt x="908" y="28"/>
                    <a:pt x="879" y="0"/>
                    <a:pt x="845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9" y="0"/>
                    <a:pt x="0" y="28"/>
                    <a:pt x="0" y="63"/>
                  </a:cubicBezTo>
                  <a:cubicBezTo>
                    <a:pt x="0" y="558"/>
                    <a:pt x="0" y="558"/>
                    <a:pt x="0" y="558"/>
                  </a:cubicBezTo>
                  <a:cubicBezTo>
                    <a:pt x="0" y="593"/>
                    <a:pt x="29" y="621"/>
                    <a:pt x="63" y="621"/>
                  </a:cubicBezTo>
                  <a:close/>
                </a:path>
              </a:pathLst>
            </a:cu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35"/>
            <p:cNvSpPr>
              <a:spLocks/>
            </p:cNvSpPr>
            <p:nvPr/>
          </p:nvSpPr>
          <p:spPr bwMode="auto">
            <a:xfrm>
              <a:off x="9540875" y="6565900"/>
              <a:ext cx="1892300" cy="69850"/>
            </a:xfrm>
            <a:custGeom>
              <a:avLst/>
              <a:gdLst>
                <a:gd name="T0" fmla="*/ 21 w 1180"/>
                <a:gd name="T1" fmla="*/ 43 h 43"/>
                <a:gd name="T2" fmla="*/ 1159 w 1180"/>
                <a:gd name="T3" fmla="*/ 43 h 43"/>
                <a:gd name="T4" fmla="*/ 1180 w 1180"/>
                <a:gd name="T5" fmla="*/ 22 h 43"/>
                <a:gd name="T6" fmla="*/ 1180 w 1180"/>
                <a:gd name="T7" fmla="*/ 22 h 43"/>
                <a:gd name="T8" fmla="*/ 1159 w 1180"/>
                <a:gd name="T9" fmla="*/ 0 h 43"/>
                <a:gd name="T10" fmla="*/ 21 w 1180"/>
                <a:gd name="T11" fmla="*/ 0 h 43"/>
                <a:gd name="T12" fmla="*/ 0 w 1180"/>
                <a:gd name="T13" fmla="*/ 22 h 43"/>
                <a:gd name="T14" fmla="*/ 0 w 1180"/>
                <a:gd name="T15" fmla="*/ 22 h 43"/>
                <a:gd name="T16" fmla="*/ 21 w 1180"/>
                <a:gd name="T1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0" h="43">
                  <a:moveTo>
                    <a:pt x="21" y="43"/>
                  </a:moveTo>
                  <a:cubicBezTo>
                    <a:pt x="1159" y="43"/>
                    <a:pt x="1159" y="43"/>
                    <a:pt x="1159" y="43"/>
                  </a:cubicBezTo>
                  <a:cubicBezTo>
                    <a:pt x="1171" y="43"/>
                    <a:pt x="1180" y="34"/>
                    <a:pt x="1180" y="22"/>
                  </a:cubicBezTo>
                  <a:cubicBezTo>
                    <a:pt x="1180" y="22"/>
                    <a:pt x="1180" y="22"/>
                    <a:pt x="1180" y="22"/>
                  </a:cubicBezTo>
                  <a:cubicBezTo>
                    <a:pt x="1180" y="9"/>
                    <a:pt x="1171" y="0"/>
                    <a:pt x="115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34"/>
                    <a:pt x="9" y="43"/>
                    <a:pt x="21" y="43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36"/>
            <p:cNvSpPr>
              <a:spLocks/>
            </p:cNvSpPr>
            <p:nvPr/>
          </p:nvSpPr>
          <p:spPr bwMode="auto">
            <a:xfrm>
              <a:off x="10285413" y="6069013"/>
              <a:ext cx="401637" cy="566738"/>
            </a:xfrm>
            <a:custGeom>
              <a:avLst/>
              <a:gdLst>
                <a:gd name="T0" fmla="*/ 29 w 251"/>
                <a:gd name="T1" fmla="*/ 353 h 353"/>
                <a:gd name="T2" fmla="*/ 223 w 251"/>
                <a:gd name="T3" fmla="*/ 353 h 353"/>
                <a:gd name="T4" fmla="*/ 248 w 251"/>
                <a:gd name="T5" fmla="*/ 323 h 353"/>
                <a:gd name="T6" fmla="*/ 199 w 251"/>
                <a:gd name="T7" fmla="*/ 20 h 353"/>
                <a:gd name="T8" fmla="*/ 184 w 251"/>
                <a:gd name="T9" fmla="*/ 1 h 353"/>
                <a:gd name="T10" fmla="*/ 68 w 251"/>
                <a:gd name="T11" fmla="*/ 1 h 353"/>
                <a:gd name="T12" fmla="*/ 53 w 251"/>
                <a:gd name="T13" fmla="*/ 20 h 353"/>
                <a:gd name="T14" fmla="*/ 4 w 251"/>
                <a:gd name="T15" fmla="*/ 323 h 353"/>
                <a:gd name="T16" fmla="*/ 29 w 251"/>
                <a:gd name="T17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353">
                  <a:moveTo>
                    <a:pt x="29" y="353"/>
                  </a:moveTo>
                  <a:cubicBezTo>
                    <a:pt x="223" y="353"/>
                    <a:pt x="223" y="353"/>
                    <a:pt x="223" y="353"/>
                  </a:cubicBezTo>
                  <a:cubicBezTo>
                    <a:pt x="237" y="353"/>
                    <a:pt x="251" y="345"/>
                    <a:pt x="248" y="323"/>
                  </a:cubicBezTo>
                  <a:cubicBezTo>
                    <a:pt x="199" y="20"/>
                    <a:pt x="199" y="20"/>
                    <a:pt x="199" y="20"/>
                  </a:cubicBezTo>
                  <a:cubicBezTo>
                    <a:pt x="196" y="0"/>
                    <a:pt x="197" y="1"/>
                    <a:pt x="184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57" y="1"/>
                    <a:pt x="56" y="0"/>
                    <a:pt x="53" y="20"/>
                  </a:cubicBezTo>
                  <a:cubicBezTo>
                    <a:pt x="4" y="323"/>
                    <a:pt x="4" y="323"/>
                    <a:pt x="4" y="323"/>
                  </a:cubicBezTo>
                  <a:cubicBezTo>
                    <a:pt x="0" y="346"/>
                    <a:pt x="15" y="353"/>
                    <a:pt x="29" y="353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137"/>
            <p:cNvSpPr>
              <a:spLocks noChangeArrowheads="1"/>
            </p:cNvSpPr>
            <p:nvPr/>
          </p:nvSpPr>
          <p:spPr bwMode="auto">
            <a:xfrm>
              <a:off x="10355263" y="5629275"/>
              <a:ext cx="263525" cy="263525"/>
            </a:xfrm>
            <a:prstGeom prst="ellipse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4763" y="6635750"/>
            <a:ext cx="12276137" cy="304800"/>
            <a:chOff x="4763" y="6635750"/>
            <a:chExt cx="12276137" cy="304800"/>
          </a:xfrm>
        </p:grpSpPr>
        <p:sp>
          <p:nvSpPr>
            <p:cNvPr id="146" name="Rectangle 144"/>
            <p:cNvSpPr>
              <a:spLocks noChangeArrowheads="1"/>
            </p:cNvSpPr>
            <p:nvPr/>
          </p:nvSpPr>
          <p:spPr bwMode="auto">
            <a:xfrm>
              <a:off x="4763" y="6635750"/>
              <a:ext cx="12276137" cy="304800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145"/>
            <p:cNvSpPr>
              <a:spLocks noChangeArrowheads="1"/>
            </p:cNvSpPr>
            <p:nvPr/>
          </p:nvSpPr>
          <p:spPr bwMode="auto">
            <a:xfrm>
              <a:off x="4763" y="6788150"/>
              <a:ext cx="12276137" cy="152400"/>
            </a:xfrm>
            <a:prstGeom prst="rect">
              <a:avLst/>
            </a:prstGeom>
            <a:solidFill>
              <a:srgbClr val="B4B4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5" name="TextBox 254"/>
          <p:cNvSpPr txBox="1"/>
          <p:nvPr/>
        </p:nvSpPr>
        <p:spPr>
          <a:xfrm>
            <a:off x="498475" y="1587257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Girls</a:t>
            </a:r>
            <a:endParaRPr lang="id-ID" b="1" dirty="0">
              <a:latin typeface="+mj-lt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3461595" y="1587257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Boys</a:t>
            </a:r>
            <a:endParaRPr lang="id-ID" b="1" dirty="0">
              <a:latin typeface="+mj-lt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6333915" y="1587257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+mj-lt"/>
              </a:rPr>
              <a:t>Womans</a:t>
            </a:r>
            <a:endParaRPr lang="id-ID" b="1" dirty="0">
              <a:latin typeface="+mj-lt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9154795" y="158725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Mans</a:t>
            </a:r>
            <a:endParaRPr lang="id-ID" b="1" dirty="0">
              <a:latin typeface="+mj-lt"/>
            </a:endParaRPr>
          </a:p>
        </p:txBody>
      </p:sp>
      <p:cxnSp>
        <p:nvCxnSpPr>
          <p:cNvPr id="260" name="Straight Connector 259"/>
          <p:cNvCxnSpPr/>
          <p:nvPr/>
        </p:nvCxnSpPr>
        <p:spPr>
          <a:xfrm>
            <a:off x="3352800" y="1619338"/>
            <a:ext cx="0" cy="5035145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>
            <a:off x="6194108" y="1619338"/>
            <a:ext cx="0" cy="5035145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8977948" y="1619338"/>
            <a:ext cx="0" cy="5035145"/>
          </a:xfrm>
          <a:prstGeom prst="line">
            <a:avLst/>
          </a:prstGeom>
          <a:ln w="9525">
            <a:solidFill>
              <a:schemeClr val="tx1">
                <a:lumMod val="40000"/>
                <a:lumOff val="6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/>
          <p:cNvSpPr txBox="1">
            <a:spLocks/>
          </p:cNvSpPr>
          <p:nvPr/>
        </p:nvSpPr>
        <p:spPr>
          <a:xfrm>
            <a:off x="598016" y="1990506"/>
            <a:ext cx="1258048" cy="1723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spcAft>
                <a:spcPts val="300"/>
              </a:spcAft>
            </a:pPr>
            <a:r>
              <a:rPr lang="nb-NO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Roboto Light" pitchFamily="2" charset="0"/>
                <a:cs typeface="Roboto Condensed Regular"/>
              </a:rPr>
              <a:t>Pinterest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  <a:ea typeface="Roboto Light" pitchFamily="2" charset="0"/>
              <a:cs typeface="Roboto Condensed Regula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98039" y="2214844"/>
            <a:ext cx="1654679" cy="296560"/>
            <a:chOff x="598039" y="2214844"/>
            <a:chExt cx="1654679" cy="296560"/>
          </a:xfrm>
        </p:grpSpPr>
        <p:sp>
          <p:nvSpPr>
            <p:cNvPr id="265" name="Freeform 27"/>
            <p:cNvSpPr>
              <a:spLocks noEditPoints="1"/>
            </p:cNvSpPr>
            <p:nvPr/>
          </p:nvSpPr>
          <p:spPr bwMode="auto">
            <a:xfrm>
              <a:off x="598039" y="2214844"/>
              <a:ext cx="295701" cy="296560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248 w 437"/>
                <a:gd name="T11" fmla="*/ 295 h 438"/>
                <a:gd name="T12" fmla="*/ 204 w 437"/>
                <a:gd name="T13" fmla="*/ 274 h 438"/>
                <a:gd name="T14" fmla="*/ 192 w 437"/>
                <a:gd name="T15" fmla="*/ 322 h 438"/>
                <a:gd name="T16" fmla="*/ 175 w 437"/>
                <a:gd name="T17" fmla="*/ 357 h 438"/>
                <a:gd name="T18" fmla="*/ 159 w 437"/>
                <a:gd name="T19" fmla="*/ 364 h 438"/>
                <a:gd name="T20" fmla="*/ 152 w 437"/>
                <a:gd name="T21" fmla="*/ 353 h 438"/>
                <a:gd name="T22" fmla="*/ 156 w 437"/>
                <a:gd name="T23" fmla="*/ 312 h 438"/>
                <a:gd name="T24" fmla="*/ 179 w 437"/>
                <a:gd name="T25" fmla="*/ 216 h 438"/>
                <a:gd name="T26" fmla="*/ 173 w 437"/>
                <a:gd name="T27" fmla="*/ 188 h 438"/>
                <a:gd name="T28" fmla="*/ 207 w 437"/>
                <a:gd name="T29" fmla="*/ 142 h 438"/>
                <a:gd name="T30" fmla="*/ 232 w 437"/>
                <a:gd name="T31" fmla="*/ 168 h 438"/>
                <a:gd name="T32" fmla="*/ 217 w 437"/>
                <a:gd name="T33" fmla="*/ 232 h 438"/>
                <a:gd name="T34" fmla="*/ 244 w 437"/>
                <a:gd name="T35" fmla="*/ 265 h 438"/>
                <a:gd name="T36" fmla="*/ 300 w 437"/>
                <a:gd name="T37" fmla="*/ 171 h 438"/>
                <a:gd name="T38" fmla="*/ 225 w 437"/>
                <a:gd name="T39" fmla="*/ 104 h 438"/>
                <a:gd name="T40" fmla="*/ 139 w 437"/>
                <a:gd name="T41" fmla="*/ 188 h 438"/>
                <a:gd name="T42" fmla="*/ 151 w 437"/>
                <a:gd name="T43" fmla="*/ 223 h 438"/>
                <a:gd name="T44" fmla="*/ 152 w 437"/>
                <a:gd name="T45" fmla="*/ 233 h 438"/>
                <a:gd name="T46" fmla="*/ 149 w 437"/>
                <a:gd name="T47" fmla="*/ 247 h 438"/>
                <a:gd name="T48" fmla="*/ 141 w 437"/>
                <a:gd name="T49" fmla="*/ 251 h 438"/>
                <a:gd name="T50" fmla="*/ 104 w 437"/>
                <a:gd name="T51" fmla="*/ 184 h 438"/>
                <a:gd name="T52" fmla="*/ 231 w 437"/>
                <a:gd name="T53" fmla="*/ 74 h 438"/>
                <a:gd name="T54" fmla="*/ 343 w 437"/>
                <a:gd name="T55" fmla="*/ 174 h 438"/>
                <a:gd name="T56" fmla="*/ 248 w 437"/>
                <a:gd name="T57" fmla="*/ 2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248" y="295"/>
                  </a:moveTo>
                  <a:cubicBezTo>
                    <a:pt x="228" y="295"/>
                    <a:pt x="210" y="287"/>
                    <a:pt x="204" y="274"/>
                  </a:cubicBezTo>
                  <a:cubicBezTo>
                    <a:pt x="204" y="274"/>
                    <a:pt x="194" y="313"/>
                    <a:pt x="192" y="322"/>
                  </a:cubicBezTo>
                  <a:cubicBezTo>
                    <a:pt x="190" y="330"/>
                    <a:pt x="183" y="347"/>
                    <a:pt x="175" y="357"/>
                  </a:cubicBezTo>
                  <a:cubicBezTo>
                    <a:pt x="169" y="361"/>
                    <a:pt x="162" y="365"/>
                    <a:pt x="159" y="364"/>
                  </a:cubicBezTo>
                  <a:cubicBezTo>
                    <a:pt x="152" y="362"/>
                    <a:pt x="152" y="353"/>
                    <a:pt x="152" y="353"/>
                  </a:cubicBezTo>
                  <a:cubicBezTo>
                    <a:pt x="152" y="340"/>
                    <a:pt x="152" y="324"/>
                    <a:pt x="156" y="312"/>
                  </a:cubicBezTo>
                  <a:cubicBezTo>
                    <a:pt x="161" y="298"/>
                    <a:pt x="179" y="216"/>
                    <a:pt x="179" y="216"/>
                  </a:cubicBezTo>
                  <a:cubicBezTo>
                    <a:pt x="179" y="216"/>
                    <a:pt x="173" y="204"/>
                    <a:pt x="173" y="188"/>
                  </a:cubicBezTo>
                  <a:cubicBezTo>
                    <a:pt x="173" y="163"/>
                    <a:pt x="189" y="142"/>
                    <a:pt x="207" y="142"/>
                  </a:cubicBezTo>
                  <a:cubicBezTo>
                    <a:pt x="224" y="142"/>
                    <a:pt x="232" y="154"/>
                    <a:pt x="232" y="168"/>
                  </a:cubicBezTo>
                  <a:cubicBezTo>
                    <a:pt x="232" y="185"/>
                    <a:pt x="221" y="209"/>
                    <a:pt x="217" y="232"/>
                  </a:cubicBezTo>
                  <a:cubicBezTo>
                    <a:pt x="211" y="250"/>
                    <a:pt x="225" y="265"/>
                    <a:pt x="244" y="265"/>
                  </a:cubicBezTo>
                  <a:cubicBezTo>
                    <a:pt x="277" y="265"/>
                    <a:pt x="300" y="223"/>
                    <a:pt x="300" y="171"/>
                  </a:cubicBezTo>
                  <a:cubicBezTo>
                    <a:pt x="300" y="133"/>
                    <a:pt x="273" y="104"/>
                    <a:pt x="225" y="104"/>
                  </a:cubicBezTo>
                  <a:cubicBezTo>
                    <a:pt x="173" y="104"/>
                    <a:pt x="139" y="144"/>
                    <a:pt x="139" y="188"/>
                  </a:cubicBezTo>
                  <a:cubicBezTo>
                    <a:pt x="139" y="204"/>
                    <a:pt x="144" y="215"/>
                    <a:pt x="151" y="223"/>
                  </a:cubicBezTo>
                  <a:cubicBezTo>
                    <a:pt x="155" y="227"/>
                    <a:pt x="155" y="229"/>
                    <a:pt x="152" y="233"/>
                  </a:cubicBezTo>
                  <a:cubicBezTo>
                    <a:pt x="152" y="236"/>
                    <a:pt x="151" y="244"/>
                    <a:pt x="149" y="247"/>
                  </a:cubicBezTo>
                  <a:cubicBezTo>
                    <a:pt x="148" y="251"/>
                    <a:pt x="145" y="254"/>
                    <a:pt x="141" y="251"/>
                  </a:cubicBezTo>
                  <a:cubicBezTo>
                    <a:pt x="116" y="241"/>
                    <a:pt x="104" y="215"/>
                    <a:pt x="104" y="184"/>
                  </a:cubicBezTo>
                  <a:cubicBezTo>
                    <a:pt x="104" y="135"/>
                    <a:pt x="147" y="74"/>
                    <a:pt x="231" y="74"/>
                  </a:cubicBezTo>
                  <a:cubicBezTo>
                    <a:pt x="298" y="74"/>
                    <a:pt x="343" y="123"/>
                    <a:pt x="343" y="174"/>
                  </a:cubicBezTo>
                  <a:cubicBezTo>
                    <a:pt x="343" y="244"/>
                    <a:pt x="304" y="295"/>
                    <a:pt x="248" y="295"/>
                  </a:cubicBezTo>
                  <a:close/>
                </a:path>
              </a:pathLst>
            </a:custGeom>
            <a:solidFill>
              <a:srgbClr val="CB202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27"/>
            <p:cNvSpPr>
              <a:spLocks noEditPoints="1"/>
            </p:cNvSpPr>
            <p:nvPr/>
          </p:nvSpPr>
          <p:spPr bwMode="auto">
            <a:xfrm>
              <a:off x="934659" y="2214844"/>
              <a:ext cx="295701" cy="296560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248 w 437"/>
                <a:gd name="T11" fmla="*/ 295 h 438"/>
                <a:gd name="T12" fmla="*/ 204 w 437"/>
                <a:gd name="T13" fmla="*/ 274 h 438"/>
                <a:gd name="T14" fmla="*/ 192 w 437"/>
                <a:gd name="T15" fmla="*/ 322 h 438"/>
                <a:gd name="T16" fmla="*/ 175 w 437"/>
                <a:gd name="T17" fmla="*/ 357 h 438"/>
                <a:gd name="T18" fmla="*/ 159 w 437"/>
                <a:gd name="T19" fmla="*/ 364 h 438"/>
                <a:gd name="T20" fmla="*/ 152 w 437"/>
                <a:gd name="T21" fmla="*/ 353 h 438"/>
                <a:gd name="T22" fmla="*/ 156 w 437"/>
                <a:gd name="T23" fmla="*/ 312 h 438"/>
                <a:gd name="T24" fmla="*/ 179 w 437"/>
                <a:gd name="T25" fmla="*/ 216 h 438"/>
                <a:gd name="T26" fmla="*/ 173 w 437"/>
                <a:gd name="T27" fmla="*/ 188 h 438"/>
                <a:gd name="T28" fmla="*/ 207 w 437"/>
                <a:gd name="T29" fmla="*/ 142 h 438"/>
                <a:gd name="T30" fmla="*/ 232 w 437"/>
                <a:gd name="T31" fmla="*/ 168 h 438"/>
                <a:gd name="T32" fmla="*/ 217 w 437"/>
                <a:gd name="T33" fmla="*/ 232 h 438"/>
                <a:gd name="T34" fmla="*/ 244 w 437"/>
                <a:gd name="T35" fmla="*/ 265 h 438"/>
                <a:gd name="T36" fmla="*/ 300 w 437"/>
                <a:gd name="T37" fmla="*/ 171 h 438"/>
                <a:gd name="T38" fmla="*/ 225 w 437"/>
                <a:gd name="T39" fmla="*/ 104 h 438"/>
                <a:gd name="T40" fmla="*/ 139 w 437"/>
                <a:gd name="T41" fmla="*/ 188 h 438"/>
                <a:gd name="T42" fmla="*/ 151 w 437"/>
                <a:gd name="T43" fmla="*/ 223 h 438"/>
                <a:gd name="T44" fmla="*/ 152 w 437"/>
                <a:gd name="T45" fmla="*/ 233 h 438"/>
                <a:gd name="T46" fmla="*/ 149 w 437"/>
                <a:gd name="T47" fmla="*/ 247 h 438"/>
                <a:gd name="T48" fmla="*/ 141 w 437"/>
                <a:gd name="T49" fmla="*/ 251 h 438"/>
                <a:gd name="T50" fmla="*/ 104 w 437"/>
                <a:gd name="T51" fmla="*/ 184 h 438"/>
                <a:gd name="T52" fmla="*/ 231 w 437"/>
                <a:gd name="T53" fmla="*/ 74 h 438"/>
                <a:gd name="T54" fmla="*/ 343 w 437"/>
                <a:gd name="T55" fmla="*/ 174 h 438"/>
                <a:gd name="T56" fmla="*/ 248 w 437"/>
                <a:gd name="T57" fmla="*/ 2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248" y="295"/>
                  </a:moveTo>
                  <a:cubicBezTo>
                    <a:pt x="228" y="295"/>
                    <a:pt x="210" y="287"/>
                    <a:pt x="204" y="274"/>
                  </a:cubicBezTo>
                  <a:cubicBezTo>
                    <a:pt x="204" y="274"/>
                    <a:pt x="194" y="313"/>
                    <a:pt x="192" y="322"/>
                  </a:cubicBezTo>
                  <a:cubicBezTo>
                    <a:pt x="190" y="330"/>
                    <a:pt x="183" y="347"/>
                    <a:pt x="175" y="357"/>
                  </a:cubicBezTo>
                  <a:cubicBezTo>
                    <a:pt x="169" y="361"/>
                    <a:pt x="162" y="365"/>
                    <a:pt x="159" y="364"/>
                  </a:cubicBezTo>
                  <a:cubicBezTo>
                    <a:pt x="152" y="362"/>
                    <a:pt x="152" y="353"/>
                    <a:pt x="152" y="353"/>
                  </a:cubicBezTo>
                  <a:cubicBezTo>
                    <a:pt x="152" y="340"/>
                    <a:pt x="152" y="324"/>
                    <a:pt x="156" y="312"/>
                  </a:cubicBezTo>
                  <a:cubicBezTo>
                    <a:pt x="161" y="298"/>
                    <a:pt x="179" y="216"/>
                    <a:pt x="179" y="216"/>
                  </a:cubicBezTo>
                  <a:cubicBezTo>
                    <a:pt x="179" y="216"/>
                    <a:pt x="173" y="204"/>
                    <a:pt x="173" y="188"/>
                  </a:cubicBezTo>
                  <a:cubicBezTo>
                    <a:pt x="173" y="163"/>
                    <a:pt x="189" y="142"/>
                    <a:pt x="207" y="142"/>
                  </a:cubicBezTo>
                  <a:cubicBezTo>
                    <a:pt x="224" y="142"/>
                    <a:pt x="232" y="154"/>
                    <a:pt x="232" y="168"/>
                  </a:cubicBezTo>
                  <a:cubicBezTo>
                    <a:pt x="232" y="185"/>
                    <a:pt x="221" y="209"/>
                    <a:pt x="217" y="232"/>
                  </a:cubicBezTo>
                  <a:cubicBezTo>
                    <a:pt x="211" y="250"/>
                    <a:pt x="225" y="265"/>
                    <a:pt x="244" y="265"/>
                  </a:cubicBezTo>
                  <a:cubicBezTo>
                    <a:pt x="277" y="265"/>
                    <a:pt x="300" y="223"/>
                    <a:pt x="300" y="171"/>
                  </a:cubicBezTo>
                  <a:cubicBezTo>
                    <a:pt x="300" y="133"/>
                    <a:pt x="273" y="104"/>
                    <a:pt x="225" y="104"/>
                  </a:cubicBezTo>
                  <a:cubicBezTo>
                    <a:pt x="173" y="104"/>
                    <a:pt x="139" y="144"/>
                    <a:pt x="139" y="188"/>
                  </a:cubicBezTo>
                  <a:cubicBezTo>
                    <a:pt x="139" y="204"/>
                    <a:pt x="144" y="215"/>
                    <a:pt x="151" y="223"/>
                  </a:cubicBezTo>
                  <a:cubicBezTo>
                    <a:pt x="155" y="227"/>
                    <a:pt x="155" y="229"/>
                    <a:pt x="152" y="233"/>
                  </a:cubicBezTo>
                  <a:cubicBezTo>
                    <a:pt x="152" y="236"/>
                    <a:pt x="151" y="244"/>
                    <a:pt x="149" y="247"/>
                  </a:cubicBezTo>
                  <a:cubicBezTo>
                    <a:pt x="148" y="251"/>
                    <a:pt x="145" y="254"/>
                    <a:pt x="141" y="251"/>
                  </a:cubicBezTo>
                  <a:cubicBezTo>
                    <a:pt x="116" y="241"/>
                    <a:pt x="104" y="215"/>
                    <a:pt x="104" y="184"/>
                  </a:cubicBezTo>
                  <a:cubicBezTo>
                    <a:pt x="104" y="135"/>
                    <a:pt x="147" y="74"/>
                    <a:pt x="231" y="74"/>
                  </a:cubicBezTo>
                  <a:cubicBezTo>
                    <a:pt x="298" y="74"/>
                    <a:pt x="343" y="123"/>
                    <a:pt x="343" y="174"/>
                  </a:cubicBezTo>
                  <a:cubicBezTo>
                    <a:pt x="343" y="244"/>
                    <a:pt x="304" y="295"/>
                    <a:pt x="248" y="295"/>
                  </a:cubicBezTo>
                  <a:close/>
                </a:path>
              </a:pathLst>
            </a:custGeom>
            <a:solidFill>
              <a:srgbClr val="CB202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27"/>
            <p:cNvSpPr>
              <a:spLocks noEditPoints="1"/>
            </p:cNvSpPr>
            <p:nvPr/>
          </p:nvSpPr>
          <p:spPr bwMode="auto">
            <a:xfrm>
              <a:off x="1277385" y="2214844"/>
              <a:ext cx="295701" cy="296560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248 w 437"/>
                <a:gd name="T11" fmla="*/ 295 h 438"/>
                <a:gd name="T12" fmla="*/ 204 w 437"/>
                <a:gd name="T13" fmla="*/ 274 h 438"/>
                <a:gd name="T14" fmla="*/ 192 w 437"/>
                <a:gd name="T15" fmla="*/ 322 h 438"/>
                <a:gd name="T16" fmla="*/ 175 w 437"/>
                <a:gd name="T17" fmla="*/ 357 h 438"/>
                <a:gd name="T18" fmla="*/ 159 w 437"/>
                <a:gd name="T19" fmla="*/ 364 h 438"/>
                <a:gd name="T20" fmla="*/ 152 w 437"/>
                <a:gd name="T21" fmla="*/ 353 h 438"/>
                <a:gd name="T22" fmla="*/ 156 w 437"/>
                <a:gd name="T23" fmla="*/ 312 h 438"/>
                <a:gd name="T24" fmla="*/ 179 w 437"/>
                <a:gd name="T25" fmla="*/ 216 h 438"/>
                <a:gd name="T26" fmla="*/ 173 w 437"/>
                <a:gd name="T27" fmla="*/ 188 h 438"/>
                <a:gd name="T28" fmla="*/ 207 w 437"/>
                <a:gd name="T29" fmla="*/ 142 h 438"/>
                <a:gd name="T30" fmla="*/ 232 w 437"/>
                <a:gd name="T31" fmla="*/ 168 h 438"/>
                <a:gd name="T32" fmla="*/ 217 w 437"/>
                <a:gd name="T33" fmla="*/ 232 h 438"/>
                <a:gd name="T34" fmla="*/ 244 w 437"/>
                <a:gd name="T35" fmla="*/ 265 h 438"/>
                <a:gd name="T36" fmla="*/ 300 w 437"/>
                <a:gd name="T37" fmla="*/ 171 h 438"/>
                <a:gd name="T38" fmla="*/ 225 w 437"/>
                <a:gd name="T39" fmla="*/ 104 h 438"/>
                <a:gd name="T40" fmla="*/ 139 w 437"/>
                <a:gd name="T41" fmla="*/ 188 h 438"/>
                <a:gd name="T42" fmla="*/ 151 w 437"/>
                <a:gd name="T43" fmla="*/ 223 h 438"/>
                <a:gd name="T44" fmla="*/ 152 w 437"/>
                <a:gd name="T45" fmla="*/ 233 h 438"/>
                <a:gd name="T46" fmla="*/ 149 w 437"/>
                <a:gd name="T47" fmla="*/ 247 h 438"/>
                <a:gd name="T48" fmla="*/ 141 w 437"/>
                <a:gd name="T49" fmla="*/ 251 h 438"/>
                <a:gd name="T50" fmla="*/ 104 w 437"/>
                <a:gd name="T51" fmla="*/ 184 h 438"/>
                <a:gd name="T52" fmla="*/ 231 w 437"/>
                <a:gd name="T53" fmla="*/ 74 h 438"/>
                <a:gd name="T54" fmla="*/ 343 w 437"/>
                <a:gd name="T55" fmla="*/ 174 h 438"/>
                <a:gd name="T56" fmla="*/ 248 w 437"/>
                <a:gd name="T57" fmla="*/ 2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248" y="295"/>
                  </a:moveTo>
                  <a:cubicBezTo>
                    <a:pt x="228" y="295"/>
                    <a:pt x="210" y="287"/>
                    <a:pt x="204" y="274"/>
                  </a:cubicBezTo>
                  <a:cubicBezTo>
                    <a:pt x="204" y="274"/>
                    <a:pt x="194" y="313"/>
                    <a:pt x="192" y="322"/>
                  </a:cubicBezTo>
                  <a:cubicBezTo>
                    <a:pt x="190" y="330"/>
                    <a:pt x="183" y="347"/>
                    <a:pt x="175" y="357"/>
                  </a:cubicBezTo>
                  <a:cubicBezTo>
                    <a:pt x="169" y="361"/>
                    <a:pt x="162" y="365"/>
                    <a:pt x="159" y="364"/>
                  </a:cubicBezTo>
                  <a:cubicBezTo>
                    <a:pt x="152" y="362"/>
                    <a:pt x="152" y="353"/>
                    <a:pt x="152" y="353"/>
                  </a:cubicBezTo>
                  <a:cubicBezTo>
                    <a:pt x="152" y="340"/>
                    <a:pt x="152" y="324"/>
                    <a:pt x="156" y="312"/>
                  </a:cubicBezTo>
                  <a:cubicBezTo>
                    <a:pt x="161" y="298"/>
                    <a:pt x="179" y="216"/>
                    <a:pt x="179" y="216"/>
                  </a:cubicBezTo>
                  <a:cubicBezTo>
                    <a:pt x="179" y="216"/>
                    <a:pt x="173" y="204"/>
                    <a:pt x="173" y="188"/>
                  </a:cubicBezTo>
                  <a:cubicBezTo>
                    <a:pt x="173" y="163"/>
                    <a:pt x="189" y="142"/>
                    <a:pt x="207" y="142"/>
                  </a:cubicBezTo>
                  <a:cubicBezTo>
                    <a:pt x="224" y="142"/>
                    <a:pt x="232" y="154"/>
                    <a:pt x="232" y="168"/>
                  </a:cubicBezTo>
                  <a:cubicBezTo>
                    <a:pt x="232" y="185"/>
                    <a:pt x="221" y="209"/>
                    <a:pt x="217" y="232"/>
                  </a:cubicBezTo>
                  <a:cubicBezTo>
                    <a:pt x="211" y="250"/>
                    <a:pt x="225" y="265"/>
                    <a:pt x="244" y="265"/>
                  </a:cubicBezTo>
                  <a:cubicBezTo>
                    <a:pt x="277" y="265"/>
                    <a:pt x="300" y="223"/>
                    <a:pt x="300" y="171"/>
                  </a:cubicBezTo>
                  <a:cubicBezTo>
                    <a:pt x="300" y="133"/>
                    <a:pt x="273" y="104"/>
                    <a:pt x="225" y="104"/>
                  </a:cubicBezTo>
                  <a:cubicBezTo>
                    <a:pt x="173" y="104"/>
                    <a:pt x="139" y="144"/>
                    <a:pt x="139" y="188"/>
                  </a:cubicBezTo>
                  <a:cubicBezTo>
                    <a:pt x="139" y="204"/>
                    <a:pt x="144" y="215"/>
                    <a:pt x="151" y="223"/>
                  </a:cubicBezTo>
                  <a:cubicBezTo>
                    <a:pt x="155" y="227"/>
                    <a:pt x="155" y="229"/>
                    <a:pt x="152" y="233"/>
                  </a:cubicBezTo>
                  <a:cubicBezTo>
                    <a:pt x="152" y="236"/>
                    <a:pt x="151" y="244"/>
                    <a:pt x="149" y="247"/>
                  </a:cubicBezTo>
                  <a:cubicBezTo>
                    <a:pt x="148" y="251"/>
                    <a:pt x="145" y="254"/>
                    <a:pt x="141" y="251"/>
                  </a:cubicBezTo>
                  <a:cubicBezTo>
                    <a:pt x="116" y="241"/>
                    <a:pt x="104" y="215"/>
                    <a:pt x="104" y="184"/>
                  </a:cubicBezTo>
                  <a:cubicBezTo>
                    <a:pt x="104" y="135"/>
                    <a:pt x="147" y="74"/>
                    <a:pt x="231" y="74"/>
                  </a:cubicBezTo>
                  <a:cubicBezTo>
                    <a:pt x="298" y="74"/>
                    <a:pt x="343" y="123"/>
                    <a:pt x="343" y="174"/>
                  </a:cubicBezTo>
                  <a:cubicBezTo>
                    <a:pt x="343" y="244"/>
                    <a:pt x="304" y="295"/>
                    <a:pt x="248" y="295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7"/>
            <p:cNvSpPr>
              <a:spLocks noEditPoints="1"/>
            </p:cNvSpPr>
            <p:nvPr/>
          </p:nvSpPr>
          <p:spPr bwMode="auto">
            <a:xfrm>
              <a:off x="1614005" y="2214844"/>
              <a:ext cx="295701" cy="296560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248 w 437"/>
                <a:gd name="T11" fmla="*/ 295 h 438"/>
                <a:gd name="T12" fmla="*/ 204 w 437"/>
                <a:gd name="T13" fmla="*/ 274 h 438"/>
                <a:gd name="T14" fmla="*/ 192 w 437"/>
                <a:gd name="T15" fmla="*/ 322 h 438"/>
                <a:gd name="T16" fmla="*/ 175 w 437"/>
                <a:gd name="T17" fmla="*/ 357 h 438"/>
                <a:gd name="T18" fmla="*/ 159 w 437"/>
                <a:gd name="T19" fmla="*/ 364 h 438"/>
                <a:gd name="T20" fmla="*/ 152 w 437"/>
                <a:gd name="T21" fmla="*/ 353 h 438"/>
                <a:gd name="T22" fmla="*/ 156 w 437"/>
                <a:gd name="T23" fmla="*/ 312 h 438"/>
                <a:gd name="T24" fmla="*/ 179 w 437"/>
                <a:gd name="T25" fmla="*/ 216 h 438"/>
                <a:gd name="T26" fmla="*/ 173 w 437"/>
                <a:gd name="T27" fmla="*/ 188 h 438"/>
                <a:gd name="T28" fmla="*/ 207 w 437"/>
                <a:gd name="T29" fmla="*/ 142 h 438"/>
                <a:gd name="T30" fmla="*/ 232 w 437"/>
                <a:gd name="T31" fmla="*/ 168 h 438"/>
                <a:gd name="T32" fmla="*/ 217 w 437"/>
                <a:gd name="T33" fmla="*/ 232 h 438"/>
                <a:gd name="T34" fmla="*/ 244 w 437"/>
                <a:gd name="T35" fmla="*/ 265 h 438"/>
                <a:gd name="T36" fmla="*/ 300 w 437"/>
                <a:gd name="T37" fmla="*/ 171 h 438"/>
                <a:gd name="T38" fmla="*/ 225 w 437"/>
                <a:gd name="T39" fmla="*/ 104 h 438"/>
                <a:gd name="T40" fmla="*/ 139 w 437"/>
                <a:gd name="T41" fmla="*/ 188 h 438"/>
                <a:gd name="T42" fmla="*/ 151 w 437"/>
                <a:gd name="T43" fmla="*/ 223 h 438"/>
                <a:gd name="T44" fmla="*/ 152 w 437"/>
                <a:gd name="T45" fmla="*/ 233 h 438"/>
                <a:gd name="T46" fmla="*/ 149 w 437"/>
                <a:gd name="T47" fmla="*/ 247 h 438"/>
                <a:gd name="T48" fmla="*/ 141 w 437"/>
                <a:gd name="T49" fmla="*/ 251 h 438"/>
                <a:gd name="T50" fmla="*/ 104 w 437"/>
                <a:gd name="T51" fmla="*/ 184 h 438"/>
                <a:gd name="T52" fmla="*/ 231 w 437"/>
                <a:gd name="T53" fmla="*/ 74 h 438"/>
                <a:gd name="T54" fmla="*/ 343 w 437"/>
                <a:gd name="T55" fmla="*/ 174 h 438"/>
                <a:gd name="T56" fmla="*/ 248 w 437"/>
                <a:gd name="T57" fmla="*/ 2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248" y="295"/>
                  </a:moveTo>
                  <a:cubicBezTo>
                    <a:pt x="228" y="295"/>
                    <a:pt x="210" y="287"/>
                    <a:pt x="204" y="274"/>
                  </a:cubicBezTo>
                  <a:cubicBezTo>
                    <a:pt x="204" y="274"/>
                    <a:pt x="194" y="313"/>
                    <a:pt x="192" y="322"/>
                  </a:cubicBezTo>
                  <a:cubicBezTo>
                    <a:pt x="190" y="330"/>
                    <a:pt x="183" y="347"/>
                    <a:pt x="175" y="357"/>
                  </a:cubicBezTo>
                  <a:cubicBezTo>
                    <a:pt x="169" y="361"/>
                    <a:pt x="162" y="365"/>
                    <a:pt x="159" y="364"/>
                  </a:cubicBezTo>
                  <a:cubicBezTo>
                    <a:pt x="152" y="362"/>
                    <a:pt x="152" y="353"/>
                    <a:pt x="152" y="353"/>
                  </a:cubicBezTo>
                  <a:cubicBezTo>
                    <a:pt x="152" y="340"/>
                    <a:pt x="152" y="324"/>
                    <a:pt x="156" y="312"/>
                  </a:cubicBezTo>
                  <a:cubicBezTo>
                    <a:pt x="161" y="298"/>
                    <a:pt x="179" y="216"/>
                    <a:pt x="179" y="216"/>
                  </a:cubicBezTo>
                  <a:cubicBezTo>
                    <a:pt x="179" y="216"/>
                    <a:pt x="173" y="204"/>
                    <a:pt x="173" y="188"/>
                  </a:cubicBezTo>
                  <a:cubicBezTo>
                    <a:pt x="173" y="163"/>
                    <a:pt x="189" y="142"/>
                    <a:pt x="207" y="142"/>
                  </a:cubicBezTo>
                  <a:cubicBezTo>
                    <a:pt x="224" y="142"/>
                    <a:pt x="232" y="154"/>
                    <a:pt x="232" y="168"/>
                  </a:cubicBezTo>
                  <a:cubicBezTo>
                    <a:pt x="232" y="185"/>
                    <a:pt x="221" y="209"/>
                    <a:pt x="217" y="232"/>
                  </a:cubicBezTo>
                  <a:cubicBezTo>
                    <a:pt x="211" y="250"/>
                    <a:pt x="225" y="265"/>
                    <a:pt x="244" y="265"/>
                  </a:cubicBezTo>
                  <a:cubicBezTo>
                    <a:pt x="277" y="265"/>
                    <a:pt x="300" y="223"/>
                    <a:pt x="300" y="171"/>
                  </a:cubicBezTo>
                  <a:cubicBezTo>
                    <a:pt x="300" y="133"/>
                    <a:pt x="273" y="104"/>
                    <a:pt x="225" y="104"/>
                  </a:cubicBezTo>
                  <a:cubicBezTo>
                    <a:pt x="173" y="104"/>
                    <a:pt x="139" y="144"/>
                    <a:pt x="139" y="188"/>
                  </a:cubicBezTo>
                  <a:cubicBezTo>
                    <a:pt x="139" y="204"/>
                    <a:pt x="144" y="215"/>
                    <a:pt x="151" y="223"/>
                  </a:cubicBezTo>
                  <a:cubicBezTo>
                    <a:pt x="155" y="227"/>
                    <a:pt x="155" y="229"/>
                    <a:pt x="152" y="233"/>
                  </a:cubicBezTo>
                  <a:cubicBezTo>
                    <a:pt x="152" y="236"/>
                    <a:pt x="151" y="244"/>
                    <a:pt x="149" y="247"/>
                  </a:cubicBezTo>
                  <a:cubicBezTo>
                    <a:pt x="148" y="251"/>
                    <a:pt x="145" y="254"/>
                    <a:pt x="141" y="251"/>
                  </a:cubicBezTo>
                  <a:cubicBezTo>
                    <a:pt x="116" y="241"/>
                    <a:pt x="104" y="215"/>
                    <a:pt x="104" y="184"/>
                  </a:cubicBezTo>
                  <a:cubicBezTo>
                    <a:pt x="104" y="135"/>
                    <a:pt x="147" y="74"/>
                    <a:pt x="231" y="74"/>
                  </a:cubicBezTo>
                  <a:cubicBezTo>
                    <a:pt x="298" y="74"/>
                    <a:pt x="343" y="123"/>
                    <a:pt x="343" y="174"/>
                  </a:cubicBezTo>
                  <a:cubicBezTo>
                    <a:pt x="343" y="244"/>
                    <a:pt x="304" y="295"/>
                    <a:pt x="248" y="295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7"/>
            <p:cNvSpPr>
              <a:spLocks noEditPoints="1"/>
            </p:cNvSpPr>
            <p:nvPr/>
          </p:nvSpPr>
          <p:spPr bwMode="auto">
            <a:xfrm>
              <a:off x="1957017" y="2214844"/>
              <a:ext cx="295701" cy="296560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248 w 437"/>
                <a:gd name="T11" fmla="*/ 295 h 438"/>
                <a:gd name="T12" fmla="*/ 204 w 437"/>
                <a:gd name="T13" fmla="*/ 274 h 438"/>
                <a:gd name="T14" fmla="*/ 192 w 437"/>
                <a:gd name="T15" fmla="*/ 322 h 438"/>
                <a:gd name="T16" fmla="*/ 175 w 437"/>
                <a:gd name="T17" fmla="*/ 357 h 438"/>
                <a:gd name="T18" fmla="*/ 159 w 437"/>
                <a:gd name="T19" fmla="*/ 364 h 438"/>
                <a:gd name="T20" fmla="*/ 152 w 437"/>
                <a:gd name="T21" fmla="*/ 353 h 438"/>
                <a:gd name="T22" fmla="*/ 156 w 437"/>
                <a:gd name="T23" fmla="*/ 312 h 438"/>
                <a:gd name="T24" fmla="*/ 179 w 437"/>
                <a:gd name="T25" fmla="*/ 216 h 438"/>
                <a:gd name="T26" fmla="*/ 173 w 437"/>
                <a:gd name="T27" fmla="*/ 188 h 438"/>
                <a:gd name="T28" fmla="*/ 207 w 437"/>
                <a:gd name="T29" fmla="*/ 142 h 438"/>
                <a:gd name="T30" fmla="*/ 232 w 437"/>
                <a:gd name="T31" fmla="*/ 168 h 438"/>
                <a:gd name="T32" fmla="*/ 217 w 437"/>
                <a:gd name="T33" fmla="*/ 232 h 438"/>
                <a:gd name="T34" fmla="*/ 244 w 437"/>
                <a:gd name="T35" fmla="*/ 265 h 438"/>
                <a:gd name="T36" fmla="*/ 300 w 437"/>
                <a:gd name="T37" fmla="*/ 171 h 438"/>
                <a:gd name="T38" fmla="*/ 225 w 437"/>
                <a:gd name="T39" fmla="*/ 104 h 438"/>
                <a:gd name="T40" fmla="*/ 139 w 437"/>
                <a:gd name="T41" fmla="*/ 188 h 438"/>
                <a:gd name="T42" fmla="*/ 151 w 437"/>
                <a:gd name="T43" fmla="*/ 223 h 438"/>
                <a:gd name="T44" fmla="*/ 152 w 437"/>
                <a:gd name="T45" fmla="*/ 233 h 438"/>
                <a:gd name="T46" fmla="*/ 149 w 437"/>
                <a:gd name="T47" fmla="*/ 247 h 438"/>
                <a:gd name="T48" fmla="*/ 141 w 437"/>
                <a:gd name="T49" fmla="*/ 251 h 438"/>
                <a:gd name="T50" fmla="*/ 104 w 437"/>
                <a:gd name="T51" fmla="*/ 184 h 438"/>
                <a:gd name="T52" fmla="*/ 231 w 437"/>
                <a:gd name="T53" fmla="*/ 74 h 438"/>
                <a:gd name="T54" fmla="*/ 343 w 437"/>
                <a:gd name="T55" fmla="*/ 174 h 438"/>
                <a:gd name="T56" fmla="*/ 248 w 437"/>
                <a:gd name="T57" fmla="*/ 2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248" y="295"/>
                  </a:moveTo>
                  <a:cubicBezTo>
                    <a:pt x="228" y="295"/>
                    <a:pt x="210" y="287"/>
                    <a:pt x="204" y="274"/>
                  </a:cubicBezTo>
                  <a:cubicBezTo>
                    <a:pt x="204" y="274"/>
                    <a:pt x="194" y="313"/>
                    <a:pt x="192" y="322"/>
                  </a:cubicBezTo>
                  <a:cubicBezTo>
                    <a:pt x="190" y="330"/>
                    <a:pt x="183" y="347"/>
                    <a:pt x="175" y="357"/>
                  </a:cubicBezTo>
                  <a:cubicBezTo>
                    <a:pt x="169" y="361"/>
                    <a:pt x="162" y="365"/>
                    <a:pt x="159" y="364"/>
                  </a:cubicBezTo>
                  <a:cubicBezTo>
                    <a:pt x="152" y="362"/>
                    <a:pt x="152" y="353"/>
                    <a:pt x="152" y="353"/>
                  </a:cubicBezTo>
                  <a:cubicBezTo>
                    <a:pt x="152" y="340"/>
                    <a:pt x="152" y="324"/>
                    <a:pt x="156" y="312"/>
                  </a:cubicBezTo>
                  <a:cubicBezTo>
                    <a:pt x="161" y="298"/>
                    <a:pt x="179" y="216"/>
                    <a:pt x="179" y="216"/>
                  </a:cubicBezTo>
                  <a:cubicBezTo>
                    <a:pt x="179" y="216"/>
                    <a:pt x="173" y="204"/>
                    <a:pt x="173" y="188"/>
                  </a:cubicBezTo>
                  <a:cubicBezTo>
                    <a:pt x="173" y="163"/>
                    <a:pt x="189" y="142"/>
                    <a:pt x="207" y="142"/>
                  </a:cubicBezTo>
                  <a:cubicBezTo>
                    <a:pt x="224" y="142"/>
                    <a:pt x="232" y="154"/>
                    <a:pt x="232" y="168"/>
                  </a:cubicBezTo>
                  <a:cubicBezTo>
                    <a:pt x="232" y="185"/>
                    <a:pt x="221" y="209"/>
                    <a:pt x="217" y="232"/>
                  </a:cubicBezTo>
                  <a:cubicBezTo>
                    <a:pt x="211" y="250"/>
                    <a:pt x="225" y="265"/>
                    <a:pt x="244" y="265"/>
                  </a:cubicBezTo>
                  <a:cubicBezTo>
                    <a:pt x="277" y="265"/>
                    <a:pt x="300" y="223"/>
                    <a:pt x="300" y="171"/>
                  </a:cubicBezTo>
                  <a:cubicBezTo>
                    <a:pt x="300" y="133"/>
                    <a:pt x="273" y="104"/>
                    <a:pt x="225" y="104"/>
                  </a:cubicBezTo>
                  <a:cubicBezTo>
                    <a:pt x="173" y="104"/>
                    <a:pt x="139" y="144"/>
                    <a:pt x="139" y="188"/>
                  </a:cubicBezTo>
                  <a:cubicBezTo>
                    <a:pt x="139" y="204"/>
                    <a:pt x="144" y="215"/>
                    <a:pt x="151" y="223"/>
                  </a:cubicBezTo>
                  <a:cubicBezTo>
                    <a:pt x="155" y="227"/>
                    <a:pt x="155" y="229"/>
                    <a:pt x="152" y="233"/>
                  </a:cubicBezTo>
                  <a:cubicBezTo>
                    <a:pt x="152" y="236"/>
                    <a:pt x="151" y="244"/>
                    <a:pt x="149" y="247"/>
                  </a:cubicBezTo>
                  <a:cubicBezTo>
                    <a:pt x="148" y="251"/>
                    <a:pt x="145" y="254"/>
                    <a:pt x="141" y="251"/>
                  </a:cubicBezTo>
                  <a:cubicBezTo>
                    <a:pt x="116" y="241"/>
                    <a:pt x="104" y="215"/>
                    <a:pt x="104" y="184"/>
                  </a:cubicBezTo>
                  <a:cubicBezTo>
                    <a:pt x="104" y="135"/>
                    <a:pt x="147" y="74"/>
                    <a:pt x="231" y="74"/>
                  </a:cubicBezTo>
                  <a:cubicBezTo>
                    <a:pt x="298" y="74"/>
                    <a:pt x="343" y="123"/>
                    <a:pt x="343" y="174"/>
                  </a:cubicBezTo>
                  <a:cubicBezTo>
                    <a:pt x="343" y="244"/>
                    <a:pt x="304" y="295"/>
                    <a:pt x="248" y="295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98039" y="3518896"/>
            <a:ext cx="1654679" cy="296560"/>
            <a:chOff x="598039" y="3518896"/>
            <a:chExt cx="1654679" cy="296560"/>
          </a:xfrm>
        </p:grpSpPr>
        <p:sp>
          <p:nvSpPr>
            <p:cNvPr id="266" name="Freeform 29"/>
            <p:cNvSpPr>
              <a:spLocks noEditPoints="1"/>
            </p:cNvSpPr>
            <p:nvPr/>
          </p:nvSpPr>
          <p:spPr bwMode="auto">
            <a:xfrm>
              <a:off x="598039" y="3518896"/>
              <a:ext cx="295701" cy="296560"/>
            </a:xfrm>
            <a:custGeom>
              <a:avLst/>
              <a:gdLst>
                <a:gd name="T0" fmla="*/ 218 w 437"/>
                <a:gd name="T1" fmla="*/ 0 h 438"/>
                <a:gd name="T2" fmla="*/ 0 w 437"/>
                <a:gd name="T3" fmla="*/ 219 h 438"/>
                <a:gd name="T4" fmla="*/ 218 w 437"/>
                <a:gd name="T5" fmla="*/ 438 h 438"/>
                <a:gd name="T6" fmla="*/ 437 w 437"/>
                <a:gd name="T7" fmla="*/ 219 h 438"/>
                <a:gd name="T8" fmla="*/ 218 w 437"/>
                <a:gd name="T9" fmla="*/ 0 h 438"/>
                <a:gd name="T10" fmla="*/ 277 w 437"/>
                <a:gd name="T11" fmla="*/ 219 h 438"/>
                <a:gd name="T12" fmla="*/ 241 w 437"/>
                <a:gd name="T13" fmla="*/ 219 h 438"/>
                <a:gd name="T14" fmla="*/ 241 w 437"/>
                <a:gd name="T15" fmla="*/ 345 h 438"/>
                <a:gd name="T16" fmla="*/ 189 w 437"/>
                <a:gd name="T17" fmla="*/ 345 h 438"/>
                <a:gd name="T18" fmla="*/ 189 w 437"/>
                <a:gd name="T19" fmla="*/ 219 h 438"/>
                <a:gd name="T20" fmla="*/ 164 w 437"/>
                <a:gd name="T21" fmla="*/ 219 h 438"/>
                <a:gd name="T22" fmla="*/ 164 w 437"/>
                <a:gd name="T23" fmla="*/ 174 h 438"/>
                <a:gd name="T24" fmla="*/ 189 w 437"/>
                <a:gd name="T25" fmla="*/ 174 h 438"/>
                <a:gd name="T26" fmla="*/ 189 w 437"/>
                <a:gd name="T27" fmla="*/ 145 h 438"/>
                <a:gd name="T28" fmla="*/ 241 w 437"/>
                <a:gd name="T29" fmla="*/ 93 h 438"/>
                <a:gd name="T30" fmla="*/ 279 w 437"/>
                <a:gd name="T31" fmla="*/ 93 h 438"/>
                <a:gd name="T32" fmla="*/ 279 w 437"/>
                <a:gd name="T33" fmla="*/ 137 h 438"/>
                <a:gd name="T34" fmla="*/ 253 w 437"/>
                <a:gd name="T35" fmla="*/ 137 h 438"/>
                <a:gd name="T36" fmla="*/ 241 w 437"/>
                <a:gd name="T37" fmla="*/ 149 h 438"/>
                <a:gd name="T38" fmla="*/ 241 w 437"/>
                <a:gd name="T39" fmla="*/ 174 h 438"/>
                <a:gd name="T40" fmla="*/ 281 w 437"/>
                <a:gd name="T41" fmla="*/ 174 h 438"/>
                <a:gd name="T42" fmla="*/ 277 w 437"/>
                <a:gd name="T43" fmla="*/ 2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7" h="438">
                  <a:moveTo>
                    <a:pt x="218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8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8" y="0"/>
                  </a:cubicBezTo>
                  <a:close/>
                  <a:moveTo>
                    <a:pt x="277" y="219"/>
                  </a:moveTo>
                  <a:cubicBezTo>
                    <a:pt x="241" y="219"/>
                    <a:pt x="241" y="219"/>
                    <a:pt x="241" y="219"/>
                  </a:cubicBezTo>
                  <a:cubicBezTo>
                    <a:pt x="241" y="275"/>
                    <a:pt x="241" y="345"/>
                    <a:pt x="241" y="345"/>
                  </a:cubicBezTo>
                  <a:cubicBezTo>
                    <a:pt x="189" y="345"/>
                    <a:pt x="189" y="345"/>
                    <a:pt x="189" y="345"/>
                  </a:cubicBezTo>
                  <a:cubicBezTo>
                    <a:pt x="189" y="345"/>
                    <a:pt x="189" y="276"/>
                    <a:pt x="189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89" y="125"/>
                    <a:pt x="199" y="93"/>
                    <a:pt x="241" y="93"/>
                  </a:cubicBezTo>
                  <a:cubicBezTo>
                    <a:pt x="279" y="93"/>
                    <a:pt x="279" y="93"/>
                    <a:pt x="279" y="93"/>
                  </a:cubicBezTo>
                  <a:cubicBezTo>
                    <a:pt x="279" y="137"/>
                    <a:pt x="279" y="137"/>
                    <a:pt x="279" y="137"/>
                  </a:cubicBezTo>
                  <a:cubicBezTo>
                    <a:pt x="279" y="137"/>
                    <a:pt x="256" y="137"/>
                    <a:pt x="253" y="137"/>
                  </a:cubicBezTo>
                  <a:cubicBezTo>
                    <a:pt x="248" y="137"/>
                    <a:pt x="241" y="138"/>
                    <a:pt x="241" y="149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7" y="219"/>
                    <a:pt x="277" y="219"/>
                    <a:pt x="277" y="219"/>
                  </a:cubicBezTo>
                  <a:close/>
                </a:path>
              </a:pathLst>
            </a:custGeom>
            <a:solidFill>
              <a:srgbClr val="3B59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9"/>
            <p:cNvSpPr>
              <a:spLocks noEditPoints="1"/>
            </p:cNvSpPr>
            <p:nvPr/>
          </p:nvSpPr>
          <p:spPr bwMode="auto">
            <a:xfrm>
              <a:off x="934659" y="3518896"/>
              <a:ext cx="295701" cy="296560"/>
            </a:xfrm>
            <a:custGeom>
              <a:avLst/>
              <a:gdLst>
                <a:gd name="T0" fmla="*/ 218 w 437"/>
                <a:gd name="T1" fmla="*/ 0 h 438"/>
                <a:gd name="T2" fmla="*/ 0 w 437"/>
                <a:gd name="T3" fmla="*/ 219 h 438"/>
                <a:gd name="T4" fmla="*/ 218 w 437"/>
                <a:gd name="T5" fmla="*/ 438 h 438"/>
                <a:gd name="T6" fmla="*/ 437 w 437"/>
                <a:gd name="T7" fmla="*/ 219 h 438"/>
                <a:gd name="T8" fmla="*/ 218 w 437"/>
                <a:gd name="T9" fmla="*/ 0 h 438"/>
                <a:gd name="T10" fmla="*/ 277 w 437"/>
                <a:gd name="T11" fmla="*/ 219 h 438"/>
                <a:gd name="T12" fmla="*/ 241 w 437"/>
                <a:gd name="T13" fmla="*/ 219 h 438"/>
                <a:gd name="T14" fmla="*/ 241 w 437"/>
                <a:gd name="T15" fmla="*/ 345 h 438"/>
                <a:gd name="T16" fmla="*/ 189 w 437"/>
                <a:gd name="T17" fmla="*/ 345 h 438"/>
                <a:gd name="T18" fmla="*/ 189 w 437"/>
                <a:gd name="T19" fmla="*/ 219 h 438"/>
                <a:gd name="T20" fmla="*/ 164 w 437"/>
                <a:gd name="T21" fmla="*/ 219 h 438"/>
                <a:gd name="T22" fmla="*/ 164 w 437"/>
                <a:gd name="T23" fmla="*/ 174 h 438"/>
                <a:gd name="T24" fmla="*/ 189 w 437"/>
                <a:gd name="T25" fmla="*/ 174 h 438"/>
                <a:gd name="T26" fmla="*/ 189 w 437"/>
                <a:gd name="T27" fmla="*/ 145 h 438"/>
                <a:gd name="T28" fmla="*/ 241 w 437"/>
                <a:gd name="T29" fmla="*/ 93 h 438"/>
                <a:gd name="T30" fmla="*/ 279 w 437"/>
                <a:gd name="T31" fmla="*/ 93 h 438"/>
                <a:gd name="T32" fmla="*/ 279 w 437"/>
                <a:gd name="T33" fmla="*/ 137 h 438"/>
                <a:gd name="T34" fmla="*/ 253 w 437"/>
                <a:gd name="T35" fmla="*/ 137 h 438"/>
                <a:gd name="T36" fmla="*/ 241 w 437"/>
                <a:gd name="T37" fmla="*/ 149 h 438"/>
                <a:gd name="T38" fmla="*/ 241 w 437"/>
                <a:gd name="T39" fmla="*/ 174 h 438"/>
                <a:gd name="T40" fmla="*/ 281 w 437"/>
                <a:gd name="T41" fmla="*/ 174 h 438"/>
                <a:gd name="T42" fmla="*/ 277 w 437"/>
                <a:gd name="T43" fmla="*/ 2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7" h="438">
                  <a:moveTo>
                    <a:pt x="218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8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8" y="0"/>
                  </a:cubicBezTo>
                  <a:close/>
                  <a:moveTo>
                    <a:pt x="277" y="219"/>
                  </a:moveTo>
                  <a:cubicBezTo>
                    <a:pt x="241" y="219"/>
                    <a:pt x="241" y="219"/>
                    <a:pt x="241" y="219"/>
                  </a:cubicBezTo>
                  <a:cubicBezTo>
                    <a:pt x="241" y="275"/>
                    <a:pt x="241" y="345"/>
                    <a:pt x="241" y="345"/>
                  </a:cubicBezTo>
                  <a:cubicBezTo>
                    <a:pt x="189" y="345"/>
                    <a:pt x="189" y="345"/>
                    <a:pt x="189" y="345"/>
                  </a:cubicBezTo>
                  <a:cubicBezTo>
                    <a:pt x="189" y="345"/>
                    <a:pt x="189" y="276"/>
                    <a:pt x="189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89" y="125"/>
                    <a:pt x="199" y="93"/>
                    <a:pt x="241" y="93"/>
                  </a:cubicBezTo>
                  <a:cubicBezTo>
                    <a:pt x="279" y="93"/>
                    <a:pt x="279" y="93"/>
                    <a:pt x="279" y="93"/>
                  </a:cubicBezTo>
                  <a:cubicBezTo>
                    <a:pt x="279" y="137"/>
                    <a:pt x="279" y="137"/>
                    <a:pt x="279" y="137"/>
                  </a:cubicBezTo>
                  <a:cubicBezTo>
                    <a:pt x="279" y="137"/>
                    <a:pt x="256" y="137"/>
                    <a:pt x="253" y="137"/>
                  </a:cubicBezTo>
                  <a:cubicBezTo>
                    <a:pt x="248" y="137"/>
                    <a:pt x="241" y="138"/>
                    <a:pt x="241" y="149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7" y="219"/>
                    <a:pt x="277" y="219"/>
                    <a:pt x="277" y="219"/>
                  </a:cubicBezTo>
                  <a:close/>
                </a:path>
              </a:pathLst>
            </a:custGeom>
            <a:solidFill>
              <a:srgbClr val="3B59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9"/>
            <p:cNvSpPr>
              <a:spLocks noEditPoints="1"/>
            </p:cNvSpPr>
            <p:nvPr/>
          </p:nvSpPr>
          <p:spPr bwMode="auto">
            <a:xfrm>
              <a:off x="1277385" y="3518896"/>
              <a:ext cx="295701" cy="296560"/>
            </a:xfrm>
            <a:custGeom>
              <a:avLst/>
              <a:gdLst>
                <a:gd name="T0" fmla="*/ 218 w 437"/>
                <a:gd name="T1" fmla="*/ 0 h 438"/>
                <a:gd name="T2" fmla="*/ 0 w 437"/>
                <a:gd name="T3" fmla="*/ 219 h 438"/>
                <a:gd name="T4" fmla="*/ 218 w 437"/>
                <a:gd name="T5" fmla="*/ 438 h 438"/>
                <a:gd name="T6" fmla="*/ 437 w 437"/>
                <a:gd name="T7" fmla="*/ 219 h 438"/>
                <a:gd name="T8" fmla="*/ 218 w 437"/>
                <a:gd name="T9" fmla="*/ 0 h 438"/>
                <a:gd name="T10" fmla="*/ 277 w 437"/>
                <a:gd name="T11" fmla="*/ 219 h 438"/>
                <a:gd name="T12" fmla="*/ 241 w 437"/>
                <a:gd name="T13" fmla="*/ 219 h 438"/>
                <a:gd name="T14" fmla="*/ 241 w 437"/>
                <a:gd name="T15" fmla="*/ 345 h 438"/>
                <a:gd name="T16" fmla="*/ 189 w 437"/>
                <a:gd name="T17" fmla="*/ 345 h 438"/>
                <a:gd name="T18" fmla="*/ 189 w 437"/>
                <a:gd name="T19" fmla="*/ 219 h 438"/>
                <a:gd name="T20" fmla="*/ 164 w 437"/>
                <a:gd name="T21" fmla="*/ 219 h 438"/>
                <a:gd name="T22" fmla="*/ 164 w 437"/>
                <a:gd name="T23" fmla="*/ 174 h 438"/>
                <a:gd name="T24" fmla="*/ 189 w 437"/>
                <a:gd name="T25" fmla="*/ 174 h 438"/>
                <a:gd name="T26" fmla="*/ 189 w 437"/>
                <a:gd name="T27" fmla="*/ 145 h 438"/>
                <a:gd name="T28" fmla="*/ 241 w 437"/>
                <a:gd name="T29" fmla="*/ 93 h 438"/>
                <a:gd name="T30" fmla="*/ 279 w 437"/>
                <a:gd name="T31" fmla="*/ 93 h 438"/>
                <a:gd name="T32" fmla="*/ 279 w 437"/>
                <a:gd name="T33" fmla="*/ 137 h 438"/>
                <a:gd name="T34" fmla="*/ 253 w 437"/>
                <a:gd name="T35" fmla="*/ 137 h 438"/>
                <a:gd name="T36" fmla="*/ 241 w 437"/>
                <a:gd name="T37" fmla="*/ 149 h 438"/>
                <a:gd name="T38" fmla="*/ 241 w 437"/>
                <a:gd name="T39" fmla="*/ 174 h 438"/>
                <a:gd name="T40" fmla="*/ 281 w 437"/>
                <a:gd name="T41" fmla="*/ 174 h 438"/>
                <a:gd name="T42" fmla="*/ 277 w 437"/>
                <a:gd name="T43" fmla="*/ 2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7" h="438">
                  <a:moveTo>
                    <a:pt x="218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8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8" y="0"/>
                  </a:cubicBezTo>
                  <a:close/>
                  <a:moveTo>
                    <a:pt x="277" y="219"/>
                  </a:moveTo>
                  <a:cubicBezTo>
                    <a:pt x="241" y="219"/>
                    <a:pt x="241" y="219"/>
                    <a:pt x="241" y="219"/>
                  </a:cubicBezTo>
                  <a:cubicBezTo>
                    <a:pt x="241" y="275"/>
                    <a:pt x="241" y="345"/>
                    <a:pt x="241" y="345"/>
                  </a:cubicBezTo>
                  <a:cubicBezTo>
                    <a:pt x="189" y="345"/>
                    <a:pt x="189" y="345"/>
                    <a:pt x="189" y="345"/>
                  </a:cubicBezTo>
                  <a:cubicBezTo>
                    <a:pt x="189" y="345"/>
                    <a:pt x="189" y="276"/>
                    <a:pt x="189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89" y="125"/>
                    <a:pt x="199" y="93"/>
                    <a:pt x="241" y="93"/>
                  </a:cubicBezTo>
                  <a:cubicBezTo>
                    <a:pt x="279" y="93"/>
                    <a:pt x="279" y="93"/>
                    <a:pt x="279" y="93"/>
                  </a:cubicBezTo>
                  <a:cubicBezTo>
                    <a:pt x="279" y="137"/>
                    <a:pt x="279" y="137"/>
                    <a:pt x="279" y="137"/>
                  </a:cubicBezTo>
                  <a:cubicBezTo>
                    <a:pt x="279" y="137"/>
                    <a:pt x="256" y="137"/>
                    <a:pt x="253" y="137"/>
                  </a:cubicBezTo>
                  <a:cubicBezTo>
                    <a:pt x="248" y="137"/>
                    <a:pt x="241" y="138"/>
                    <a:pt x="241" y="149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7" y="219"/>
                    <a:pt x="277" y="219"/>
                    <a:pt x="277" y="219"/>
                  </a:cubicBezTo>
                  <a:close/>
                </a:path>
              </a:pathLst>
            </a:custGeom>
            <a:solidFill>
              <a:srgbClr val="3B59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9"/>
            <p:cNvSpPr>
              <a:spLocks noEditPoints="1"/>
            </p:cNvSpPr>
            <p:nvPr/>
          </p:nvSpPr>
          <p:spPr bwMode="auto">
            <a:xfrm>
              <a:off x="1614005" y="3518896"/>
              <a:ext cx="295701" cy="296560"/>
            </a:xfrm>
            <a:custGeom>
              <a:avLst/>
              <a:gdLst>
                <a:gd name="T0" fmla="*/ 218 w 437"/>
                <a:gd name="T1" fmla="*/ 0 h 438"/>
                <a:gd name="T2" fmla="*/ 0 w 437"/>
                <a:gd name="T3" fmla="*/ 219 h 438"/>
                <a:gd name="T4" fmla="*/ 218 w 437"/>
                <a:gd name="T5" fmla="*/ 438 h 438"/>
                <a:gd name="T6" fmla="*/ 437 w 437"/>
                <a:gd name="T7" fmla="*/ 219 h 438"/>
                <a:gd name="T8" fmla="*/ 218 w 437"/>
                <a:gd name="T9" fmla="*/ 0 h 438"/>
                <a:gd name="T10" fmla="*/ 277 w 437"/>
                <a:gd name="T11" fmla="*/ 219 h 438"/>
                <a:gd name="T12" fmla="*/ 241 w 437"/>
                <a:gd name="T13" fmla="*/ 219 h 438"/>
                <a:gd name="T14" fmla="*/ 241 w 437"/>
                <a:gd name="T15" fmla="*/ 345 h 438"/>
                <a:gd name="T16" fmla="*/ 189 w 437"/>
                <a:gd name="T17" fmla="*/ 345 h 438"/>
                <a:gd name="T18" fmla="*/ 189 w 437"/>
                <a:gd name="T19" fmla="*/ 219 h 438"/>
                <a:gd name="T20" fmla="*/ 164 w 437"/>
                <a:gd name="T21" fmla="*/ 219 h 438"/>
                <a:gd name="T22" fmla="*/ 164 w 437"/>
                <a:gd name="T23" fmla="*/ 174 h 438"/>
                <a:gd name="T24" fmla="*/ 189 w 437"/>
                <a:gd name="T25" fmla="*/ 174 h 438"/>
                <a:gd name="T26" fmla="*/ 189 w 437"/>
                <a:gd name="T27" fmla="*/ 145 h 438"/>
                <a:gd name="T28" fmla="*/ 241 w 437"/>
                <a:gd name="T29" fmla="*/ 93 h 438"/>
                <a:gd name="T30" fmla="*/ 279 w 437"/>
                <a:gd name="T31" fmla="*/ 93 h 438"/>
                <a:gd name="T32" fmla="*/ 279 w 437"/>
                <a:gd name="T33" fmla="*/ 137 h 438"/>
                <a:gd name="T34" fmla="*/ 253 w 437"/>
                <a:gd name="T35" fmla="*/ 137 h 438"/>
                <a:gd name="T36" fmla="*/ 241 w 437"/>
                <a:gd name="T37" fmla="*/ 149 h 438"/>
                <a:gd name="T38" fmla="*/ 241 w 437"/>
                <a:gd name="T39" fmla="*/ 174 h 438"/>
                <a:gd name="T40" fmla="*/ 281 w 437"/>
                <a:gd name="T41" fmla="*/ 174 h 438"/>
                <a:gd name="T42" fmla="*/ 277 w 437"/>
                <a:gd name="T43" fmla="*/ 2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7" h="438">
                  <a:moveTo>
                    <a:pt x="218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8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8" y="0"/>
                  </a:cubicBezTo>
                  <a:close/>
                  <a:moveTo>
                    <a:pt x="277" y="219"/>
                  </a:moveTo>
                  <a:cubicBezTo>
                    <a:pt x="241" y="219"/>
                    <a:pt x="241" y="219"/>
                    <a:pt x="241" y="219"/>
                  </a:cubicBezTo>
                  <a:cubicBezTo>
                    <a:pt x="241" y="275"/>
                    <a:pt x="241" y="345"/>
                    <a:pt x="241" y="345"/>
                  </a:cubicBezTo>
                  <a:cubicBezTo>
                    <a:pt x="189" y="345"/>
                    <a:pt x="189" y="345"/>
                    <a:pt x="189" y="345"/>
                  </a:cubicBezTo>
                  <a:cubicBezTo>
                    <a:pt x="189" y="345"/>
                    <a:pt x="189" y="276"/>
                    <a:pt x="189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89" y="125"/>
                    <a:pt x="199" y="93"/>
                    <a:pt x="241" y="93"/>
                  </a:cubicBezTo>
                  <a:cubicBezTo>
                    <a:pt x="279" y="93"/>
                    <a:pt x="279" y="93"/>
                    <a:pt x="279" y="93"/>
                  </a:cubicBezTo>
                  <a:cubicBezTo>
                    <a:pt x="279" y="137"/>
                    <a:pt x="279" y="137"/>
                    <a:pt x="279" y="137"/>
                  </a:cubicBezTo>
                  <a:cubicBezTo>
                    <a:pt x="279" y="137"/>
                    <a:pt x="256" y="137"/>
                    <a:pt x="253" y="137"/>
                  </a:cubicBezTo>
                  <a:cubicBezTo>
                    <a:pt x="248" y="137"/>
                    <a:pt x="241" y="138"/>
                    <a:pt x="241" y="149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7" y="219"/>
                    <a:pt x="277" y="219"/>
                    <a:pt x="277" y="219"/>
                  </a:cubicBezTo>
                  <a:close/>
                </a:path>
              </a:pathLst>
            </a:custGeom>
            <a:solidFill>
              <a:srgbClr val="3B59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9"/>
            <p:cNvSpPr>
              <a:spLocks noEditPoints="1"/>
            </p:cNvSpPr>
            <p:nvPr/>
          </p:nvSpPr>
          <p:spPr bwMode="auto">
            <a:xfrm>
              <a:off x="1957017" y="3518896"/>
              <a:ext cx="295701" cy="296560"/>
            </a:xfrm>
            <a:custGeom>
              <a:avLst/>
              <a:gdLst>
                <a:gd name="T0" fmla="*/ 218 w 437"/>
                <a:gd name="T1" fmla="*/ 0 h 438"/>
                <a:gd name="T2" fmla="*/ 0 w 437"/>
                <a:gd name="T3" fmla="*/ 219 h 438"/>
                <a:gd name="T4" fmla="*/ 218 w 437"/>
                <a:gd name="T5" fmla="*/ 438 h 438"/>
                <a:gd name="T6" fmla="*/ 437 w 437"/>
                <a:gd name="T7" fmla="*/ 219 h 438"/>
                <a:gd name="T8" fmla="*/ 218 w 437"/>
                <a:gd name="T9" fmla="*/ 0 h 438"/>
                <a:gd name="T10" fmla="*/ 277 w 437"/>
                <a:gd name="T11" fmla="*/ 219 h 438"/>
                <a:gd name="T12" fmla="*/ 241 w 437"/>
                <a:gd name="T13" fmla="*/ 219 h 438"/>
                <a:gd name="T14" fmla="*/ 241 w 437"/>
                <a:gd name="T15" fmla="*/ 345 h 438"/>
                <a:gd name="T16" fmla="*/ 189 w 437"/>
                <a:gd name="T17" fmla="*/ 345 h 438"/>
                <a:gd name="T18" fmla="*/ 189 w 437"/>
                <a:gd name="T19" fmla="*/ 219 h 438"/>
                <a:gd name="T20" fmla="*/ 164 w 437"/>
                <a:gd name="T21" fmla="*/ 219 h 438"/>
                <a:gd name="T22" fmla="*/ 164 w 437"/>
                <a:gd name="T23" fmla="*/ 174 h 438"/>
                <a:gd name="T24" fmla="*/ 189 w 437"/>
                <a:gd name="T25" fmla="*/ 174 h 438"/>
                <a:gd name="T26" fmla="*/ 189 w 437"/>
                <a:gd name="T27" fmla="*/ 145 h 438"/>
                <a:gd name="T28" fmla="*/ 241 w 437"/>
                <a:gd name="T29" fmla="*/ 93 h 438"/>
                <a:gd name="T30" fmla="*/ 279 w 437"/>
                <a:gd name="T31" fmla="*/ 93 h 438"/>
                <a:gd name="T32" fmla="*/ 279 w 437"/>
                <a:gd name="T33" fmla="*/ 137 h 438"/>
                <a:gd name="T34" fmla="*/ 253 w 437"/>
                <a:gd name="T35" fmla="*/ 137 h 438"/>
                <a:gd name="T36" fmla="*/ 241 w 437"/>
                <a:gd name="T37" fmla="*/ 149 h 438"/>
                <a:gd name="T38" fmla="*/ 241 w 437"/>
                <a:gd name="T39" fmla="*/ 174 h 438"/>
                <a:gd name="T40" fmla="*/ 281 w 437"/>
                <a:gd name="T41" fmla="*/ 174 h 438"/>
                <a:gd name="T42" fmla="*/ 277 w 437"/>
                <a:gd name="T43" fmla="*/ 2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7" h="438">
                  <a:moveTo>
                    <a:pt x="218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8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8" y="0"/>
                  </a:cubicBezTo>
                  <a:close/>
                  <a:moveTo>
                    <a:pt x="277" y="219"/>
                  </a:moveTo>
                  <a:cubicBezTo>
                    <a:pt x="241" y="219"/>
                    <a:pt x="241" y="219"/>
                    <a:pt x="241" y="219"/>
                  </a:cubicBezTo>
                  <a:cubicBezTo>
                    <a:pt x="241" y="275"/>
                    <a:pt x="241" y="345"/>
                    <a:pt x="241" y="345"/>
                  </a:cubicBezTo>
                  <a:cubicBezTo>
                    <a:pt x="189" y="345"/>
                    <a:pt x="189" y="345"/>
                    <a:pt x="189" y="345"/>
                  </a:cubicBezTo>
                  <a:cubicBezTo>
                    <a:pt x="189" y="345"/>
                    <a:pt x="189" y="276"/>
                    <a:pt x="189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89" y="125"/>
                    <a:pt x="199" y="93"/>
                    <a:pt x="241" y="93"/>
                  </a:cubicBezTo>
                  <a:cubicBezTo>
                    <a:pt x="279" y="93"/>
                    <a:pt x="279" y="93"/>
                    <a:pt x="279" y="93"/>
                  </a:cubicBezTo>
                  <a:cubicBezTo>
                    <a:pt x="279" y="137"/>
                    <a:pt x="279" y="137"/>
                    <a:pt x="279" y="137"/>
                  </a:cubicBezTo>
                  <a:cubicBezTo>
                    <a:pt x="279" y="137"/>
                    <a:pt x="256" y="137"/>
                    <a:pt x="253" y="137"/>
                  </a:cubicBezTo>
                  <a:cubicBezTo>
                    <a:pt x="248" y="137"/>
                    <a:pt x="241" y="138"/>
                    <a:pt x="241" y="149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7" y="219"/>
                    <a:pt x="277" y="219"/>
                    <a:pt x="277" y="219"/>
                  </a:cubicBezTo>
                  <a:close/>
                </a:path>
              </a:pathLst>
            </a:custGeom>
            <a:solidFill>
              <a:srgbClr val="3B59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98182" y="2857601"/>
            <a:ext cx="1654393" cy="296560"/>
            <a:chOff x="598182" y="2857601"/>
            <a:chExt cx="1654393" cy="296560"/>
          </a:xfrm>
        </p:grpSpPr>
        <p:sp>
          <p:nvSpPr>
            <p:cNvPr id="267" name="Freeform 30"/>
            <p:cNvSpPr>
              <a:spLocks noEditPoints="1"/>
            </p:cNvSpPr>
            <p:nvPr/>
          </p:nvSpPr>
          <p:spPr bwMode="auto">
            <a:xfrm>
              <a:off x="598182" y="2857601"/>
              <a:ext cx="295415" cy="296560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334 w 437"/>
                <a:gd name="T11" fmla="*/ 162 h 438"/>
                <a:gd name="T12" fmla="*/ 334 w 437"/>
                <a:gd name="T13" fmla="*/ 171 h 438"/>
                <a:gd name="T14" fmla="*/ 171 w 437"/>
                <a:gd name="T15" fmla="*/ 333 h 438"/>
                <a:gd name="T16" fmla="*/ 84 w 437"/>
                <a:gd name="T17" fmla="*/ 308 h 438"/>
                <a:gd name="T18" fmla="*/ 97 w 437"/>
                <a:gd name="T19" fmla="*/ 309 h 438"/>
                <a:gd name="T20" fmla="*/ 168 w 437"/>
                <a:gd name="T21" fmla="*/ 284 h 438"/>
                <a:gd name="T22" fmla="*/ 114 w 437"/>
                <a:gd name="T23" fmla="*/ 245 h 438"/>
                <a:gd name="T24" fmla="*/ 126 w 437"/>
                <a:gd name="T25" fmla="*/ 246 h 438"/>
                <a:gd name="T26" fmla="*/ 141 w 437"/>
                <a:gd name="T27" fmla="*/ 243 h 438"/>
                <a:gd name="T28" fmla="*/ 94 w 437"/>
                <a:gd name="T29" fmla="*/ 186 h 438"/>
                <a:gd name="T30" fmla="*/ 120 w 437"/>
                <a:gd name="T31" fmla="*/ 194 h 438"/>
                <a:gd name="T32" fmla="*/ 96 w 437"/>
                <a:gd name="T33" fmla="*/ 146 h 438"/>
                <a:gd name="T34" fmla="*/ 102 w 437"/>
                <a:gd name="T35" fmla="*/ 117 h 438"/>
                <a:gd name="T36" fmla="*/ 222 w 437"/>
                <a:gd name="T37" fmla="*/ 177 h 438"/>
                <a:gd name="T38" fmla="*/ 219 w 437"/>
                <a:gd name="T39" fmla="*/ 164 h 438"/>
                <a:gd name="T40" fmla="*/ 277 w 437"/>
                <a:gd name="T41" fmla="*/ 105 h 438"/>
                <a:gd name="T42" fmla="*/ 319 w 437"/>
                <a:gd name="T43" fmla="*/ 125 h 438"/>
                <a:gd name="T44" fmla="*/ 355 w 437"/>
                <a:gd name="T45" fmla="*/ 111 h 438"/>
                <a:gd name="T46" fmla="*/ 330 w 437"/>
                <a:gd name="T47" fmla="*/ 141 h 438"/>
                <a:gd name="T48" fmla="*/ 363 w 437"/>
                <a:gd name="T49" fmla="*/ 132 h 438"/>
                <a:gd name="T50" fmla="*/ 334 w 437"/>
                <a:gd name="T51" fmla="*/ 16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334" y="162"/>
                  </a:moveTo>
                  <a:cubicBezTo>
                    <a:pt x="334" y="165"/>
                    <a:pt x="334" y="168"/>
                    <a:pt x="334" y="171"/>
                  </a:cubicBezTo>
                  <a:cubicBezTo>
                    <a:pt x="334" y="246"/>
                    <a:pt x="277" y="333"/>
                    <a:pt x="171" y="333"/>
                  </a:cubicBezTo>
                  <a:cubicBezTo>
                    <a:pt x="138" y="333"/>
                    <a:pt x="108" y="324"/>
                    <a:pt x="84" y="308"/>
                  </a:cubicBezTo>
                  <a:cubicBezTo>
                    <a:pt x="87" y="309"/>
                    <a:pt x="93" y="309"/>
                    <a:pt x="97" y="309"/>
                  </a:cubicBezTo>
                  <a:cubicBezTo>
                    <a:pt x="123" y="309"/>
                    <a:pt x="148" y="300"/>
                    <a:pt x="168" y="284"/>
                  </a:cubicBezTo>
                  <a:cubicBezTo>
                    <a:pt x="144" y="284"/>
                    <a:pt x="123" y="267"/>
                    <a:pt x="114" y="245"/>
                  </a:cubicBezTo>
                  <a:cubicBezTo>
                    <a:pt x="118" y="245"/>
                    <a:pt x="121" y="246"/>
                    <a:pt x="126" y="246"/>
                  </a:cubicBezTo>
                  <a:cubicBezTo>
                    <a:pt x="130" y="246"/>
                    <a:pt x="135" y="245"/>
                    <a:pt x="141" y="243"/>
                  </a:cubicBezTo>
                  <a:cubicBezTo>
                    <a:pt x="114" y="237"/>
                    <a:pt x="94" y="215"/>
                    <a:pt x="94" y="186"/>
                  </a:cubicBezTo>
                  <a:cubicBezTo>
                    <a:pt x="102" y="191"/>
                    <a:pt x="111" y="192"/>
                    <a:pt x="120" y="194"/>
                  </a:cubicBezTo>
                  <a:cubicBezTo>
                    <a:pt x="105" y="183"/>
                    <a:pt x="96" y="165"/>
                    <a:pt x="96" y="146"/>
                  </a:cubicBezTo>
                  <a:cubicBezTo>
                    <a:pt x="96" y="135"/>
                    <a:pt x="97" y="125"/>
                    <a:pt x="102" y="117"/>
                  </a:cubicBezTo>
                  <a:cubicBezTo>
                    <a:pt x="132" y="152"/>
                    <a:pt x="174" y="174"/>
                    <a:pt x="222" y="177"/>
                  </a:cubicBezTo>
                  <a:cubicBezTo>
                    <a:pt x="220" y="173"/>
                    <a:pt x="219" y="168"/>
                    <a:pt x="219" y="164"/>
                  </a:cubicBezTo>
                  <a:cubicBezTo>
                    <a:pt x="219" y="132"/>
                    <a:pt x="246" y="105"/>
                    <a:pt x="277" y="105"/>
                  </a:cubicBezTo>
                  <a:cubicBezTo>
                    <a:pt x="294" y="105"/>
                    <a:pt x="309" y="113"/>
                    <a:pt x="319" y="125"/>
                  </a:cubicBezTo>
                  <a:cubicBezTo>
                    <a:pt x="333" y="122"/>
                    <a:pt x="345" y="117"/>
                    <a:pt x="355" y="111"/>
                  </a:cubicBezTo>
                  <a:cubicBezTo>
                    <a:pt x="351" y="123"/>
                    <a:pt x="342" y="135"/>
                    <a:pt x="330" y="141"/>
                  </a:cubicBezTo>
                  <a:cubicBezTo>
                    <a:pt x="342" y="141"/>
                    <a:pt x="354" y="138"/>
                    <a:pt x="363" y="132"/>
                  </a:cubicBezTo>
                  <a:cubicBezTo>
                    <a:pt x="355" y="144"/>
                    <a:pt x="346" y="155"/>
                    <a:pt x="334" y="162"/>
                  </a:cubicBezTo>
                  <a:close/>
                </a:path>
              </a:pathLst>
            </a:custGeom>
            <a:solidFill>
              <a:srgbClr val="00ACE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30"/>
            <p:cNvSpPr>
              <a:spLocks noEditPoints="1"/>
            </p:cNvSpPr>
            <p:nvPr/>
          </p:nvSpPr>
          <p:spPr bwMode="auto">
            <a:xfrm>
              <a:off x="934802" y="2857601"/>
              <a:ext cx="295415" cy="296560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334 w 437"/>
                <a:gd name="T11" fmla="*/ 162 h 438"/>
                <a:gd name="T12" fmla="*/ 334 w 437"/>
                <a:gd name="T13" fmla="*/ 171 h 438"/>
                <a:gd name="T14" fmla="*/ 171 w 437"/>
                <a:gd name="T15" fmla="*/ 333 h 438"/>
                <a:gd name="T16" fmla="*/ 84 w 437"/>
                <a:gd name="T17" fmla="*/ 308 h 438"/>
                <a:gd name="T18" fmla="*/ 97 w 437"/>
                <a:gd name="T19" fmla="*/ 309 h 438"/>
                <a:gd name="T20" fmla="*/ 168 w 437"/>
                <a:gd name="T21" fmla="*/ 284 h 438"/>
                <a:gd name="T22" fmla="*/ 114 w 437"/>
                <a:gd name="T23" fmla="*/ 245 h 438"/>
                <a:gd name="T24" fmla="*/ 126 w 437"/>
                <a:gd name="T25" fmla="*/ 246 h 438"/>
                <a:gd name="T26" fmla="*/ 141 w 437"/>
                <a:gd name="T27" fmla="*/ 243 h 438"/>
                <a:gd name="T28" fmla="*/ 94 w 437"/>
                <a:gd name="T29" fmla="*/ 186 h 438"/>
                <a:gd name="T30" fmla="*/ 120 w 437"/>
                <a:gd name="T31" fmla="*/ 194 h 438"/>
                <a:gd name="T32" fmla="*/ 96 w 437"/>
                <a:gd name="T33" fmla="*/ 146 h 438"/>
                <a:gd name="T34" fmla="*/ 102 w 437"/>
                <a:gd name="T35" fmla="*/ 117 h 438"/>
                <a:gd name="T36" fmla="*/ 222 w 437"/>
                <a:gd name="T37" fmla="*/ 177 h 438"/>
                <a:gd name="T38" fmla="*/ 219 w 437"/>
                <a:gd name="T39" fmla="*/ 164 h 438"/>
                <a:gd name="T40" fmla="*/ 277 w 437"/>
                <a:gd name="T41" fmla="*/ 105 h 438"/>
                <a:gd name="T42" fmla="*/ 319 w 437"/>
                <a:gd name="T43" fmla="*/ 125 h 438"/>
                <a:gd name="T44" fmla="*/ 355 w 437"/>
                <a:gd name="T45" fmla="*/ 111 h 438"/>
                <a:gd name="T46" fmla="*/ 330 w 437"/>
                <a:gd name="T47" fmla="*/ 141 h 438"/>
                <a:gd name="T48" fmla="*/ 363 w 437"/>
                <a:gd name="T49" fmla="*/ 132 h 438"/>
                <a:gd name="T50" fmla="*/ 334 w 437"/>
                <a:gd name="T51" fmla="*/ 16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334" y="162"/>
                  </a:moveTo>
                  <a:cubicBezTo>
                    <a:pt x="334" y="165"/>
                    <a:pt x="334" y="168"/>
                    <a:pt x="334" y="171"/>
                  </a:cubicBezTo>
                  <a:cubicBezTo>
                    <a:pt x="334" y="246"/>
                    <a:pt x="277" y="333"/>
                    <a:pt x="171" y="333"/>
                  </a:cubicBezTo>
                  <a:cubicBezTo>
                    <a:pt x="138" y="333"/>
                    <a:pt x="108" y="324"/>
                    <a:pt x="84" y="308"/>
                  </a:cubicBezTo>
                  <a:cubicBezTo>
                    <a:pt x="87" y="309"/>
                    <a:pt x="93" y="309"/>
                    <a:pt x="97" y="309"/>
                  </a:cubicBezTo>
                  <a:cubicBezTo>
                    <a:pt x="123" y="309"/>
                    <a:pt x="148" y="300"/>
                    <a:pt x="168" y="284"/>
                  </a:cubicBezTo>
                  <a:cubicBezTo>
                    <a:pt x="144" y="284"/>
                    <a:pt x="123" y="267"/>
                    <a:pt x="114" y="245"/>
                  </a:cubicBezTo>
                  <a:cubicBezTo>
                    <a:pt x="118" y="245"/>
                    <a:pt x="121" y="246"/>
                    <a:pt x="126" y="246"/>
                  </a:cubicBezTo>
                  <a:cubicBezTo>
                    <a:pt x="130" y="246"/>
                    <a:pt x="135" y="245"/>
                    <a:pt x="141" y="243"/>
                  </a:cubicBezTo>
                  <a:cubicBezTo>
                    <a:pt x="114" y="237"/>
                    <a:pt x="94" y="215"/>
                    <a:pt x="94" y="186"/>
                  </a:cubicBezTo>
                  <a:cubicBezTo>
                    <a:pt x="102" y="191"/>
                    <a:pt x="111" y="192"/>
                    <a:pt x="120" y="194"/>
                  </a:cubicBezTo>
                  <a:cubicBezTo>
                    <a:pt x="105" y="183"/>
                    <a:pt x="96" y="165"/>
                    <a:pt x="96" y="146"/>
                  </a:cubicBezTo>
                  <a:cubicBezTo>
                    <a:pt x="96" y="135"/>
                    <a:pt x="97" y="125"/>
                    <a:pt x="102" y="117"/>
                  </a:cubicBezTo>
                  <a:cubicBezTo>
                    <a:pt x="132" y="152"/>
                    <a:pt x="174" y="174"/>
                    <a:pt x="222" y="177"/>
                  </a:cubicBezTo>
                  <a:cubicBezTo>
                    <a:pt x="220" y="173"/>
                    <a:pt x="219" y="168"/>
                    <a:pt x="219" y="164"/>
                  </a:cubicBezTo>
                  <a:cubicBezTo>
                    <a:pt x="219" y="132"/>
                    <a:pt x="246" y="105"/>
                    <a:pt x="277" y="105"/>
                  </a:cubicBezTo>
                  <a:cubicBezTo>
                    <a:pt x="294" y="105"/>
                    <a:pt x="309" y="113"/>
                    <a:pt x="319" y="125"/>
                  </a:cubicBezTo>
                  <a:cubicBezTo>
                    <a:pt x="333" y="122"/>
                    <a:pt x="345" y="117"/>
                    <a:pt x="355" y="111"/>
                  </a:cubicBezTo>
                  <a:cubicBezTo>
                    <a:pt x="351" y="123"/>
                    <a:pt x="342" y="135"/>
                    <a:pt x="330" y="141"/>
                  </a:cubicBezTo>
                  <a:cubicBezTo>
                    <a:pt x="342" y="141"/>
                    <a:pt x="354" y="138"/>
                    <a:pt x="363" y="132"/>
                  </a:cubicBezTo>
                  <a:cubicBezTo>
                    <a:pt x="355" y="144"/>
                    <a:pt x="346" y="155"/>
                    <a:pt x="334" y="162"/>
                  </a:cubicBezTo>
                  <a:close/>
                </a:path>
              </a:pathLst>
            </a:custGeom>
            <a:solidFill>
              <a:srgbClr val="00ACE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30"/>
            <p:cNvSpPr>
              <a:spLocks noEditPoints="1"/>
            </p:cNvSpPr>
            <p:nvPr/>
          </p:nvSpPr>
          <p:spPr bwMode="auto">
            <a:xfrm>
              <a:off x="1277528" y="2857601"/>
              <a:ext cx="295415" cy="296560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334 w 437"/>
                <a:gd name="T11" fmla="*/ 162 h 438"/>
                <a:gd name="T12" fmla="*/ 334 w 437"/>
                <a:gd name="T13" fmla="*/ 171 h 438"/>
                <a:gd name="T14" fmla="*/ 171 w 437"/>
                <a:gd name="T15" fmla="*/ 333 h 438"/>
                <a:gd name="T16" fmla="*/ 84 w 437"/>
                <a:gd name="T17" fmla="*/ 308 h 438"/>
                <a:gd name="T18" fmla="*/ 97 w 437"/>
                <a:gd name="T19" fmla="*/ 309 h 438"/>
                <a:gd name="T20" fmla="*/ 168 w 437"/>
                <a:gd name="T21" fmla="*/ 284 h 438"/>
                <a:gd name="T22" fmla="*/ 114 w 437"/>
                <a:gd name="T23" fmla="*/ 245 h 438"/>
                <a:gd name="T24" fmla="*/ 126 w 437"/>
                <a:gd name="T25" fmla="*/ 246 h 438"/>
                <a:gd name="T26" fmla="*/ 141 w 437"/>
                <a:gd name="T27" fmla="*/ 243 h 438"/>
                <a:gd name="T28" fmla="*/ 94 w 437"/>
                <a:gd name="T29" fmla="*/ 186 h 438"/>
                <a:gd name="T30" fmla="*/ 120 w 437"/>
                <a:gd name="T31" fmla="*/ 194 h 438"/>
                <a:gd name="T32" fmla="*/ 96 w 437"/>
                <a:gd name="T33" fmla="*/ 146 h 438"/>
                <a:gd name="T34" fmla="*/ 102 w 437"/>
                <a:gd name="T35" fmla="*/ 117 h 438"/>
                <a:gd name="T36" fmla="*/ 222 w 437"/>
                <a:gd name="T37" fmla="*/ 177 h 438"/>
                <a:gd name="T38" fmla="*/ 219 w 437"/>
                <a:gd name="T39" fmla="*/ 164 h 438"/>
                <a:gd name="T40" fmla="*/ 277 w 437"/>
                <a:gd name="T41" fmla="*/ 105 h 438"/>
                <a:gd name="T42" fmla="*/ 319 w 437"/>
                <a:gd name="T43" fmla="*/ 125 h 438"/>
                <a:gd name="T44" fmla="*/ 355 w 437"/>
                <a:gd name="T45" fmla="*/ 111 h 438"/>
                <a:gd name="T46" fmla="*/ 330 w 437"/>
                <a:gd name="T47" fmla="*/ 141 h 438"/>
                <a:gd name="T48" fmla="*/ 363 w 437"/>
                <a:gd name="T49" fmla="*/ 132 h 438"/>
                <a:gd name="T50" fmla="*/ 334 w 437"/>
                <a:gd name="T51" fmla="*/ 16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334" y="162"/>
                  </a:moveTo>
                  <a:cubicBezTo>
                    <a:pt x="334" y="165"/>
                    <a:pt x="334" y="168"/>
                    <a:pt x="334" y="171"/>
                  </a:cubicBezTo>
                  <a:cubicBezTo>
                    <a:pt x="334" y="246"/>
                    <a:pt x="277" y="333"/>
                    <a:pt x="171" y="333"/>
                  </a:cubicBezTo>
                  <a:cubicBezTo>
                    <a:pt x="138" y="333"/>
                    <a:pt x="108" y="324"/>
                    <a:pt x="84" y="308"/>
                  </a:cubicBezTo>
                  <a:cubicBezTo>
                    <a:pt x="87" y="309"/>
                    <a:pt x="93" y="309"/>
                    <a:pt x="97" y="309"/>
                  </a:cubicBezTo>
                  <a:cubicBezTo>
                    <a:pt x="123" y="309"/>
                    <a:pt x="148" y="300"/>
                    <a:pt x="168" y="284"/>
                  </a:cubicBezTo>
                  <a:cubicBezTo>
                    <a:pt x="144" y="284"/>
                    <a:pt x="123" y="267"/>
                    <a:pt x="114" y="245"/>
                  </a:cubicBezTo>
                  <a:cubicBezTo>
                    <a:pt x="118" y="245"/>
                    <a:pt x="121" y="246"/>
                    <a:pt x="126" y="246"/>
                  </a:cubicBezTo>
                  <a:cubicBezTo>
                    <a:pt x="130" y="246"/>
                    <a:pt x="135" y="245"/>
                    <a:pt x="141" y="243"/>
                  </a:cubicBezTo>
                  <a:cubicBezTo>
                    <a:pt x="114" y="237"/>
                    <a:pt x="94" y="215"/>
                    <a:pt x="94" y="186"/>
                  </a:cubicBezTo>
                  <a:cubicBezTo>
                    <a:pt x="102" y="191"/>
                    <a:pt x="111" y="192"/>
                    <a:pt x="120" y="194"/>
                  </a:cubicBezTo>
                  <a:cubicBezTo>
                    <a:pt x="105" y="183"/>
                    <a:pt x="96" y="165"/>
                    <a:pt x="96" y="146"/>
                  </a:cubicBezTo>
                  <a:cubicBezTo>
                    <a:pt x="96" y="135"/>
                    <a:pt x="97" y="125"/>
                    <a:pt x="102" y="117"/>
                  </a:cubicBezTo>
                  <a:cubicBezTo>
                    <a:pt x="132" y="152"/>
                    <a:pt x="174" y="174"/>
                    <a:pt x="222" y="177"/>
                  </a:cubicBezTo>
                  <a:cubicBezTo>
                    <a:pt x="220" y="173"/>
                    <a:pt x="219" y="168"/>
                    <a:pt x="219" y="164"/>
                  </a:cubicBezTo>
                  <a:cubicBezTo>
                    <a:pt x="219" y="132"/>
                    <a:pt x="246" y="105"/>
                    <a:pt x="277" y="105"/>
                  </a:cubicBezTo>
                  <a:cubicBezTo>
                    <a:pt x="294" y="105"/>
                    <a:pt x="309" y="113"/>
                    <a:pt x="319" y="125"/>
                  </a:cubicBezTo>
                  <a:cubicBezTo>
                    <a:pt x="333" y="122"/>
                    <a:pt x="345" y="117"/>
                    <a:pt x="355" y="111"/>
                  </a:cubicBezTo>
                  <a:cubicBezTo>
                    <a:pt x="351" y="123"/>
                    <a:pt x="342" y="135"/>
                    <a:pt x="330" y="141"/>
                  </a:cubicBezTo>
                  <a:cubicBezTo>
                    <a:pt x="342" y="141"/>
                    <a:pt x="354" y="138"/>
                    <a:pt x="363" y="132"/>
                  </a:cubicBezTo>
                  <a:cubicBezTo>
                    <a:pt x="355" y="144"/>
                    <a:pt x="346" y="155"/>
                    <a:pt x="334" y="162"/>
                  </a:cubicBezTo>
                  <a:close/>
                </a:path>
              </a:pathLst>
            </a:custGeom>
            <a:solidFill>
              <a:srgbClr val="00ACE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30"/>
            <p:cNvSpPr>
              <a:spLocks noEditPoints="1"/>
            </p:cNvSpPr>
            <p:nvPr/>
          </p:nvSpPr>
          <p:spPr bwMode="auto">
            <a:xfrm>
              <a:off x="1614148" y="2857601"/>
              <a:ext cx="295415" cy="296560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334 w 437"/>
                <a:gd name="T11" fmla="*/ 162 h 438"/>
                <a:gd name="T12" fmla="*/ 334 w 437"/>
                <a:gd name="T13" fmla="*/ 171 h 438"/>
                <a:gd name="T14" fmla="*/ 171 w 437"/>
                <a:gd name="T15" fmla="*/ 333 h 438"/>
                <a:gd name="T16" fmla="*/ 84 w 437"/>
                <a:gd name="T17" fmla="*/ 308 h 438"/>
                <a:gd name="T18" fmla="*/ 97 w 437"/>
                <a:gd name="T19" fmla="*/ 309 h 438"/>
                <a:gd name="T20" fmla="*/ 168 w 437"/>
                <a:gd name="T21" fmla="*/ 284 h 438"/>
                <a:gd name="T22" fmla="*/ 114 w 437"/>
                <a:gd name="T23" fmla="*/ 245 h 438"/>
                <a:gd name="T24" fmla="*/ 126 w 437"/>
                <a:gd name="T25" fmla="*/ 246 h 438"/>
                <a:gd name="T26" fmla="*/ 141 w 437"/>
                <a:gd name="T27" fmla="*/ 243 h 438"/>
                <a:gd name="T28" fmla="*/ 94 w 437"/>
                <a:gd name="T29" fmla="*/ 186 h 438"/>
                <a:gd name="T30" fmla="*/ 120 w 437"/>
                <a:gd name="T31" fmla="*/ 194 h 438"/>
                <a:gd name="T32" fmla="*/ 96 w 437"/>
                <a:gd name="T33" fmla="*/ 146 h 438"/>
                <a:gd name="T34" fmla="*/ 102 w 437"/>
                <a:gd name="T35" fmla="*/ 117 h 438"/>
                <a:gd name="T36" fmla="*/ 222 w 437"/>
                <a:gd name="T37" fmla="*/ 177 h 438"/>
                <a:gd name="T38" fmla="*/ 219 w 437"/>
                <a:gd name="T39" fmla="*/ 164 h 438"/>
                <a:gd name="T40" fmla="*/ 277 w 437"/>
                <a:gd name="T41" fmla="*/ 105 h 438"/>
                <a:gd name="T42" fmla="*/ 319 w 437"/>
                <a:gd name="T43" fmla="*/ 125 h 438"/>
                <a:gd name="T44" fmla="*/ 355 w 437"/>
                <a:gd name="T45" fmla="*/ 111 h 438"/>
                <a:gd name="T46" fmla="*/ 330 w 437"/>
                <a:gd name="T47" fmla="*/ 141 h 438"/>
                <a:gd name="T48" fmla="*/ 363 w 437"/>
                <a:gd name="T49" fmla="*/ 132 h 438"/>
                <a:gd name="T50" fmla="*/ 334 w 437"/>
                <a:gd name="T51" fmla="*/ 16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334" y="162"/>
                  </a:moveTo>
                  <a:cubicBezTo>
                    <a:pt x="334" y="165"/>
                    <a:pt x="334" y="168"/>
                    <a:pt x="334" y="171"/>
                  </a:cubicBezTo>
                  <a:cubicBezTo>
                    <a:pt x="334" y="246"/>
                    <a:pt x="277" y="333"/>
                    <a:pt x="171" y="333"/>
                  </a:cubicBezTo>
                  <a:cubicBezTo>
                    <a:pt x="138" y="333"/>
                    <a:pt x="108" y="324"/>
                    <a:pt x="84" y="308"/>
                  </a:cubicBezTo>
                  <a:cubicBezTo>
                    <a:pt x="87" y="309"/>
                    <a:pt x="93" y="309"/>
                    <a:pt x="97" y="309"/>
                  </a:cubicBezTo>
                  <a:cubicBezTo>
                    <a:pt x="123" y="309"/>
                    <a:pt x="148" y="300"/>
                    <a:pt x="168" y="284"/>
                  </a:cubicBezTo>
                  <a:cubicBezTo>
                    <a:pt x="144" y="284"/>
                    <a:pt x="123" y="267"/>
                    <a:pt x="114" y="245"/>
                  </a:cubicBezTo>
                  <a:cubicBezTo>
                    <a:pt x="118" y="245"/>
                    <a:pt x="121" y="246"/>
                    <a:pt x="126" y="246"/>
                  </a:cubicBezTo>
                  <a:cubicBezTo>
                    <a:pt x="130" y="246"/>
                    <a:pt x="135" y="245"/>
                    <a:pt x="141" y="243"/>
                  </a:cubicBezTo>
                  <a:cubicBezTo>
                    <a:pt x="114" y="237"/>
                    <a:pt x="94" y="215"/>
                    <a:pt x="94" y="186"/>
                  </a:cubicBezTo>
                  <a:cubicBezTo>
                    <a:pt x="102" y="191"/>
                    <a:pt x="111" y="192"/>
                    <a:pt x="120" y="194"/>
                  </a:cubicBezTo>
                  <a:cubicBezTo>
                    <a:pt x="105" y="183"/>
                    <a:pt x="96" y="165"/>
                    <a:pt x="96" y="146"/>
                  </a:cubicBezTo>
                  <a:cubicBezTo>
                    <a:pt x="96" y="135"/>
                    <a:pt x="97" y="125"/>
                    <a:pt x="102" y="117"/>
                  </a:cubicBezTo>
                  <a:cubicBezTo>
                    <a:pt x="132" y="152"/>
                    <a:pt x="174" y="174"/>
                    <a:pt x="222" y="177"/>
                  </a:cubicBezTo>
                  <a:cubicBezTo>
                    <a:pt x="220" y="173"/>
                    <a:pt x="219" y="168"/>
                    <a:pt x="219" y="164"/>
                  </a:cubicBezTo>
                  <a:cubicBezTo>
                    <a:pt x="219" y="132"/>
                    <a:pt x="246" y="105"/>
                    <a:pt x="277" y="105"/>
                  </a:cubicBezTo>
                  <a:cubicBezTo>
                    <a:pt x="294" y="105"/>
                    <a:pt x="309" y="113"/>
                    <a:pt x="319" y="125"/>
                  </a:cubicBezTo>
                  <a:cubicBezTo>
                    <a:pt x="333" y="122"/>
                    <a:pt x="345" y="117"/>
                    <a:pt x="355" y="111"/>
                  </a:cubicBezTo>
                  <a:cubicBezTo>
                    <a:pt x="351" y="123"/>
                    <a:pt x="342" y="135"/>
                    <a:pt x="330" y="141"/>
                  </a:cubicBezTo>
                  <a:cubicBezTo>
                    <a:pt x="342" y="141"/>
                    <a:pt x="354" y="138"/>
                    <a:pt x="363" y="132"/>
                  </a:cubicBezTo>
                  <a:cubicBezTo>
                    <a:pt x="355" y="144"/>
                    <a:pt x="346" y="155"/>
                    <a:pt x="334" y="162"/>
                  </a:cubicBezTo>
                  <a:close/>
                </a:path>
              </a:pathLst>
            </a:custGeom>
            <a:solidFill>
              <a:srgbClr val="00ACE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30"/>
            <p:cNvSpPr>
              <a:spLocks noEditPoints="1"/>
            </p:cNvSpPr>
            <p:nvPr/>
          </p:nvSpPr>
          <p:spPr bwMode="auto">
            <a:xfrm>
              <a:off x="1957160" y="2857601"/>
              <a:ext cx="295415" cy="296560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334 w 437"/>
                <a:gd name="T11" fmla="*/ 162 h 438"/>
                <a:gd name="T12" fmla="*/ 334 w 437"/>
                <a:gd name="T13" fmla="*/ 171 h 438"/>
                <a:gd name="T14" fmla="*/ 171 w 437"/>
                <a:gd name="T15" fmla="*/ 333 h 438"/>
                <a:gd name="T16" fmla="*/ 84 w 437"/>
                <a:gd name="T17" fmla="*/ 308 h 438"/>
                <a:gd name="T18" fmla="*/ 97 w 437"/>
                <a:gd name="T19" fmla="*/ 309 h 438"/>
                <a:gd name="T20" fmla="*/ 168 w 437"/>
                <a:gd name="T21" fmla="*/ 284 h 438"/>
                <a:gd name="T22" fmla="*/ 114 w 437"/>
                <a:gd name="T23" fmla="*/ 245 h 438"/>
                <a:gd name="T24" fmla="*/ 126 w 437"/>
                <a:gd name="T25" fmla="*/ 246 h 438"/>
                <a:gd name="T26" fmla="*/ 141 w 437"/>
                <a:gd name="T27" fmla="*/ 243 h 438"/>
                <a:gd name="T28" fmla="*/ 94 w 437"/>
                <a:gd name="T29" fmla="*/ 186 h 438"/>
                <a:gd name="T30" fmla="*/ 120 w 437"/>
                <a:gd name="T31" fmla="*/ 194 h 438"/>
                <a:gd name="T32" fmla="*/ 96 w 437"/>
                <a:gd name="T33" fmla="*/ 146 h 438"/>
                <a:gd name="T34" fmla="*/ 102 w 437"/>
                <a:gd name="T35" fmla="*/ 117 h 438"/>
                <a:gd name="T36" fmla="*/ 222 w 437"/>
                <a:gd name="T37" fmla="*/ 177 h 438"/>
                <a:gd name="T38" fmla="*/ 219 w 437"/>
                <a:gd name="T39" fmla="*/ 164 h 438"/>
                <a:gd name="T40" fmla="*/ 277 w 437"/>
                <a:gd name="T41" fmla="*/ 105 h 438"/>
                <a:gd name="T42" fmla="*/ 319 w 437"/>
                <a:gd name="T43" fmla="*/ 125 h 438"/>
                <a:gd name="T44" fmla="*/ 355 w 437"/>
                <a:gd name="T45" fmla="*/ 111 h 438"/>
                <a:gd name="T46" fmla="*/ 330 w 437"/>
                <a:gd name="T47" fmla="*/ 141 h 438"/>
                <a:gd name="T48" fmla="*/ 363 w 437"/>
                <a:gd name="T49" fmla="*/ 132 h 438"/>
                <a:gd name="T50" fmla="*/ 334 w 437"/>
                <a:gd name="T51" fmla="*/ 16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334" y="162"/>
                  </a:moveTo>
                  <a:cubicBezTo>
                    <a:pt x="334" y="165"/>
                    <a:pt x="334" y="168"/>
                    <a:pt x="334" y="171"/>
                  </a:cubicBezTo>
                  <a:cubicBezTo>
                    <a:pt x="334" y="246"/>
                    <a:pt x="277" y="333"/>
                    <a:pt x="171" y="333"/>
                  </a:cubicBezTo>
                  <a:cubicBezTo>
                    <a:pt x="138" y="333"/>
                    <a:pt x="108" y="324"/>
                    <a:pt x="84" y="308"/>
                  </a:cubicBezTo>
                  <a:cubicBezTo>
                    <a:pt x="87" y="309"/>
                    <a:pt x="93" y="309"/>
                    <a:pt x="97" y="309"/>
                  </a:cubicBezTo>
                  <a:cubicBezTo>
                    <a:pt x="123" y="309"/>
                    <a:pt x="148" y="300"/>
                    <a:pt x="168" y="284"/>
                  </a:cubicBezTo>
                  <a:cubicBezTo>
                    <a:pt x="144" y="284"/>
                    <a:pt x="123" y="267"/>
                    <a:pt x="114" y="245"/>
                  </a:cubicBezTo>
                  <a:cubicBezTo>
                    <a:pt x="118" y="245"/>
                    <a:pt x="121" y="246"/>
                    <a:pt x="126" y="246"/>
                  </a:cubicBezTo>
                  <a:cubicBezTo>
                    <a:pt x="130" y="246"/>
                    <a:pt x="135" y="245"/>
                    <a:pt x="141" y="243"/>
                  </a:cubicBezTo>
                  <a:cubicBezTo>
                    <a:pt x="114" y="237"/>
                    <a:pt x="94" y="215"/>
                    <a:pt x="94" y="186"/>
                  </a:cubicBezTo>
                  <a:cubicBezTo>
                    <a:pt x="102" y="191"/>
                    <a:pt x="111" y="192"/>
                    <a:pt x="120" y="194"/>
                  </a:cubicBezTo>
                  <a:cubicBezTo>
                    <a:pt x="105" y="183"/>
                    <a:pt x="96" y="165"/>
                    <a:pt x="96" y="146"/>
                  </a:cubicBezTo>
                  <a:cubicBezTo>
                    <a:pt x="96" y="135"/>
                    <a:pt x="97" y="125"/>
                    <a:pt x="102" y="117"/>
                  </a:cubicBezTo>
                  <a:cubicBezTo>
                    <a:pt x="132" y="152"/>
                    <a:pt x="174" y="174"/>
                    <a:pt x="222" y="177"/>
                  </a:cubicBezTo>
                  <a:cubicBezTo>
                    <a:pt x="220" y="173"/>
                    <a:pt x="219" y="168"/>
                    <a:pt x="219" y="164"/>
                  </a:cubicBezTo>
                  <a:cubicBezTo>
                    <a:pt x="219" y="132"/>
                    <a:pt x="246" y="105"/>
                    <a:pt x="277" y="105"/>
                  </a:cubicBezTo>
                  <a:cubicBezTo>
                    <a:pt x="294" y="105"/>
                    <a:pt x="309" y="113"/>
                    <a:pt x="319" y="125"/>
                  </a:cubicBezTo>
                  <a:cubicBezTo>
                    <a:pt x="333" y="122"/>
                    <a:pt x="345" y="117"/>
                    <a:pt x="355" y="111"/>
                  </a:cubicBezTo>
                  <a:cubicBezTo>
                    <a:pt x="351" y="123"/>
                    <a:pt x="342" y="135"/>
                    <a:pt x="330" y="141"/>
                  </a:cubicBezTo>
                  <a:cubicBezTo>
                    <a:pt x="342" y="141"/>
                    <a:pt x="354" y="138"/>
                    <a:pt x="363" y="132"/>
                  </a:cubicBezTo>
                  <a:cubicBezTo>
                    <a:pt x="355" y="144"/>
                    <a:pt x="346" y="155"/>
                    <a:pt x="334" y="162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2" name="TextBox 281"/>
          <p:cNvSpPr txBox="1">
            <a:spLocks/>
          </p:cNvSpPr>
          <p:nvPr/>
        </p:nvSpPr>
        <p:spPr>
          <a:xfrm>
            <a:off x="598016" y="2629644"/>
            <a:ext cx="1258048" cy="1723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spcAft>
                <a:spcPts val="300"/>
              </a:spcAft>
            </a:pPr>
            <a:r>
              <a:rPr lang="nb-NO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Roboto Light" pitchFamily="2" charset="0"/>
                <a:cs typeface="Roboto Condensed Regular"/>
              </a:rPr>
              <a:t>Twitter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  <a:ea typeface="Roboto Light" pitchFamily="2" charset="0"/>
              <a:cs typeface="Roboto Condensed Regular"/>
            </a:endParaRPr>
          </a:p>
        </p:txBody>
      </p:sp>
      <p:sp>
        <p:nvSpPr>
          <p:cNvPr id="283" name="TextBox 282"/>
          <p:cNvSpPr txBox="1">
            <a:spLocks/>
          </p:cNvSpPr>
          <p:nvPr/>
        </p:nvSpPr>
        <p:spPr>
          <a:xfrm>
            <a:off x="598016" y="3293555"/>
            <a:ext cx="1258048" cy="1723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spcAft>
                <a:spcPts val="300"/>
              </a:spcAft>
            </a:pPr>
            <a:r>
              <a:rPr lang="nb-NO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Roboto Light" pitchFamily="2" charset="0"/>
                <a:cs typeface="Roboto Condensed Regular"/>
              </a:rPr>
              <a:t>Facebook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  <a:ea typeface="Roboto Light" pitchFamily="2" charset="0"/>
              <a:cs typeface="Roboto Condensed Regular"/>
            </a:endParaRPr>
          </a:p>
        </p:txBody>
      </p:sp>
      <p:sp>
        <p:nvSpPr>
          <p:cNvPr id="287" name="TextBox 286"/>
          <p:cNvSpPr txBox="1">
            <a:spLocks/>
          </p:cNvSpPr>
          <p:nvPr/>
        </p:nvSpPr>
        <p:spPr>
          <a:xfrm>
            <a:off x="3591489" y="1995225"/>
            <a:ext cx="1258048" cy="1723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spcAft>
                <a:spcPts val="300"/>
              </a:spcAft>
            </a:pPr>
            <a:r>
              <a:rPr lang="nb-NO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Roboto Light" pitchFamily="2" charset="0"/>
                <a:cs typeface="Roboto Condensed Regular"/>
              </a:rPr>
              <a:t>Pinterest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  <a:ea typeface="Roboto Light" pitchFamily="2" charset="0"/>
              <a:cs typeface="Roboto Condensed Regular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591512" y="2219563"/>
            <a:ext cx="1654679" cy="296560"/>
            <a:chOff x="3591512" y="2219563"/>
            <a:chExt cx="1654679" cy="296560"/>
          </a:xfrm>
        </p:grpSpPr>
        <p:sp>
          <p:nvSpPr>
            <p:cNvPr id="284" name="Freeform 27"/>
            <p:cNvSpPr>
              <a:spLocks noEditPoints="1"/>
            </p:cNvSpPr>
            <p:nvPr/>
          </p:nvSpPr>
          <p:spPr bwMode="auto">
            <a:xfrm>
              <a:off x="3591512" y="2219563"/>
              <a:ext cx="295701" cy="296560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248 w 437"/>
                <a:gd name="T11" fmla="*/ 295 h 438"/>
                <a:gd name="T12" fmla="*/ 204 w 437"/>
                <a:gd name="T13" fmla="*/ 274 h 438"/>
                <a:gd name="T14" fmla="*/ 192 w 437"/>
                <a:gd name="T15" fmla="*/ 322 h 438"/>
                <a:gd name="T16" fmla="*/ 175 w 437"/>
                <a:gd name="T17" fmla="*/ 357 h 438"/>
                <a:gd name="T18" fmla="*/ 159 w 437"/>
                <a:gd name="T19" fmla="*/ 364 h 438"/>
                <a:gd name="T20" fmla="*/ 152 w 437"/>
                <a:gd name="T21" fmla="*/ 353 h 438"/>
                <a:gd name="T22" fmla="*/ 156 w 437"/>
                <a:gd name="T23" fmla="*/ 312 h 438"/>
                <a:gd name="T24" fmla="*/ 179 w 437"/>
                <a:gd name="T25" fmla="*/ 216 h 438"/>
                <a:gd name="T26" fmla="*/ 173 w 437"/>
                <a:gd name="T27" fmla="*/ 188 h 438"/>
                <a:gd name="T28" fmla="*/ 207 w 437"/>
                <a:gd name="T29" fmla="*/ 142 h 438"/>
                <a:gd name="T30" fmla="*/ 232 w 437"/>
                <a:gd name="T31" fmla="*/ 168 h 438"/>
                <a:gd name="T32" fmla="*/ 217 w 437"/>
                <a:gd name="T33" fmla="*/ 232 h 438"/>
                <a:gd name="T34" fmla="*/ 244 w 437"/>
                <a:gd name="T35" fmla="*/ 265 h 438"/>
                <a:gd name="T36" fmla="*/ 300 w 437"/>
                <a:gd name="T37" fmla="*/ 171 h 438"/>
                <a:gd name="T38" fmla="*/ 225 w 437"/>
                <a:gd name="T39" fmla="*/ 104 h 438"/>
                <a:gd name="T40" fmla="*/ 139 w 437"/>
                <a:gd name="T41" fmla="*/ 188 h 438"/>
                <a:gd name="T42" fmla="*/ 151 w 437"/>
                <a:gd name="T43" fmla="*/ 223 h 438"/>
                <a:gd name="T44" fmla="*/ 152 w 437"/>
                <a:gd name="T45" fmla="*/ 233 h 438"/>
                <a:gd name="T46" fmla="*/ 149 w 437"/>
                <a:gd name="T47" fmla="*/ 247 h 438"/>
                <a:gd name="T48" fmla="*/ 141 w 437"/>
                <a:gd name="T49" fmla="*/ 251 h 438"/>
                <a:gd name="T50" fmla="*/ 104 w 437"/>
                <a:gd name="T51" fmla="*/ 184 h 438"/>
                <a:gd name="T52" fmla="*/ 231 w 437"/>
                <a:gd name="T53" fmla="*/ 74 h 438"/>
                <a:gd name="T54" fmla="*/ 343 w 437"/>
                <a:gd name="T55" fmla="*/ 174 h 438"/>
                <a:gd name="T56" fmla="*/ 248 w 437"/>
                <a:gd name="T57" fmla="*/ 2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248" y="295"/>
                  </a:moveTo>
                  <a:cubicBezTo>
                    <a:pt x="228" y="295"/>
                    <a:pt x="210" y="287"/>
                    <a:pt x="204" y="274"/>
                  </a:cubicBezTo>
                  <a:cubicBezTo>
                    <a:pt x="204" y="274"/>
                    <a:pt x="194" y="313"/>
                    <a:pt x="192" y="322"/>
                  </a:cubicBezTo>
                  <a:cubicBezTo>
                    <a:pt x="190" y="330"/>
                    <a:pt x="183" y="347"/>
                    <a:pt x="175" y="357"/>
                  </a:cubicBezTo>
                  <a:cubicBezTo>
                    <a:pt x="169" y="361"/>
                    <a:pt x="162" y="365"/>
                    <a:pt x="159" y="364"/>
                  </a:cubicBezTo>
                  <a:cubicBezTo>
                    <a:pt x="152" y="362"/>
                    <a:pt x="152" y="353"/>
                    <a:pt x="152" y="353"/>
                  </a:cubicBezTo>
                  <a:cubicBezTo>
                    <a:pt x="152" y="340"/>
                    <a:pt x="152" y="324"/>
                    <a:pt x="156" y="312"/>
                  </a:cubicBezTo>
                  <a:cubicBezTo>
                    <a:pt x="161" y="298"/>
                    <a:pt x="179" y="216"/>
                    <a:pt x="179" y="216"/>
                  </a:cubicBezTo>
                  <a:cubicBezTo>
                    <a:pt x="179" y="216"/>
                    <a:pt x="173" y="204"/>
                    <a:pt x="173" y="188"/>
                  </a:cubicBezTo>
                  <a:cubicBezTo>
                    <a:pt x="173" y="163"/>
                    <a:pt x="189" y="142"/>
                    <a:pt x="207" y="142"/>
                  </a:cubicBezTo>
                  <a:cubicBezTo>
                    <a:pt x="224" y="142"/>
                    <a:pt x="232" y="154"/>
                    <a:pt x="232" y="168"/>
                  </a:cubicBezTo>
                  <a:cubicBezTo>
                    <a:pt x="232" y="185"/>
                    <a:pt x="221" y="209"/>
                    <a:pt x="217" y="232"/>
                  </a:cubicBezTo>
                  <a:cubicBezTo>
                    <a:pt x="211" y="250"/>
                    <a:pt x="225" y="265"/>
                    <a:pt x="244" y="265"/>
                  </a:cubicBezTo>
                  <a:cubicBezTo>
                    <a:pt x="277" y="265"/>
                    <a:pt x="300" y="223"/>
                    <a:pt x="300" y="171"/>
                  </a:cubicBezTo>
                  <a:cubicBezTo>
                    <a:pt x="300" y="133"/>
                    <a:pt x="273" y="104"/>
                    <a:pt x="225" y="104"/>
                  </a:cubicBezTo>
                  <a:cubicBezTo>
                    <a:pt x="173" y="104"/>
                    <a:pt x="139" y="144"/>
                    <a:pt x="139" y="188"/>
                  </a:cubicBezTo>
                  <a:cubicBezTo>
                    <a:pt x="139" y="204"/>
                    <a:pt x="144" y="215"/>
                    <a:pt x="151" y="223"/>
                  </a:cubicBezTo>
                  <a:cubicBezTo>
                    <a:pt x="155" y="227"/>
                    <a:pt x="155" y="229"/>
                    <a:pt x="152" y="233"/>
                  </a:cubicBezTo>
                  <a:cubicBezTo>
                    <a:pt x="152" y="236"/>
                    <a:pt x="151" y="244"/>
                    <a:pt x="149" y="247"/>
                  </a:cubicBezTo>
                  <a:cubicBezTo>
                    <a:pt x="148" y="251"/>
                    <a:pt x="145" y="254"/>
                    <a:pt x="141" y="251"/>
                  </a:cubicBezTo>
                  <a:cubicBezTo>
                    <a:pt x="116" y="241"/>
                    <a:pt x="104" y="215"/>
                    <a:pt x="104" y="184"/>
                  </a:cubicBezTo>
                  <a:cubicBezTo>
                    <a:pt x="104" y="135"/>
                    <a:pt x="147" y="74"/>
                    <a:pt x="231" y="74"/>
                  </a:cubicBezTo>
                  <a:cubicBezTo>
                    <a:pt x="298" y="74"/>
                    <a:pt x="343" y="123"/>
                    <a:pt x="343" y="174"/>
                  </a:cubicBezTo>
                  <a:cubicBezTo>
                    <a:pt x="343" y="244"/>
                    <a:pt x="304" y="295"/>
                    <a:pt x="248" y="295"/>
                  </a:cubicBezTo>
                  <a:close/>
                </a:path>
              </a:pathLst>
            </a:custGeom>
            <a:solidFill>
              <a:srgbClr val="CB202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7"/>
            <p:cNvSpPr>
              <a:spLocks noEditPoints="1"/>
            </p:cNvSpPr>
            <p:nvPr/>
          </p:nvSpPr>
          <p:spPr bwMode="auto">
            <a:xfrm>
              <a:off x="3928132" y="2219563"/>
              <a:ext cx="295701" cy="296560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248 w 437"/>
                <a:gd name="T11" fmla="*/ 295 h 438"/>
                <a:gd name="T12" fmla="*/ 204 w 437"/>
                <a:gd name="T13" fmla="*/ 274 h 438"/>
                <a:gd name="T14" fmla="*/ 192 w 437"/>
                <a:gd name="T15" fmla="*/ 322 h 438"/>
                <a:gd name="T16" fmla="*/ 175 w 437"/>
                <a:gd name="T17" fmla="*/ 357 h 438"/>
                <a:gd name="T18" fmla="*/ 159 w 437"/>
                <a:gd name="T19" fmla="*/ 364 h 438"/>
                <a:gd name="T20" fmla="*/ 152 w 437"/>
                <a:gd name="T21" fmla="*/ 353 h 438"/>
                <a:gd name="T22" fmla="*/ 156 w 437"/>
                <a:gd name="T23" fmla="*/ 312 h 438"/>
                <a:gd name="T24" fmla="*/ 179 w 437"/>
                <a:gd name="T25" fmla="*/ 216 h 438"/>
                <a:gd name="T26" fmla="*/ 173 w 437"/>
                <a:gd name="T27" fmla="*/ 188 h 438"/>
                <a:gd name="T28" fmla="*/ 207 w 437"/>
                <a:gd name="T29" fmla="*/ 142 h 438"/>
                <a:gd name="T30" fmla="*/ 232 w 437"/>
                <a:gd name="T31" fmla="*/ 168 h 438"/>
                <a:gd name="T32" fmla="*/ 217 w 437"/>
                <a:gd name="T33" fmla="*/ 232 h 438"/>
                <a:gd name="T34" fmla="*/ 244 w 437"/>
                <a:gd name="T35" fmla="*/ 265 h 438"/>
                <a:gd name="T36" fmla="*/ 300 w 437"/>
                <a:gd name="T37" fmla="*/ 171 h 438"/>
                <a:gd name="T38" fmla="*/ 225 w 437"/>
                <a:gd name="T39" fmla="*/ 104 h 438"/>
                <a:gd name="T40" fmla="*/ 139 w 437"/>
                <a:gd name="T41" fmla="*/ 188 h 438"/>
                <a:gd name="T42" fmla="*/ 151 w 437"/>
                <a:gd name="T43" fmla="*/ 223 h 438"/>
                <a:gd name="T44" fmla="*/ 152 w 437"/>
                <a:gd name="T45" fmla="*/ 233 h 438"/>
                <a:gd name="T46" fmla="*/ 149 w 437"/>
                <a:gd name="T47" fmla="*/ 247 h 438"/>
                <a:gd name="T48" fmla="*/ 141 w 437"/>
                <a:gd name="T49" fmla="*/ 251 h 438"/>
                <a:gd name="T50" fmla="*/ 104 w 437"/>
                <a:gd name="T51" fmla="*/ 184 h 438"/>
                <a:gd name="T52" fmla="*/ 231 w 437"/>
                <a:gd name="T53" fmla="*/ 74 h 438"/>
                <a:gd name="T54" fmla="*/ 343 w 437"/>
                <a:gd name="T55" fmla="*/ 174 h 438"/>
                <a:gd name="T56" fmla="*/ 248 w 437"/>
                <a:gd name="T57" fmla="*/ 2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248" y="295"/>
                  </a:moveTo>
                  <a:cubicBezTo>
                    <a:pt x="228" y="295"/>
                    <a:pt x="210" y="287"/>
                    <a:pt x="204" y="274"/>
                  </a:cubicBezTo>
                  <a:cubicBezTo>
                    <a:pt x="204" y="274"/>
                    <a:pt x="194" y="313"/>
                    <a:pt x="192" y="322"/>
                  </a:cubicBezTo>
                  <a:cubicBezTo>
                    <a:pt x="190" y="330"/>
                    <a:pt x="183" y="347"/>
                    <a:pt x="175" y="357"/>
                  </a:cubicBezTo>
                  <a:cubicBezTo>
                    <a:pt x="169" y="361"/>
                    <a:pt x="162" y="365"/>
                    <a:pt x="159" y="364"/>
                  </a:cubicBezTo>
                  <a:cubicBezTo>
                    <a:pt x="152" y="362"/>
                    <a:pt x="152" y="353"/>
                    <a:pt x="152" y="353"/>
                  </a:cubicBezTo>
                  <a:cubicBezTo>
                    <a:pt x="152" y="340"/>
                    <a:pt x="152" y="324"/>
                    <a:pt x="156" y="312"/>
                  </a:cubicBezTo>
                  <a:cubicBezTo>
                    <a:pt x="161" y="298"/>
                    <a:pt x="179" y="216"/>
                    <a:pt x="179" y="216"/>
                  </a:cubicBezTo>
                  <a:cubicBezTo>
                    <a:pt x="179" y="216"/>
                    <a:pt x="173" y="204"/>
                    <a:pt x="173" y="188"/>
                  </a:cubicBezTo>
                  <a:cubicBezTo>
                    <a:pt x="173" y="163"/>
                    <a:pt x="189" y="142"/>
                    <a:pt x="207" y="142"/>
                  </a:cubicBezTo>
                  <a:cubicBezTo>
                    <a:pt x="224" y="142"/>
                    <a:pt x="232" y="154"/>
                    <a:pt x="232" y="168"/>
                  </a:cubicBezTo>
                  <a:cubicBezTo>
                    <a:pt x="232" y="185"/>
                    <a:pt x="221" y="209"/>
                    <a:pt x="217" y="232"/>
                  </a:cubicBezTo>
                  <a:cubicBezTo>
                    <a:pt x="211" y="250"/>
                    <a:pt x="225" y="265"/>
                    <a:pt x="244" y="265"/>
                  </a:cubicBezTo>
                  <a:cubicBezTo>
                    <a:pt x="277" y="265"/>
                    <a:pt x="300" y="223"/>
                    <a:pt x="300" y="171"/>
                  </a:cubicBezTo>
                  <a:cubicBezTo>
                    <a:pt x="300" y="133"/>
                    <a:pt x="273" y="104"/>
                    <a:pt x="225" y="104"/>
                  </a:cubicBezTo>
                  <a:cubicBezTo>
                    <a:pt x="173" y="104"/>
                    <a:pt x="139" y="144"/>
                    <a:pt x="139" y="188"/>
                  </a:cubicBezTo>
                  <a:cubicBezTo>
                    <a:pt x="139" y="204"/>
                    <a:pt x="144" y="215"/>
                    <a:pt x="151" y="223"/>
                  </a:cubicBezTo>
                  <a:cubicBezTo>
                    <a:pt x="155" y="227"/>
                    <a:pt x="155" y="229"/>
                    <a:pt x="152" y="233"/>
                  </a:cubicBezTo>
                  <a:cubicBezTo>
                    <a:pt x="152" y="236"/>
                    <a:pt x="151" y="244"/>
                    <a:pt x="149" y="247"/>
                  </a:cubicBezTo>
                  <a:cubicBezTo>
                    <a:pt x="148" y="251"/>
                    <a:pt x="145" y="254"/>
                    <a:pt x="141" y="251"/>
                  </a:cubicBezTo>
                  <a:cubicBezTo>
                    <a:pt x="116" y="241"/>
                    <a:pt x="104" y="215"/>
                    <a:pt x="104" y="184"/>
                  </a:cubicBezTo>
                  <a:cubicBezTo>
                    <a:pt x="104" y="135"/>
                    <a:pt x="147" y="74"/>
                    <a:pt x="231" y="74"/>
                  </a:cubicBezTo>
                  <a:cubicBezTo>
                    <a:pt x="298" y="74"/>
                    <a:pt x="343" y="123"/>
                    <a:pt x="343" y="174"/>
                  </a:cubicBezTo>
                  <a:cubicBezTo>
                    <a:pt x="343" y="244"/>
                    <a:pt x="304" y="295"/>
                    <a:pt x="248" y="295"/>
                  </a:cubicBezTo>
                  <a:close/>
                </a:path>
              </a:pathLst>
            </a:custGeom>
            <a:solidFill>
              <a:srgbClr val="CB202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7"/>
            <p:cNvSpPr>
              <a:spLocks noEditPoints="1"/>
            </p:cNvSpPr>
            <p:nvPr/>
          </p:nvSpPr>
          <p:spPr bwMode="auto">
            <a:xfrm>
              <a:off x="4270858" y="2219563"/>
              <a:ext cx="295701" cy="296560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248 w 437"/>
                <a:gd name="T11" fmla="*/ 295 h 438"/>
                <a:gd name="T12" fmla="*/ 204 w 437"/>
                <a:gd name="T13" fmla="*/ 274 h 438"/>
                <a:gd name="T14" fmla="*/ 192 w 437"/>
                <a:gd name="T15" fmla="*/ 322 h 438"/>
                <a:gd name="T16" fmla="*/ 175 w 437"/>
                <a:gd name="T17" fmla="*/ 357 h 438"/>
                <a:gd name="T18" fmla="*/ 159 w 437"/>
                <a:gd name="T19" fmla="*/ 364 h 438"/>
                <a:gd name="T20" fmla="*/ 152 w 437"/>
                <a:gd name="T21" fmla="*/ 353 h 438"/>
                <a:gd name="T22" fmla="*/ 156 w 437"/>
                <a:gd name="T23" fmla="*/ 312 h 438"/>
                <a:gd name="T24" fmla="*/ 179 w 437"/>
                <a:gd name="T25" fmla="*/ 216 h 438"/>
                <a:gd name="T26" fmla="*/ 173 w 437"/>
                <a:gd name="T27" fmla="*/ 188 h 438"/>
                <a:gd name="T28" fmla="*/ 207 w 437"/>
                <a:gd name="T29" fmla="*/ 142 h 438"/>
                <a:gd name="T30" fmla="*/ 232 w 437"/>
                <a:gd name="T31" fmla="*/ 168 h 438"/>
                <a:gd name="T32" fmla="*/ 217 w 437"/>
                <a:gd name="T33" fmla="*/ 232 h 438"/>
                <a:gd name="T34" fmla="*/ 244 w 437"/>
                <a:gd name="T35" fmla="*/ 265 h 438"/>
                <a:gd name="T36" fmla="*/ 300 w 437"/>
                <a:gd name="T37" fmla="*/ 171 h 438"/>
                <a:gd name="T38" fmla="*/ 225 w 437"/>
                <a:gd name="T39" fmla="*/ 104 h 438"/>
                <a:gd name="T40" fmla="*/ 139 w 437"/>
                <a:gd name="T41" fmla="*/ 188 h 438"/>
                <a:gd name="T42" fmla="*/ 151 w 437"/>
                <a:gd name="T43" fmla="*/ 223 h 438"/>
                <a:gd name="T44" fmla="*/ 152 w 437"/>
                <a:gd name="T45" fmla="*/ 233 h 438"/>
                <a:gd name="T46" fmla="*/ 149 w 437"/>
                <a:gd name="T47" fmla="*/ 247 h 438"/>
                <a:gd name="T48" fmla="*/ 141 w 437"/>
                <a:gd name="T49" fmla="*/ 251 h 438"/>
                <a:gd name="T50" fmla="*/ 104 w 437"/>
                <a:gd name="T51" fmla="*/ 184 h 438"/>
                <a:gd name="T52" fmla="*/ 231 w 437"/>
                <a:gd name="T53" fmla="*/ 74 h 438"/>
                <a:gd name="T54" fmla="*/ 343 w 437"/>
                <a:gd name="T55" fmla="*/ 174 h 438"/>
                <a:gd name="T56" fmla="*/ 248 w 437"/>
                <a:gd name="T57" fmla="*/ 2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248" y="295"/>
                  </a:moveTo>
                  <a:cubicBezTo>
                    <a:pt x="228" y="295"/>
                    <a:pt x="210" y="287"/>
                    <a:pt x="204" y="274"/>
                  </a:cubicBezTo>
                  <a:cubicBezTo>
                    <a:pt x="204" y="274"/>
                    <a:pt x="194" y="313"/>
                    <a:pt x="192" y="322"/>
                  </a:cubicBezTo>
                  <a:cubicBezTo>
                    <a:pt x="190" y="330"/>
                    <a:pt x="183" y="347"/>
                    <a:pt x="175" y="357"/>
                  </a:cubicBezTo>
                  <a:cubicBezTo>
                    <a:pt x="169" y="361"/>
                    <a:pt x="162" y="365"/>
                    <a:pt x="159" y="364"/>
                  </a:cubicBezTo>
                  <a:cubicBezTo>
                    <a:pt x="152" y="362"/>
                    <a:pt x="152" y="353"/>
                    <a:pt x="152" y="353"/>
                  </a:cubicBezTo>
                  <a:cubicBezTo>
                    <a:pt x="152" y="340"/>
                    <a:pt x="152" y="324"/>
                    <a:pt x="156" y="312"/>
                  </a:cubicBezTo>
                  <a:cubicBezTo>
                    <a:pt x="161" y="298"/>
                    <a:pt x="179" y="216"/>
                    <a:pt x="179" y="216"/>
                  </a:cubicBezTo>
                  <a:cubicBezTo>
                    <a:pt x="179" y="216"/>
                    <a:pt x="173" y="204"/>
                    <a:pt x="173" y="188"/>
                  </a:cubicBezTo>
                  <a:cubicBezTo>
                    <a:pt x="173" y="163"/>
                    <a:pt x="189" y="142"/>
                    <a:pt x="207" y="142"/>
                  </a:cubicBezTo>
                  <a:cubicBezTo>
                    <a:pt x="224" y="142"/>
                    <a:pt x="232" y="154"/>
                    <a:pt x="232" y="168"/>
                  </a:cubicBezTo>
                  <a:cubicBezTo>
                    <a:pt x="232" y="185"/>
                    <a:pt x="221" y="209"/>
                    <a:pt x="217" y="232"/>
                  </a:cubicBezTo>
                  <a:cubicBezTo>
                    <a:pt x="211" y="250"/>
                    <a:pt x="225" y="265"/>
                    <a:pt x="244" y="265"/>
                  </a:cubicBezTo>
                  <a:cubicBezTo>
                    <a:pt x="277" y="265"/>
                    <a:pt x="300" y="223"/>
                    <a:pt x="300" y="171"/>
                  </a:cubicBezTo>
                  <a:cubicBezTo>
                    <a:pt x="300" y="133"/>
                    <a:pt x="273" y="104"/>
                    <a:pt x="225" y="104"/>
                  </a:cubicBezTo>
                  <a:cubicBezTo>
                    <a:pt x="173" y="104"/>
                    <a:pt x="139" y="144"/>
                    <a:pt x="139" y="188"/>
                  </a:cubicBezTo>
                  <a:cubicBezTo>
                    <a:pt x="139" y="204"/>
                    <a:pt x="144" y="215"/>
                    <a:pt x="151" y="223"/>
                  </a:cubicBezTo>
                  <a:cubicBezTo>
                    <a:pt x="155" y="227"/>
                    <a:pt x="155" y="229"/>
                    <a:pt x="152" y="233"/>
                  </a:cubicBezTo>
                  <a:cubicBezTo>
                    <a:pt x="152" y="236"/>
                    <a:pt x="151" y="244"/>
                    <a:pt x="149" y="247"/>
                  </a:cubicBezTo>
                  <a:cubicBezTo>
                    <a:pt x="148" y="251"/>
                    <a:pt x="145" y="254"/>
                    <a:pt x="141" y="251"/>
                  </a:cubicBezTo>
                  <a:cubicBezTo>
                    <a:pt x="116" y="241"/>
                    <a:pt x="104" y="215"/>
                    <a:pt x="104" y="184"/>
                  </a:cubicBezTo>
                  <a:cubicBezTo>
                    <a:pt x="104" y="135"/>
                    <a:pt x="147" y="74"/>
                    <a:pt x="231" y="74"/>
                  </a:cubicBezTo>
                  <a:cubicBezTo>
                    <a:pt x="298" y="74"/>
                    <a:pt x="343" y="123"/>
                    <a:pt x="343" y="174"/>
                  </a:cubicBezTo>
                  <a:cubicBezTo>
                    <a:pt x="343" y="244"/>
                    <a:pt x="304" y="295"/>
                    <a:pt x="248" y="295"/>
                  </a:cubicBezTo>
                  <a:close/>
                </a:path>
              </a:pathLst>
            </a:custGeom>
            <a:solidFill>
              <a:srgbClr val="CB202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7"/>
            <p:cNvSpPr>
              <a:spLocks noEditPoints="1"/>
            </p:cNvSpPr>
            <p:nvPr/>
          </p:nvSpPr>
          <p:spPr bwMode="auto">
            <a:xfrm>
              <a:off x="4607478" y="2219563"/>
              <a:ext cx="295701" cy="296560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248 w 437"/>
                <a:gd name="T11" fmla="*/ 295 h 438"/>
                <a:gd name="T12" fmla="*/ 204 w 437"/>
                <a:gd name="T13" fmla="*/ 274 h 438"/>
                <a:gd name="T14" fmla="*/ 192 w 437"/>
                <a:gd name="T15" fmla="*/ 322 h 438"/>
                <a:gd name="T16" fmla="*/ 175 w 437"/>
                <a:gd name="T17" fmla="*/ 357 h 438"/>
                <a:gd name="T18" fmla="*/ 159 w 437"/>
                <a:gd name="T19" fmla="*/ 364 h 438"/>
                <a:gd name="T20" fmla="*/ 152 w 437"/>
                <a:gd name="T21" fmla="*/ 353 h 438"/>
                <a:gd name="T22" fmla="*/ 156 w 437"/>
                <a:gd name="T23" fmla="*/ 312 h 438"/>
                <a:gd name="T24" fmla="*/ 179 w 437"/>
                <a:gd name="T25" fmla="*/ 216 h 438"/>
                <a:gd name="T26" fmla="*/ 173 w 437"/>
                <a:gd name="T27" fmla="*/ 188 h 438"/>
                <a:gd name="T28" fmla="*/ 207 w 437"/>
                <a:gd name="T29" fmla="*/ 142 h 438"/>
                <a:gd name="T30" fmla="*/ 232 w 437"/>
                <a:gd name="T31" fmla="*/ 168 h 438"/>
                <a:gd name="T32" fmla="*/ 217 w 437"/>
                <a:gd name="T33" fmla="*/ 232 h 438"/>
                <a:gd name="T34" fmla="*/ 244 w 437"/>
                <a:gd name="T35" fmla="*/ 265 h 438"/>
                <a:gd name="T36" fmla="*/ 300 w 437"/>
                <a:gd name="T37" fmla="*/ 171 h 438"/>
                <a:gd name="T38" fmla="*/ 225 w 437"/>
                <a:gd name="T39" fmla="*/ 104 h 438"/>
                <a:gd name="T40" fmla="*/ 139 w 437"/>
                <a:gd name="T41" fmla="*/ 188 h 438"/>
                <a:gd name="T42" fmla="*/ 151 w 437"/>
                <a:gd name="T43" fmla="*/ 223 h 438"/>
                <a:gd name="T44" fmla="*/ 152 w 437"/>
                <a:gd name="T45" fmla="*/ 233 h 438"/>
                <a:gd name="T46" fmla="*/ 149 w 437"/>
                <a:gd name="T47" fmla="*/ 247 h 438"/>
                <a:gd name="T48" fmla="*/ 141 w 437"/>
                <a:gd name="T49" fmla="*/ 251 h 438"/>
                <a:gd name="T50" fmla="*/ 104 w 437"/>
                <a:gd name="T51" fmla="*/ 184 h 438"/>
                <a:gd name="T52" fmla="*/ 231 w 437"/>
                <a:gd name="T53" fmla="*/ 74 h 438"/>
                <a:gd name="T54" fmla="*/ 343 w 437"/>
                <a:gd name="T55" fmla="*/ 174 h 438"/>
                <a:gd name="T56" fmla="*/ 248 w 437"/>
                <a:gd name="T57" fmla="*/ 2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248" y="295"/>
                  </a:moveTo>
                  <a:cubicBezTo>
                    <a:pt x="228" y="295"/>
                    <a:pt x="210" y="287"/>
                    <a:pt x="204" y="274"/>
                  </a:cubicBezTo>
                  <a:cubicBezTo>
                    <a:pt x="204" y="274"/>
                    <a:pt x="194" y="313"/>
                    <a:pt x="192" y="322"/>
                  </a:cubicBezTo>
                  <a:cubicBezTo>
                    <a:pt x="190" y="330"/>
                    <a:pt x="183" y="347"/>
                    <a:pt x="175" y="357"/>
                  </a:cubicBezTo>
                  <a:cubicBezTo>
                    <a:pt x="169" y="361"/>
                    <a:pt x="162" y="365"/>
                    <a:pt x="159" y="364"/>
                  </a:cubicBezTo>
                  <a:cubicBezTo>
                    <a:pt x="152" y="362"/>
                    <a:pt x="152" y="353"/>
                    <a:pt x="152" y="353"/>
                  </a:cubicBezTo>
                  <a:cubicBezTo>
                    <a:pt x="152" y="340"/>
                    <a:pt x="152" y="324"/>
                    <a:pt x="156" y="312"/>
                  </a:cubicBezTo>
                  <a:cubicBezTo>
                    <a:pt x="161" y="298"/>
                    <a:pt x="179" y="216"/>
                    <a:pt x="179" y="216"/>
                  </a:cubicBezTo>
                  <a:cubicBezTo>
                    <a:pt x="179" y="216"/>
                    <a:pt x="173" y="204"/>
                    <a:pt x="173" y="188"/>
                  </a:cubicBezTo>
                  <a:cubicBezTo>
                    <a:pt x="173" y="163"/>
                    <a:pt x="189" y="142"/>
                    <a:pt x="207" y="142"/>
                  </a:cubicBezTo>
                  <a:cubicBezTo>
                    <a:pt x="224" y="142"/>
                    <a:pt x="232" y="154"/>
                    <a:pt x="232" y="168"/>
                  </a:cubicBezTo>
                  <a:cubicBezTo>
                    <a:pt x="232" y="185"/>
                    <a:pt x="221" y="209"/>
                    <a:pt x="217" y="232"/>
                  </a:cubicBezTo>
                  <a:cubicBezTo>
                    <a:pt x="211" y="250"/>
                    <a:pt x="225" y="265"/>
                    <a:pt x="244" y="265"/>
                  </a:cubicBezTo>
                  <a:cubicBezTo>
                    <a:pt x="277" y="265"/>
                    <a:pt x="300" y="223"/>
                    <a:pt x="300" y="171"/>
                  </a:cubicBezTo>
                  <a:cubicBezTo>
                    <a:pt x="300" y="133"/>
                    <a:pt x="273" y="104"/>
                    <a:pt x="225" y="104"/>
                  </a:cubicBezTo>
                  <a:cubicBezTo>
                    <a:pt x="173" y="104"/>
                    <a:pt x="139" y="144"/>
                    <a:pt x="139" y="188"/>
                  </a:cubicBezTo>
                  <a:cubicBezTo>
                    <a:pt x="139" y="204"/>
                    <a:pt x="144" y="215"/>
                    <a:pt x="151" y="223"/>
                  </a:cubicBezTo>
                  <a:cubicBezTo>
                    <a:pt x="155" y="227"/>
                    <a:pt x="155" y="229"/>
                    <a:pt x="152" y="233"/>
                  </a:cubicBezTo>
                  <a:cubicBezTo>
                    <a:pt x="152" y="236"/>
                    <a:pt x="151" y="244"/>
                    <a:pt x="149" y="247"/>
                  </a:cubicBezTo>
                  <a:cubicBezTo>
                    <a:pt x="148" y="251"/>
                    <a:pt x="145" y="254"/>
                    <a:pt x="141" y="251"/>
                  </a:cubicBezTo>
                  <a:cubicBezTo>
                    <a:pt x="116" y="241"/>
                    <a:pt x="104" y="215"/>
                    <a:pt x="104" y="184"/>
                  </a:cubicBezTo>
                  <a:cubicBezTo>
                    <a:pt x="104" y="135"/>
                    <a:pt x="147" y="74"/>
                    <a:pt x="231" y="74"/>
                  </a:cubicBezTo>
                  <a:cubicBezTo>
                    <a:pt x="298" y="74"/>
                    <a:pt x="343" y="123"/>
                    <a:pt x="343" y="174"/>
                  </a:cubicBezTo>
                  <a:cubicBezTo>
                    <a:pt x="343" y="244"/>
                    <a:pt x="304" y="295"/>
                    <a:pt x="248" y="295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27"/>
            <p:cNvSpPr>
              <a:spLocks noEditPoints="1"/>
            </p:cNvSpPr>
            <p:nvPr/>
          </p:nvSpPr>
          <p:spPr bwMode="auto">
            <a:xfrm>
              <a:off x="4950490" y="2219563"/>
              <a:ext cx="295701" cy="296560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248 w 437"/>
                <a:gd name="T11" fmla="*/ 295 h 438"/>
                <a:gd name="T12" fmla="*/ 204 w 437"/>
                <a:gd name="T13" fmla="*/ 274 h 438"/>
                <a:gd name="T14" fmla="*/ 192 w 437"/>
                <a:gd name="T15" fmla="*/ 322 h 438"/>
                <a:gd name="T16" fmla="*/ 175 w 437"/>
                <a:gd name="T17" fmla="*/ 357 h 438"/>
                <a:gd name="T18" fmla="*/ 159 w 437"/>
                <a:gd name="T19" fmla="*/ 364 h 438"/>
                <a:gd name="T20" fmla="*/ 152 w 437"/>
                <a:gd name="T21" fmla="*/ 353 h 438"/>
                <a:gd name="T22" fmla="*/ 156 w 437"/>
                <a:gd name="T23" fmla="*/ 312 h 438"/>
                <a:gd name="T24" fmla="*/ 179 w 437"/>
                <a:gd name="T25" fmla="*/ 216 h 438"/>
                <a:gd name="T26" fmla="*/ 173 w 437"/>
                <a:gd name="T27" fmla="*/ 188 h 438"/>
                <a:gd name="T28" fmla="*/ 207 w 437"/>
                <a:gd name="T29" fmla="*/ 142 h 438"/>
                <a:gd name="T30" fmla="*/ 232 w 437"/>
                <a:gd name="T31" fmla="*/ 168 h 438"/>
                <a:gd name="T32" fmla="*/ 217 w 437"/>
                <a:gd name="T33" fmla="*/ 232 h 438"/>
                <a:gd name="T34" fmla="*/ 244 w 437"/>
                <a:gd name="T35" fmla="*/ 265 h 438"/>
                <a:gd name="T36" fmla="*/ 300 w 437"/>
                <a:gd name="T37" fmla="*/ 171 h 438"/>
                <a:gd name="T38" fmla="*/ 225 w 437"/>
                <a:gd name="T39" fmla="*/ 104 h 438"/>
                <a:gd name="T40" fmla="*/ 139 w 437"/>
                <a:gd name="T41" fmla="*/ 188 h 438"/>
                <a:gd name="T42" fmla="*/ 151 w 437"/>
                <a:gd name="T43" fmla="*/ 223 h 438"/>
                <a:gd name="T44" fmla="*/ 152 w 437"/>
                <a:gd name="T45" fmla="*/ 233 h 438"/>
                <a:gd name="T46" fmla="*/ 149 w 437"/>
                <a:gd name="T47" fmla="*/ 247 h 438"/>
                <a:gd name="T48" fmla="*/ 141 w 437"/>
                <a:gd name="T49" fmla="*/ 251 h 438"/>
                <a:gd name="T50" fmla="*/ 104 w 437"/>
                <a:gd name="T51" fmla="*/ 184 h 438"/>
                <a:gd name="T52" fmla="*/ 231 w 437"/>
                <a:gd name="T53" fmla="*/ 74 h 438"/>
                <a:gd name="T54" fmla="*/ 343 w 437"/>
                <a:gd name="T55" fmla="*/ 174 h 438"/>
                <a:gd name="T56" fmla="*/ 248 w 437"/>
                <a:gd name="T57" fmla="*/ 295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248" y="295"/>
                  </a:moveTo>
                  <a:cubicBezTo>
                    <a:pt x="228" y="295"/>
                    <a:pt x="210" y="287"/>
                    <a:pt x="204" y="274"/>
                  </a:cubicBezTo>
                  <a:cubicBezTo>
                    <a:pt x="204" y="274"/>
                    <a:pt x="194" y="313"/>
                    <a:pt x="192" y="322"/>
                  </a:cubicBezTo>
                  <a:cubicBezTo>
                    <a:pt x="190" y="330"/>
                    <a:pt x="183" y="347"/>
                    <a:pt x="175" y="357"/>
                  </a:cubicBezTo>
                  <a:cubicBezTo>
                    <a:pt x="169" y="361"/>
                    <a:pt x="162" y="365"/>
                    <a:pt x="159" y="364"/>
                  </a:cubicBezTo>
                  <a:cubicBezTo>
                    <a:pt x="152" y="362"/>
                    <a:pt x="152" y="353"/>
                    <a:pt x="152" y="353"/>
                  </a:cubicBezTo>
                  <a:cubicBezTo>
                    <a:pt x="152" y="340"/>
                    <a:pt x="152" y="324"/>
                    <a:pt x="156" y="312"/>
                  </a:cubicBezTo>
                  <a:cubicBezTo>
                    <a:pt x="161" y="298"/>
                    <a:pt x="179" y="216"/>
                    <a:pt x="179" y="216"/>
                  </a:cubicBezTo>
                  <a:cubicBezTo>
                    <a:pt x="179" y="216"/>
                    <a:pt x="173" y="204"/>
                    <a:pt x="173" y="188"/>
                  </a:cubicBezTo>
                  <a:cubicBezTo>
                    <a:pt x="173" y="163"/>
                    <a:pt x="189" y="142"/>
                    <a:pt x="207" y="142"/>
                  </a:cubicBezTo>
                  <a:cubicBezTo>
                    <a:pt x="224" y="142"/>
                    <a:pt x="232" y="154"/>
                    <a:pt x="232" y="168"/>
                  </a:cubicBezTo>
                  <a:cubicBezTo>
                    <a:pt x="232" y="185"/>
                    <a:pt x="221" y="209"/>
                    <a:pt x="217" y="232"/>
                  </a:cubicBezTo>
                  <a:cubicBezTo>
                    <a:pt x="211" y="250"/>
                    <a:pt x="225" y="265"/>
                    <a:pt x="244" y="265"/>
                  </a:cubicBezTo>
                  <a:cubicBezTo>
                    <a:pt x="277" y="265"/>
                    <a:pt x="300" y="223"/>
                    <a:pt x="300" y="171"/>
                  </a:cubicBezTo>
                  <a:cubicBezTo>
                    <a:pt x="300" y="133"/>
                    <a:pt x="273" y="104"/>
                    <a:pt x="225" y="104"/>
                  </a:cubicBezTo>
                  <a:cubicBezTo>
                    <a:pt x="173" y="104"/>
                    <a:pt x="139" y="144"/>
                    <a:pt x="139" y="188"/>
                  </a:cubicBezTo>
                  <a:cubicBezTo>
                    <a:pt x="139" y="204"/>
                    <a:pt x="144" y="215"/>
                    <a:pt x="151" y="223"/>
                  </a:cubicBezTo>
                  <a:cubicBezTo>
                    <a:pt x="155" y="227"/>
                    <a:pt x="155" y="229"/>
                    <a:pt x="152" y="233"/>
                  </a:cubicBezTo>
                  <a:cubicBezTo>
                    <a:pt x="152" y="236"/>
                    <a:pt x="151" y="244"/>
                    <a:pt x="149" y="247"/>
                  </a:cubicBezTo>
                  <a:cubicBezTo>
                    <a:pt x="148" y="251"/>
                    <a:pt x="145" y="254"/>
                    <a:pt x="141" y="251"/>
                  </a:cubicBezTo>
                  <a:cubicBezTo>
                    <a:pt x="116" y="241"/>
                    <a:pt x="104" y="215"/>
                    <a:pt x="104" y="184"/>
                  </a:cubicBezTo>
                  <a:cubicBezTo>
                    <a:pt x="104" y="135"/>
                    <a:pt x="147" y="74"/>
                    <a:pt x="231" y="74"/>
                  </a:cubicBezTo>
                  <a:cubicBezTo>
                    <a:pt x="298" y="74"/>
                    <a:pt x="343" y="123"/>
                    <a:pt x="343" y="174"/>
                  </a:cubicBezTo>
                  <a:cubicBezTo>
                    <a:pt x="343" y="244"/>
                    <a:pt x="304" y="295"/>
                    <a:pt x="248" y="295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591512" y="3523615"/>
            <a:ext cx="1654679" cy="296560"/>
            <a:chOff x="3591512" y="3523615"/>
            <a:chExt cx="1654679" cy="296560"/>
          </a:xfrm>
        </p:grpSpPr>
        <p:sp>
          <p:nvSpPr>
            <p:cNvPr id="285" name="Freeform 29"/>
            <p:cNvSpPr>
              <a:spLocks noEditPoints="1"/>
            </p:cNvSpPr>
            <p:nvPr/>
          </p:nvSpPr>
          <p:spPr bwMode="auto">
            <a:xfrm>
              <a:off x="3591512" y="3523615"/>
              <a:ext cx="295701" cy="296560"/>
            </a:xfrm>
            <a:custGeom>
              <a:avLst/>
              <a:gdLst>
                <a:gd name="T0" fmla="*/ 218 w 437"/>
                <a:gd name="T1" fmla="*/ 0 h 438"/>
                <a:gd name="T2" fmla="*/ 0 w 437"/>
                <a:gd name="T3" fmla="*/ 219 h 438"/>
                <a:gd name="T4" fmla="*/ 218 w 437"/>
                <a:gd name="T5" fmla="*/ 438 h 438"/>
                <a:gd name="T6" fmla="*/ 437 w 437"/>
                <a:gd name="T7" fmla="*/ 219 h 438"/>
                <a:gd name="T8" fmla="*/ 218 w 437"/>
                <a:gd name="T9" fmla="*/ 0 h 438"/>
                <a:gd name="T10" fmla="*/ 277 w 437"/>
                <a:gd name="T11" fmla="*/ 219 h 438"/>
                <a:gd name="T12" fmla="*/ 241 w 437"/>
                <a:gd name="T13" fmla="*/ 219 h 438"/>
                <a:gd name="T14" fmla="*/ 241 w 437"/>
                <a:gd name="T15" fmla="*/ 345 h 438"/>
                <a:gd name="T16" fmla="*/ 189 w 437"/>
                <a:gd name="T17" fmla="*/ 345 h 438"/>
                <a:gd name="T18" fmla="*/ 189 w 437"/>
                <a:gd name="T19" fmla="*/ 219 h 438"/>
                <a:gd name="T20" fmla="*/ 164 w 437"/>
                <a:gd name="T21" fmla="*/ 219 h 438"/>
                <a:gd name="T22" fmla="*/ 164 w 437"/>
                <a:gd name="T23" fmla="*/ 174 h 438"/>
                <a:gd name="T24" fmla="*/ 189 w 437"/>
                <a:gd name="T25" fmla="*/ 174 h 438"/>
                <a:gd name="T26" fmla="*/ 189 w 437"/>
                <a:gd name="T27" fmla="*/ 145 h 438"/>
                <a:gd name="T28" fmla="*/ 241 w 437"/>
                <a:gd name="T29" fmla="*/ 93 h 438"/>
                <a:gd name="T30" fmla="*/ 279 w 437"/>
                <a:gd name="T31" fmla="*/ 93 h 438"/>
                <a:gd name="T32" fmla="*/ 279 w 437"/>
                <a:gd name="T33" fmla="*/ 137 h 438"/>
                <a:gd name="T34" fmla="*/ 253 w 437"/>
                <a:gd name="T35" fmla="*/ 137 h 438"/>
                <a:gd name="T36" fmla="*/ 241 w 437"/>
                <a:gd name="T37" fmla="*/ 149 h 438"/>
                <a:gd name="T38" fmla="*/ 241 w 437"/>
                <a:gd name="T39" fmla="*/ 174 h 438"/>
                <a:gd name="T40" fmla="*/ 281 w 437"/>
                <a:gd name="T41" fmla="*/ 174 h 438"/>
                <a:gd name="T42" fmla="*/ 277 w 437"/>
                <a:gd name="T43" fmla="*/ 2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7" h="438">
                  <a:moveTo>
                    <a:pt x="218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8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8" y="0"/>
                  </a:cubicBezTo>
                  <a:close/>
                  <a:moveTo>
                    <a:pt x="277" y="219"/>
                  </a:moveTo>
                  <a:cubicBezTo>
                    <a:pt x="241" y="219"/>
                    <a:pt x="241" y="219"/>
                    <a:pt x="241" y="219"/>
                  </a:cubicBezTo>
                  <a:cubicBezTo>
                    <a:pt x="241" y="275"/>
                    <a:pt x="241" y="345"/>
                    <a:pt x="241" y="345"/>
                  </a:cubicBezTo>
                  <a:cubicBezTo>
                    <a:pt x="189" y="345"/>
                    <a:pt x="189" y="345"/>
                    <a:pt x="189" y="345"/>
                  </a:cubicBezTo>
                  <a:cubicBezTo>
                    <a:pt x="189" y="345"/>
                    <a:pt x="189" y="276"/>
                    <a:pt x="189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89" y="125"/>
                    <a:pt x="199" y="93"/>
                    <a:pt x="241" y="93"/>
                  </a:cubicBezTo>
                  <a:cubicBezTo>
                    <a:pt x="279" y="93"/>
                    <a:pt x="279" y="93"/>
                    <a:pt x="279" y="93"/>
                  </a:cubicBezTo>
                  <a:cubicBezTo>
                    <a:pt x="279" y="137"/>
                    <a:pt x="279" y="137"/>
                    <a:pt x="279" y="137"/>
                  </a:cubicBezTo>
                  <a:cubicBezTo>
                    <a:pt x="279" y="137"/>
                    <a:pt x="256" y="137"/>
                    <a:pt x="253" y="137"/>
                  </a:cubicBezTo>
                  <a:cubicBezTo>
                    <a:pt x="248" y="137"/>
                    <a:pt x="241" y="138"/>
                    <a:pt x="241" y="149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7" y="219"/>
                    <a:pt x="277" y="219"/>
                    <a:pt x="277" y="219"/>
                  </a:cubicBezTo>
                  <a:close/>
                </a:path>
              </a:pathLst>
            </a:custGeom>
            <a:solidFill>
              <a:srgbClr val="3B59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9"/>
            <p:cNvSpPr>
              <a:spLocks noEditPoints="1"/>
            </p:cNvSpPr>
            <p:nvPr/>
          </p:nvSpPr>
          <p:spPr bwMode="auto">
            <a:xfrm>
              <a:off x="3928132" y="3523615"/>
              <a:ext cx="295701" cy="296560"/>
            </a:xfrm>
            <a:custGeom>
              <a:avLst/>
              <a:gdLst>
                <a:gd name="T0" fmla="*/ 218 w 437"/>
                <a:gd name="T1" fmla="*/ 0 h 438"/>
                <a:gd name="T2" fmla="*/ 0 w 437"/>
                <a:gd name="T3" fmla="*/ 219 h 438"/>
                <a:gd name="T4" fmla="*/ 218 w 437"/>
                <a:gd name="T5" fmla="*/ 438 h 438"/>
                <a:gd name="T6" fmla="*/ 437 w 437"/>
                <a:gd name="T7" fmla="*/ 219 h 438"/>
                <a:gd name="T8" fmla="*/ 218 w 437"/>
                <a:gd name="T9" fmla="*/ 0 h 438"/>
                <a:gd name="T10" fmla="*/ 277 w 437"/>
                <a:gd name="T11" fmla="*/ 219 h 438"/>
                <a:gd name="T12" fmla="*/ 241 w 437"/>
                <a:gd name="T13" fmla="*/ 219 h 438"/>
                <a:gd name="T14" fmla="*/ 241 w 437"/>
                <a:gd name="T15" fmla="*/ 345 h 438"/>
                <a:gd name="T16" fmla="*/ 189 w 437"/>
                <a:gd name="T17" fmla="*/ 345 h 438"/>
                <a:gd name="T18" fmla="*/ 189 w 437"/>
                <a:gd name="T19" fmla="*/ 219 h 438"/>
                <a:gd name="T20" fmla="*/ 164 w 437"/>
                <a:gd name="T21" fmla="*/ 219 h 438"/>
                <a:gd name="T22" fmla="*/ 164 w 437"/>
                <a:gd name="T23" fmla="*/ 174 h 438"/>
                <a:gd name="T24" fmla="*/ 189 w 437"/>
                <a:gd name="T25" fmla="*/ 174 h 438"/>
                <a:gd name="T26" fmla="*/ 189 w 437"/>
                <a:gd name="T27" fmla="*/ 145 h 438"/>
                <a:gd name="T28" fmla="*/ 241 w 437"/>
                <a:gd name="T29" fmla="*/ 93 h 438"/>
                <a:gd name="T30" fmla="*/ 279 w 437"/>
                <a:gd name="T31" fmla="*/ 93 h 438"/>
                <a:gd name="T32" fmla="*/ 279 w 437"/>
                <a:gd name="T33" fmla="*/ 137 h 438"/>
                <a:gd name="T34" fmla="*/ 253 w 437"/>
                <a:gd name="T35" fmla="*/ 137 h 438"/>
                <a:gd name="T36" fmla="*/ 241 w 437"/>
                <a:gd name="T37" fmla="*/ 149 h 438"/>
                <a:gd name="T38" fmla="*/ 241 w 437"/>
                <a:gd name="T39" fmla="*/ 174 h 438"/>
                <a:gd name="T40" fmla="*/ 281 w 437"/>
                <a:gd name="T41" fmla="*/ 174 h 438"/>
                <a:gd name="T42" fmla="*/ 277 w 437"/>
                <a:gd name="T43" fmla="*/ 2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7" h="438">
                  <a:moveTo>
                    <a:pt x="218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8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8" y="0"/>
                  </a:cubicBezTo>
                  <a:close/>
                  <a:moveTo>
                    <a:pt x="277" y="219"/>
                  </a:moveTo>
                  <a:cubicBezTo>
                    <a:pt x="241" y="219"/>
                    <a:pt x="241" y="219"/>
                    <a:pt x="241" y="219"/>
                  </a:cubicBezTo>
                  <a:cubicBezTo>
                    <a:pt x="241" y="275"/>
                    <a:pt x="241" y="345"/>
                    <a:pt x="241" y="345"/>
                  </a:cubicBezTo>
                  <a:cubicBezTo>
                    <a:pt x="189" y="345"/>
                    <a:pt x="189" y="345"/>
                    <a:pt x="189" y="345"/>
                  </a:cubicBezTo>
                  <a:cubicBezTo>
                    <a:pt x="189" y="345"/>
                    <a:pt x="189" y="276"/>
                    <a:pt x="189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89" y="125"/>
                    <a:pt x="199" y="93"/>
                    <a:pt x="241" y="93"/>
                  </a:cubicBezTo>
                  <a:cubicBezTo>
                    <a:pt x="279" y="93"/>
                    <a:pt x="279" y="93"/>
                    <a:pt x="279" y="93"/>
                  </a:cubicBezTo>
                  <a:cubicBezTo>
                    <a:pt x="279" y="137"/>
                    <a:pt x="279" y="137"/>
                    <a:pt x="279" y="137"/>
                  </a:cubicBezTo>
                  <a:cubicBezTo>
                    <a:pt x="279" y="137"/>
                    <a:pt x="256" y="137"/>
                    <a:pt x="253" y="137"/>
                  </a:cubicBezTo>
                  <a:cubicBezTo>
                    <a:pt x="248" y="137"/>
                    <a:pt x="241" y="138"/>
                    <a:pt x="241" y="149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7" y="219"/>
                    <a:pt x="277" y="219"/>
                    <a:pt x="277" y="219"/>
                  </a:cubicBezTo>
                  <a:close/>
                </a:path>
              </a:pathLst>
            </a:custGeom>
            <a:solidFill>
              <a:srgbClr val="3B59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29"/>
            <p:cNvSpPr>
              <a:spLocks noEditPoints="1"/>
            </p:cNvSpPr>
            <p:nvPr/>
          </p:nvSpPr>
          <p:spPr bwMode="auto">
            <a:xfrm>
              <a:off x="4270858" y="3523615"/>
              <a:ext cx="295701" cy="296560"/>
            </a:xfrm>
            <a:custGeom>
              <a:avLst/>
              <a:gdLst>
                <a:gd name="T0" fmla="*/ 218 w 437"/>
                <a:gd name="T1" fmla="*/ 0 h 438"/>
                <a:gd name="T2" fmla="*/ 0 w 437"/>
                <a:gd name="T3" fmla="*/ 219 h 438"/>
                <a:gd name="T4" fmla="*/ 218 w 437"/>
                <a:gd name="T5" fmla="*/ 438 h 438"/>
                <a:gd name="T6" fmla="*/ 437 w 437"/>
                <a:gd name="T7" fmla="*/ 219 h 438"/>
                <a:gd name="T8" fmla="*/ 218 w 437"/>
                <a:gd name="T9" fmla="*/ 0 h 438"/>
                <a:gd name="T10" fmla="*/ 277 w 437"/>
                <a:gd name="T11" fmla="*/ 219 h 438"/>
                <a:gd name="T12" fmla="*/ 241 w 437"/>
                <a:gd name="T13" fmla="*/ 219 h 438"/>
                <a:gd name="T14" fmla="*/ 241 w 437"/>
                <a:gd name="T15" fmla="*/ 345 h 438"/>
                <a:gd name="T16" fmla="*/ 189 w 437"/>
                <a:gd name="T17" fmla="*/ 345 h 438"/>
                <a:gd name="T18" fmla="*/ 189 w 437"/>
                <a:gd name="T19" fmla="*/ 219 h 438"/>
                <a:gd name="T20" fmla="*/ 164 w 437"/>
                <a:gd name="T21" fmla="*/ 219 h 438"/>
                <a:gd name="T22" fmla="*/ 164 w 437"/>
                <a:gd name="T23" fmla="*/ 174 h 438"/>
                <a:gd name="T24" fmla="*/ 189 w 437"/>
                <a:gd name="T25" fmla="*/ 174 h 438"/>
                <a:gd name="T26" fmla="*/ 189 w 437"/>
                <a:gd name="T27" fmla="*/ 145 h 438"/>
                <a:gd name="T28" fmla="*/ 241 w 437"/>
                <a:gd name="T29" fmla="*/ 93 h 438"/>
                <a:gd name="T30" fmla="*/ 279 w 437"/>
                <a:gd name="T31" fmla="*/ 93 h 438"/>
                <a:gd name="T32" fmla="*/ 279 w 437"/>
                <a:gd name="T33" fmla="*/ 137 h 438"/>
                <a:gd name="T34" fmla="*/ 253 w 437"/>
                <a:gd name="T35" fmla="*/ 137 h 438"/>
                <a:gd name="T36" fmla="*/ 241 w 437"/>
                <a:gd name="T37" fmla="*/ 149 h 438"/>
                <a:gd name="T38" fmla="*/ 241 w 437"/>
                <a:gd name="T39" fmla="*/ 174 h 438"/>
                <a:gd name="T40" fmla="*/ 281 w 437"/>
                <a:gd name="T41" fmla="*/ 174 h 438"/>
                <a:gd name="T42" fmla="*/ 277 w 437"/>
                <a:gd name="T43" fmla="*/ 2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7" h="438">
                  <a:moveTo>
                    <a:pt x="218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8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8" y="0"/>
                  </a:cubicBezTo>
                  <a:close/>
                  <a:moveTo>
                    <a:pt x="277" y="219"/>
                  </a:moveTo>
                  <a:cubicBezTo>
                    <a:pt x="241" y="219"/>
                    <a:pt x="241" y="219"/>
                    <a:pt x="241" y="219"/>
                  </a:cubicBezTo>
                  <a:cubicBezTo>
                    <a:pt x="241" y="275"/>
                    <a:pt x="241" y="345"/>
                    <a:pt x="241" y="345"/>
                  </a:cubicBezTo>
                  <a:cubicBezTo>
                    <a:pt x="189" y="345"/>
                    <a:pt x="189" y="345"/>
                    <a:pt x="189" y="345"/>
                  </a:cubicBezTo>
                  <a:cubicBezTo>
                    <a:pt x="189" y="345"/>
                    <a:pt x="189" y="276"/>
                    <a:pt x="189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89" y="125"/>
                    <a:pt x="199" y="93"/>
                    <a:pt x="241" y="93"/>
                  </a:cubicBezTo>
                  <a:cubicBezTo>
                    <a:pt x="279" y="93"/>
                    <a:pt x="279" y="93"/>
                    <a:pt x="279" y="93"/>
                  </a:cubicBezTo>
                  <a:cubicBezTo>
                    <a:pt x="279" y="137"/>
                    <a:pt x="279" y="137"/>
                    <a:pt x="279" y="137"/>
                  </a:cubicBezTo>
                  <a:cubicBezTo>
                    <a:pt x="279" y="137"/>
                    <a:pt x="256" y="137"/>
                    <a:pt x="253" y="137"/>
                  </a:cubicBezTo>
                  <a:cubicBezTo>
                    <a:pt x="248" y="137"/>
                    <a:pt x="241" y="138"/>
                    <a:pt x="241" y="149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7" y="219"/>
                    <a:pt x="277" y="219"/>
                    <a:pt x="277" y="219"/>
                  </a:cubicBezTo>
                  <a:close/>
                </a:path>
              </a:pathLst>
            </a:custGeom>
            <a:solidFill>
              <a:srgbClr val="3B59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29"/>
            <p:cNvSpPr>
              <a:spLocks noEditPoints="1"/>
            </p:cNvSpPr>
            <p:nvPr/>
          </p:nvSpPr>
          <p:spPr bwMode="auto">
            <a:xfrm>
              <a:off x="4607478" y="3523615"/>
              <a:ext cx="295701" cy="296560"/>
            </a:xfrm>
            <a:custGeom>
              <a:avLst/>
              <a:gdLst>
                <a:gd name="T0" fmla="*/ 218 w 437"/>
                <a:gd name="T1" fmla="*/ 0 h 438"/>
                <a:gd name="T2" fmla="*/ 0 w 437"/>
                <a:gd name="T3" fmla="*/ 219 h 438"/>
                <a:gd name="T4" fmla="*/ 218 w 437"/>
                <a:gd name="T5" fmla="*/ 438 h 438"/>
                <a:gd name="T6" fmla="*/ 437 w 437"/>
                <a:gd name="T7" fmla="*/ 219 h 438"/>
                <a:gd name="T8" fmla="*/ 218 w 437"/>
                <a:gd name="T9" fmla="*/ 0 h 438"/>
                <a:gd name="T10" fmla="*/ 277 w 437"/>
                <a:gd name="T11" fmla="*/ 219 h 438"/>
                <a:gd name="T12" fmla="*/ 241 w 437"/>
                <a:gd name="T13" fmla="*/ 219 h 438"/>
                <a:gd name="T14" fmla="*/ 241 w 437"/>
                <a:gd name="T15" fmla="*/ 345 h 438"/>
                <a:gd name="T16" fmla="*/ 189 w 437"/>
                <a:gd name="T17" fmla="*/ 345 h 438"/>
                <a:gd name="T18" fmla="*/ 189 w 437"/>
                <a:gd name="T19" fmla="*/ 219 h 438"/>
                <a:gd name="T20" fmla="*/ 164 w 437"/>
                <a:gd name="T21" fmla="*/ 219 h 438"/>
                <a:gd name="T22" fmla="*/ 164 w 437"/>
                <a:gd name="T23" fmla="*/ 174 h 438"/>
                <a:gd name="T24" fmla="*/ 189 w 437"/>
                <a:gd name="T25" fmla="*/ 174 h 438"/>
                <a:gd name="T26" fmla="*/ 189 w 437"/>
                <a:gd name="T27" fmla="*/ 145 h 438"/>
                <a:gd name="T28" fmla="*/ 241 w 437"/>
                <a:gd name="T29" fmla="*/ 93 h 438"/>
                <a:gd name="T30" fmla="*/ 279 w 437"/>
                <a:gd name="T31" fmla="*/ 93 h 438"/>
                <a:gd name="T32" fmla="*/ 279 w 437"/>
                <a:gd name="T33" fmla="*/ 137 h 438"/>
                <a:gd name="T34" fmla="*/ 253 w 437"/>
                <a:gd name="T35" fmla="*/ 137 h 438"/>
                <a:gd name="T36" fmla="*/ 241 w 437"/>
                <a:gd name="T37" fmla="*/ 149 h 438"/>
                <a:gd name="T38" fmla="*/ 241 w 437"/>
                <a:gd name="T39" fmla="*/ 174 h 438"/>
                <a:gd name="T40" fmla="*/ 281 w 437"/>
                <a:gd name="T41" fmla="*/ 174 h 438"/>
                <a:gd name="T42" fmla="*/ 277 w 437"/>
                <a:gd name="T43" fmla="*/ 2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7" h="438">
                  <a:moveTo>
                    <a:pt x="218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8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8" y="0"/>
                  </a:cubicBezTo>
                  <a:close/>
                  <a:moveTo>
                    <a:pt x="277" y="219"/>
                  </a:moveTo>
                  <a:cubicBezTo>
                    <a:pt x="241" y="219"/>
                    <a:pt x="241" y="219"/>
                    <a:pt x="241" y="219"/>
                  </a:cubicBezTo>
                  <a:cubicBezTo>
                    <a:pt x="241" y="275"/>
                    <a:pt x="241" y="345"/>
                    <a:pt x="241" y="345"/>
                  </a:cubicBezTo>
                  <a:cubicBezTo>
                    <a:pt x="189" y="345"/>
                    <a:pt x="189" y="345"/>
                    <a:pt x="189" y="345"/>
                  </a:cubicBezTo>
                  <a:cubicBezTo>
                    <a:pt x="189" y="345"/>
                    <a:pt x="189" y="276"/>
                    <a:pt x="189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89" y="125"/>
                    <a:pt x="199" y="93"/>
                    <a:pt x="241" y="93"/>
                  </a:cubicBezTo>
                  <a:cubicBezTo>
                    <a:pt x="279" y="93"/>
                    <a:pt x="279" y="93"/>
                    <a:pt x="279" y="93"/>
                  </a:cubicBezTo>
                  <a:cubicBezTo>
                    <a:pt x="279" y="137"/>
                    <a:pt x="279" y="137"/>
                    <a:pt x="279" y="137"/>
                  </a:cubicBezTo>
                  <a:cubicBezTo>
                    <a:pt x="279" y="137"/>
                    <a:pt x="256" y="137"/>
                    <a:pt x="253" y="137"/>
                  </a:cubicBezTo>
                  <a:cubicBezTo>
                    <a:pt x="248" y="137"/>
                    <a:pt x="241" y="138"/>
                    <a:pt x="241" y="149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7" y="219"/>
                    <a:pt x="277" y="219"/>
                    <a:pt x="277" y="219"/>
                  </a:cubicBezTo>
                  <a:close/>
                </a:path>
              </a:pathLst>
            </a:custGeom>
            <a:solidFill>
              <a:srgbClr val="3B59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29"/>
            <p:cNvSpPr>
              <a:spLocks noEditPoints="1"/>
            </p:cNvSpPr>
            <p:nvPr/>
          </p:nvSpPr>
          <p:spPr bwMode="auto">
            <a:xfrm>
              <a:off x="4950490" y="3523615"/>
              <a:ext cx="295701" cy="296560"/>
            </a:xfrm>
            <a:custGeom>
              <a:avLst/>
              <a:gdLst>
                <a:gd name="T0" fmla="*/ 218 w 437"/>
                <a:gd name="T1" fmla="*/ 0 h 438"/>
                <a:gd name="T2" fmla="*/ 0 w 437"/>
                <a:gd name="T3" fmla="*/ 219 h 438"/>
                <a:gd name="T4" fmla="*/ 218 w 437"/>
                <a:gd name="T5" fmla="*/ 438 h 438"/>
                <a:gd name="T6" fmla="*/ 437 w 437"/>
                <a:gd name="T7" fmla="*/ 219 h 438"/>
                <a:gd name="T8" fmla="*/ 218 w 437"/>
                <a:gd name="T9" fmla="*/ 0 h 438"/>
                <a:gd name="T10" fmla="*/ 277 w 437"/>
                <a:gd name="T11" fmla="*/ 219 h 438"/>
                <a:gd name="T12" fmla="*/ 241 w 437"/>
                <a:gd name="T13" fmla="*/ 219 h 438"/>
                <a:gd name="T14" fmla="*/ 241 w 437"/>
                <a:gd name="T15" fmla="*/ 345 h 438"/>
                <a:gd name="T16" fmla="*/ 189 w 437"/>
                <a:gd name="T17" fmla="*/ 345 h 438"/>
                <a:gd name="T18" fmla="*/ 189 w 437"/>
                <a:gd name="T19" fmla="*/ 219 h 438"/>
                <a:gd name="T20" fmla="*/ 164 w 437"/>
                <a:gd name="T21" fmla="*/ 219 h 438"/>
                <a:gd name="T22" fmla="*/ 164 w 437"/>
                <a:gd name="T23" fmla="*/ 174 h 438"/>
                <a:gd name="T24" fmla="*/ 189 w 437"/>
                <a:gd name="T25" fmla="*/ 174 h 438"/>
                <a:gd name="T26" fmla="*/ 189 w 437"/>
                <a:gd name="T27" fmla="*/ 145 h 438"/>
                <a:gd name="T28" fmla="*/ 241 w 437"/>
                <a:gd name="T29" fmla="*/ 93 h 438"/>
                <a:gd name="T30" fmla="*/ 279 w 437"/>
                <a:gd name="T31" fmla="*/ 93 h 438"/>
                <a:gd name="T32" fmla="*/ 279 w 437"/>
                <a:gd name="T33" fmla="*/ 137 h 438"/>
                <a:gd name="T34" fmla="*/ 253 w 437"/>
                <a:gd name="T35" fmla="*/ 137 h 438"/>
                <a:gd name="T36" fmla="*/ 241 w 437"/>
                <a:gd name="T37" fmla="*/ 149 h 438"/>
                <a:gd name="T38" fmla="*/ 241 w 437"/>
                <a:gd name="T39" fmla="*/ 174 h 438"/>
                <a:gd name="T40" fmla="*/ 281 w 437"/>
                <a:gd name="T41" fmla="*/ 174 h 438"/>
                <a:gd name="T42" fmla="*/ 277 w 437"/>
                <a:gd name="T43" fmla="*/ 2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7" h="438">
                  <a:moveTo>
                    <a:pt x="218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8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8" y="0"/>
                  </a:cubicBezTo>
                  <a:close/>
                  <a:moveTo>
                    <a:pt x="277" y="219"/>
                  </a:moveTo>
                  <a:cubicBezTo>
                    <a:pt x="241" y="219"/>
                    <a:pt x="241" y="219"/>
                    <a:pt x="241" y="219"/>
                  </a:cubicBezTo>
                  <a:cubicBezTo>
                    <a:pt x="241" y="275"/>
                    <a:pt x="241" y="345"/>
                    <a:pt x="241" y="345"/>
                  </a:cubicBezTo>
                  <a:cubicBezTo>
                    <a:pt x="189" y="345"/>
                    <a:pt x="189" y="345"/>
                    <a:pt x="189" y="345"/>
                  </a:cubicBezTo>
                  <a:cubicBezTo>
                    <a:pt x="189" y="345"/>
                    <a:pt x="189" y="276"/>
                    <a:pt x="189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89" y="125"/>
                    <a:pt x="199" y="93"/>
                    <a:pt x="241" y="93"/>
                  </a:cubicBezTo>
                  <a:cubicBezTo>
                    <a:pt x="279" y="93"/>
                    <a:pt x="279" y="93"/>
                    <a:pt x="279" y="93"/>
                  </a:cubicBezTo>
                  <a:cubicBezTo>
                    <a:pt x="279" y="137"/>
                    <a:pt x="279" y="137"/>
                    <a:pt x="279" y="137"/>
                  </a:cubicBezTo>
                  <a:cubicBezTo>
                    <a:pt x="279" y="137"/>
                    <a:pt x="256" y="137"/>
                    <a:pt x="253" y="137"/>
                  </a:cubicBezTo>
                  <a:cubicBezTo>
                    <a:pt x="248" y="137"/>
                    <a:pt x="241" y="138"/>
                    <a:pt x="241" y="149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7" y="219"/>
                    <a:pt x="277" y="219"/>
                    <a:pt x="277" y="219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3591655" y="2862320"/>
            <a:ext cx="1654393" cy="296560"/>
            <a:chOff x="3591655" y="2862320"/>
            <a:chExt cx="1654393" cy="296560"/>
          </a:xfrm>
        </p:grpSpPr>
        <p:sp>
          <p:nvSpPr>
            <p:cNvPr id="286" name="Freeform 30"/>
            <p:cNvSpPr>
              <a:spLocks noEditPoints="1"/>
            </p:cNvSpPr>
            <p:nvPr/>
          </p:nvSpPr>
          <p:spPr bwMode="auto">
            <a:xfrm>
              <a:off x="3591655" y="2862320"/>
              <a:ext cx="295415" cy="296560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334 w 437"/>
                <a:gd name="T11" fmla="*/ 162 h 438"/>
                <a:gd name="T12" fmla="*/ 334 w 437"/>
                <a:gd name="T13" fmla="*/ 171 h 438"/>
                <a:gd name="T14" fmla="*/ 171 w 437"/>
                <a:gd name="T15" fmla="*/ 333 h 438"/>
                <a:gd name="T16" fmla="*/ 84 w 437"/>
                <a:gd name="T17" fmla="*/ 308 h 438"/>
                <a:gd name="T18" fmla="*/ 97 w 437"/>
                <a:gd name="T19" fmla="*/ 309 h 438"/>
                <a:gd name="T20" fmla="*/ 168 w 437"/>
                <a:gd name="T21" fmla="*/ 284 h 438"/>
                <a:gd name="T22" fmla="*/ 114 w 437"/>
                <a:gd name="T23" fmla="*/ 245 h 438"/>
                <a:gd name="T24" fmla="*/ 126 w 437"/>
                <a:gd name="T25" fmla="*/ 246 h 438"/>
                <a:gd name="T26" fmla="*/ 141 w 437"/>
                <a:gd name="T27" fmla="*/ 243 h 438"/>
                <a:gd name="T28" fmla="*/ 94 w 437"/>
                <a:gd name="T29" fmla="*/ 186 h 438"/>
                <a:gd name="T30" fmla="*/ 120 w 437"/>
                <a:gd name="T31" fmla="*/ 194 h 438"/>
                <a:gd name="T32" fmla="*/ 96 w 437"/>
                <a:gd name="T33" fmla="*/ 146 h 438"/>
                <a:gd name="T34" fmla="*/ 102 w 437"/>
                <a:gd name="T35" fmla="*/ 117 h 438"/>
                <a:gd name="T36" fmla="*/ 222 w 437"/>
                <a:gd name="T37" fmla="*/ 177 h 438"/>
                <a:gd name="T38" fmla="*/ 219 w 437"/>
                <a:gd name="T39" fmla="*/ 164 h 438"/>
                <a:gd name="T40" fmla="*/ 277 w 437"/>
                <a:gd name="T41" fmla="*/ 105 h 438"/>
                <a:gd name="T42" fmla="*/ 319 w 437"/>
                <a:gd name="T43" fmla="*/ 125 h 438"/>
                <a:gd name="T44" fmla="*/ 355 w 437"/>
                <a:gd name="T45" fmla="*/ 111 h 438"/>
                <a:gd name="T46" fmla="*/ 330 w 437"/>
                <a:gd name="T47" fmla="*/ 141 h 438"/>
                <a:gd name="T48" fmla="*/ 363 w 437"/>
                <a:gd name="T49" fmla="*/ 132 h 438"/>
                <a:gd name="T50" fmla="*/ 334 w 437"/>
                <a:gd name="T51" fmla="*/ 16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334" y="162"/>
                  </a:moveTo>
                  <a:cubicBezTo>
                    <a:pt x="334" y="165"/>
                    <a:pt x="334" y="168"/>
                    <a:pt x="334" y="171"/>
                  </a:cubicBezTo>
                  <a:cubicBezTo>
                    <a:pt x="334" y="246"/>
                    <a:pt x="277" y="333"/>
                    <a:pt x="171" y="333"/>
                  </a:cubicBezTo>
                  <a:cubicBezTo>
                    <a:pt x="138" y="333"/>
                    <a:pt x="108" y="324"/>
                    <a:pt x="84" y="308"/>
                  </a:cubicBezTo>
                  <a:cubicBezTo>
                    <a:pt x="87" y="309"/>
                    <a:pt x="93" y="309"/>
                    <a:pt x="97" y="309"/>
                  </a:cubicBezTo>
                  <a:cubicBezTo>
                    <a:pt x="123" y="309"/>
                    <a:pt x="148" y="300"/>
                    <a:pt x="168" y="284"/>
                  </a:cubicBezTo>
                  <a:cubicBezTo>
                    <a:pt x="144" y="284"/>
                    <a:pt x="123" y="267"/>
                    <a:pt x="114" y="245"/>
                  </a:cubicBezTo>
                  <a:cubicBezTo>
                    <a:pt x="118" y="245"/>
                    <a:pt x="121" y="246"/>
                    <a:pt x="126" y="246"/>
                  </a:cubicBezTo>
                  <a:cubicBezTo>
                    <a:pt x="130" y="246"/>
                    <a:pt x="135" y="245"/>
                    <a:pt x="141" y="243"/>
                  </a:cubicBezTo>
                  <a:cubicBezTo>
                    <a:pt x="114" y="237"/>
                    <a:pt x="94" y="215"/>
                    <a:pt x="94" y="186"/>
                  </a:cubicBezTo>
                  <a:cubicBezTo>
                    <a:pt x="102" y="191"/>
                    <a:pt x="111" y="192"/>
                    <a:pt x="120" y="194"/>
                  </a:cubicBezTo>
                  <a:cubicBezTo>
                    <a:pt x="105" y="183"/>
                    <a:pt x="96" y="165"/>
                    <a:pt x="96" y="146"/>
                  </a:cubicBezTo>
                  <a:cubicBezTo>
                    <a:pt x="96" y="135"/>
                    <a:pt x="97" y="125"/>
                    <a:pt x="102" y="117"/>
                  </a:cubicBezTo>
                  <a:cubicBezTo>
                    <a:pt x="132" y="152"/>
                    <a:pt x="174" y="174"/>
                    <a:pt x="222" y="177"/>
                  </a:cubicBezTo>
                  <a:cubicBezTo>
                    <a:pt x="220" y="173"/>
                    <a:pt x="219" y="168"/>
                    <a:pt x="219" y="164"/>
                  </a:cubicBezTo>
                  <a:cubicBezTo>
                    <a:pt x="219" y="132"/>
                    <a:pt x="246" y="105"/>
                    <a:pt x="277" y="105"/>
                  </a:cubicBezTo>
                  <a:cubicBezTo>
                    <a:pt x="294" y="105"/>
                    <a:pt x="309" y="113"/>
                    <a:pt x="319" y="125"/>
                  </a:cubicBezTo>
                  <a:cubicBezTo>
                    <a:pt x="333" y="122"/>
                    <a:pt x="345" y="117"/>
                    <a:pt x="355" y="111"/>
                  </a:cubicBezTo>
                  <a:cubicBezTo>
                    <a:pt x="351" y="123"/>
                    <a:pt x="342" y="135"/>
                    <a:pt x="330" y="141"/>
                  </a:cubicBezTo>
                  <a:cubicBezTo>
                    <a:pt x="342" y="141"/>
                    <a:pt x="354" y="138"/>
                    <a:pt x="363" y="132"/>
                  </a:cubicBezTo>
                  <a:cubicBezTo>
                    <a:pt x="355" y="144"/>
                    <a:pt x="346" y="155"/>
                    <a:pt x="334" y="162"/>
                  </a:cubicBezTo>
                  <a:close/>
                </a:path>
              </a:pathLst>
            </a:custGeom>
            <a:solidFill>
              <a:srgbClr val="00ACE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30"/>
            <p:cNvSpPr>
              <a:spLocks noEditPoints="1"/>
            </p:cNvSpPr>
            <p:nvPr/>
          </p:nvSpPr>
          <p:spPr bwMode="auto">
            <a:xfrm>
              <a:off x="3928275" y="2862320"/>
              <a:ext cx="295415" cy="296560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334 w 437"/>
                <a:gd name="T11" fmla="*/ 162 h 438"/>
                <a:gd name="T12" fmla="*/ 334 w 437"/>
                <a:gd name="T13" fmla="*/ 171 h 438"/>
                <a:gd name="T14" fmla="*/ 171 w 437"/>
                <a:gd name="T15" fmla="*/ 333 h 438"/>
                <a:gd name="T16" fmla="*/ 84 w 437"/>
                <a:gd name="T17" fmla="*/ 308 h 438"/>
                <a:gd name="T18" fmla="*/ 97 w 437"/>
                <a:gd name="T19" fmla="*/ 309 h 438"/>
                <a:gd name="T20" fmla="*/ 168 w 437"/>
                <a:gd name="T21" fmla="*/ 284 h 438"/>
                <a:gd name="T22" fmla="*/ 114 w 437"/>
                <a:gd name="T23" fmla="*/ 245 h 438"/>
                <a:gd name="T24" fmla="*/ 126 w 437"/>
                <a:gd name="T25" fmla="*/ 246 h 438"/>
                <a:gd name="T26" fmla="*/ 141 w 437"/>
                <a:gd name="T27" fmla="*/ 243 h 438"/>
                <a:gd name="T28" fmla="*/ 94 w 437"/>
                <a:gd name="T29" fmla="*/ 186 h 438"/>
                <a:gd name="T30" fmla="*/ 120 w 437"/>
                <a:gd name="T31" fmla="*/ 194 h 438"/>
                <a:gd name="T32" fmla="*/ 96 w 437"/>
                <a:gd name="T33" fmla="*/ 146 h 438"/>
                <a:gd name="T34" fmla="*/ 102 w 437"/>
                <a:gd name="T35" fmla="*/ 117 h 438"/>
                <a:gd name="T36" fmla="*/ 222 w 437"/>
                <a:gd name="T37" fmla="*/ 177 h 438"/>
                <a:gd name="T38" fmla="*/ 219 w 437"/>
                <a:gd name="T39" fmla="*/ 164 h 438"/>
                <a:gd name="T40" fmla="*/ 277 w 437"/>
                <a:gd name="T41" fmla="*/ 105 h 438"/>
                <a:gd name="T42" fmla="*/ 319 w 437"/>
                <a:gd name="T43" fmla="*/ 125 h 438"/>
                <a:gd name="T44" fmla="*/ 355 w 437"/>
                <a:gd name="T45" fmla="*/ 111 h 438"/>
                <a:gd name="T46" fmla="*/ 330 w 437"/>
                <a:gd name="T47" fmla="*/ 141 h 438"/>
                <a:gd name="T48" fmla="*/ 363 w 437"/>
                <a:gd name="T49" fmla="*/ 132 h 438"/>
                <a:gd name="T50" fmla="*/ 334 w 437"/>
                <a:gd name="T51" fmla="*/ 16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334" y="162"/>
                  </a:moveTo>
                  <a:cubicBezTo>
                    <a:pt x="334" y="165"/>
                    <a:pt x="334" y="168"/>
                    <a:pt x="334" y="171"/>
                  </a:cubicBezTo>
                  <a:cubicBezTo>
                    <a:pt x="334" y="246"/>
                    <a:pt x="277" y="333"/>
                    <a:pt x="171" y="333"/>
                  </a:cubicBezTo>
                  <a:cubicBezTo>
                    <a:pt x="138" y="333"/>
                    <a:pt x="108" y="324"/>
                    <a:pt x="84" y="308"/>
                  </a:cubicBezTo>
                  <a:cubicBezTo>
                    <a:pt x="87" y="309"/>
                    <a:pt x="93" y="309"/>
                    <a:pt x="97" y="309"/>
                  </a:cubicBezTo>
                  <a:cubicBezTo>
                    <a:pt x="123" y="309"/>
                    <a:pt x="148" y="300"/>
                    <a:pt x="168" y="284"/>
                  </a:cubicBezTo>
                  <a:cubicBezTo>
                    <a:pt x="144" y="284"/>
                    <a:pt x="123" y="267"/>
                    <a:pt x="114" y="245"/>
                  </a:cubicBezTo>
                  <a:cubicBezTo>
                    <a:pt x="118" y="245"/>
                    <a:pt x="121" y="246"/>
                    <a:pt x="126" y="246"/>
                  </a:cubicBezTo>
                  <a:cubicBezTo>
                    <a:pt x="130" y="246"/>
                    <a:pt x="135" y="245"/>
                    <a:pt x="141" y="243"/>
                  </a:cubicBezTo>
                  <a:cubicBezTo>
                    <a:pt x="114" y="237"/>
                    <a:pt x="94" y="215"/>
                    <a:pt x="94" y="186"/>
                  </a:cubicBezTo>
                  <a:cubicBezTo>
                    <a:pt x="102" y="191"/>
                    <a:pt x="111" y="192"/>
                    <a:pt x="120" y="194"/>
                  </a:cubicBezTo>
                  <a:cubicBezTo>
                    <a:pt x="105" y="183"/>
                    <a:pt x="96" y="165"/>
                    <a:pt x="96" y="146"/>
                  </a:cubicBezTo>
                  <a:cubicBezTo>
                    <a:pt x="96" y="135"/>
                    <a:pt x="97" y="125"/>
                    <a:pt x="102" y="117"/>
                  </a:cubicBezTo>
                  <a:cubicBezTo>
                    <a:pt x="132" y="152"/>
                    <a:pt x="174" y="174"/>
                    <a:pt x="222" y="177"/>
                  </a:cubicBezTo>
                  <a:cubicBezTo>
                    <a:pt x="220" y="173"/>
                    <a:pt x="219" y="168"/>
                    <a:pt x="219" y="164"/>
                  </a:cubicBezTo>
                  <a:cubicBezTo>
                    <a:pt x="219" y="132"/>
                    <a:pt x="246" y="105"/>
                    <a:pt x="277" y="105"/>
                  </a:cubicBezTo>
                  <a:cubicBezTo>
                    <a:pt x="294" y="105"/>
                    <a:pt x="309" y="113"/>
                    <a:pt x="319" y="125"/>
                  </a:cubicBezTo>
                  <a:cubicBezTo>
                    <a:pt x="333" y="122"/>
                    <a:pt x="345" y="117"/>
                    <a:pt x="355" y="111"/>
                  </a:cubicBezTo>
                  <a:cubicBezTo>
                    <a:pt x="351" y="123"/>
                    <a:pt x="342" y="135"/>
                    <a:pt x="330" y="141"/>
                  </a:cubicBezTo>
                  <a:cubicBezTo>
                    <a:pt x="342" y="141"/>
                    <a:pt x="354" y="138"/>
                    <a:pt x="363" y="132"/>
                  </a:cubicBezTo>
                  <a:cubicBezTo>
                    <a:pt x="355" y="144"/>
                    <a:pt x="346" y="155"/>
                    <a:pt x="334" y="162"/>
                  </a:cubicBezTo>
                  <a:close/>
                </a:path>
              </a:pathLst>
            </a:custGeom>
            <a:solidFill>
              <a:srgbClr val="00ACE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30"/>
            <p:cNvSpPr>
              <a:spLocks noEditPoints="1"/>
            </p:cNvSpPr>
            <p:nvPr/>
          </p:nvSpPr>
          <p:spPr bwMode="auto">
            <a:xfrm>
              <a:off x="4271001" y="2862320"/>
              <a:ext cx="295415" cy="296560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334 w 437"/>
                <a:gd name="T11" fmla="*/ 162 h 438"/>
                <a:gd name="T12" fmla="*/ 334 w 437"/>
                <a:gd name="T13" fmla="*/ 171 h 438"/>
                <a:gd name="T14" fmla="*/ 171 w 437"/>
                <a:gd name="T15" fmla="*/ 333 h 438"/>
                <a:gd name="T16" fmla="*/ 84 w 437"/>
                <a:gd name="T17" fmla="*/ 308 h 438"/>
                <a:gd name="T18" fmla="*/ 97 w 437"/>
                <a:gd name="T19" fmla="*/ 309 h 438"/>
                <a:gd name="T20" fmla="*/ 168 w 437"/>
                <a:gd name="T21" fmla="*/ 284 h 438"/>
                <a:gd name="T22" fmla="*/ 114 w 437"/>
                <a:gd name="T23" fmla="*/ 245 h 438"/>
                <a:gd name="T24" fmla="*/ 126 w 437"/>
                <a:gd name="T25" fmla="*/ 246 h 438"/>
                <a:gd name="T26" fmla="*/ 141 w 437"/>
                <a:gd name="T27" fmla="*/ 243 h 438"/>
                <a:gd name="T28" fmla="*/ 94 w 437"/>
                <a:gd name="T29" fmla="*/ 186 h 438"/>
                <a:gd name="T30" fmla="*/ 120 w 437"/>
                <a:gd name="T31" fmla="*/ 194 h 438"/>
                <a:gd name="T32" fmla="*/ 96 w 437"/>
                <a:gd name="T33" fmla="*/ 146 h 438"/>
                <a:gd name="T34" fmla="*/ 102 w 437"/>
                <a:gd name="T35" fmla="*/ 117 h 438"/>
                <a:gd name="T36" fmla="*/ 222 w 437"/>
                <a:gd name="T37" fmla="*/ 177 h 438"/>
                <a:gd name="T38" fmla="*/ 219 w 437"/>
                <a:gd name="T39" fmla="*/ 164 h 438"/>
                <a:gd name="T40" fmla="*/ 277 w 437"/>
                <a:gd name="T41" fmla="*/ 105 h 438"/>
                <a:gd name="T42" fmla="*/ 319 w 437"/>
                <a:gd name="T43" fmla="*/ 125 h 438"/>
                <a:gd name="T44" fmla="*/ 355 w 437"/>
                <a:gd name="T45" fmla="*/ 111 h 438"/>
                <a:gd name="T46" fmla="*/ 330 w 437"/>
                <a:gd name="T47" fmla="*/ 141 h 438"/>
                <a:gd name="T48" fmla="*/ 363 w 437"/>
                <a:gd name="T49" fmla="*/ 132 h 438"/>
                <a:gd name="T50" fmla="*/ 334 w 437"/>
                <a:gd name="T51" fmla="*/ 16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334" y="162"/>
                  </a:moveTo>
                  <a:cubicBezTo>
                    <a:pt x="334" y="165"/>
                    <a:pt x="334" y="168"/>
                    <a:pt x="334" y="171"/>
                  </a:cubicBezTo>
                  <a:cubicBezTo>
                    <a:pt x="334" y="246"/>
                    <a:pt x="277" y="333"/>
                    <a:pt x="171" y="333"/>
                  </a:cubicBezTo>
                  <a:cubicBezTo>
                    <a:pt x="138" y="333"/>
                    <a:pt x="108" y="324"/>
                    <a:pt x="84" y="308"/>
                  </a:cubicBezTo>
                  <a:cubicBezTo>
                    <a:pt x="87" y="309"/>
                    <a:pt x="93" y="309"/>
                    <a:pt x="97" y="309"/>
                  </a:cubicBezTo>
                  <a:cubicBezTo>
                    <a:pt x="123" y="309"/>
                    <a:pt x="148" y="300"/>
                    <a:pt x="168" y="284"/>
                  </a:cubicBezTo>
                  <a:cubicBezTo>
                    <a:pt x="144" y="284"/>
                    <a:pt x="123" y="267"/>
                    <a:pt x="114" y="245"/>
                  </a:cubicBezTo>
                  <a:cubicBezTo>
                    <a:pt x="118" y="245"/>
                    <a:pt x="121" y="246"/>
                    <a:pt x="126" y="246"/>
                  </a:cubicBezTo>
                  <a:cubicBezTo>
                    <a:pt x="130" y="246"/>
                    <a:pt x="135" y="245"/>
                    <a:pt x="141" y="243"/>
                  </a:cubicBezTo>
                  <a:cubicBezTo>
                    <a:pt x="114" y="237"/>
                    <a:pt x="94" y="215"/>
                    <a:pt x="94" y="186"/>
                  </a:cubicBezTo>
                  <a:cubicBezTo>
                    <a:pt x="102" y="191"/>
                    <a:pt x="111" y="192"/>
                    <a:pt x="120" y="194"/>
                  </a:cubicBezTo>
                  <a:cubicBezTo>
                    <a:pt x="105" y="183"/>
                    <a:pt x="96" y="165"/>
                    <a:pt x="96" y="146"/>
                  </a:cubicBezTo>
                  <a:cubicBezTo>
                    <a:pt x="96" y="135"/>
                    <a:pt x="97" y="125"/>
                    <a:pt x="102" y="117"/>
                  </a:cubicBezTo>
                  <a:cubicBezTo>
                    <a:pt x="132" y="152"/>
                    <a:pt x="174" y="174"/>
                    <a:pt x="222" y="177"/>
                  </a:cubicBezTo>
                  <a:cubicBezTo>
                    <a:pt x="220" y="173"/>
                    <a:pt x="219" y="168"/>
                    <a:pt x="219" y="164"/>
                  </a:cubicBezTo>
                  <a:cubicBezTo>
                    <a:pt x="219" y="132"/>
                    <a:pt x="246" y="105"/>
                    <a:pt x="277" y="105"/>
                  </a:cubicBezTo>
                  <a:cubicBezTo>
                    <a:pt x="294" y="105"/>
                    <a:pt x="309" y="113"/>
                    <a:pt x="319" y="125"/>
                  </a:cubicBezTo>
                  <a:cubicBezTo>
                    <a:pt x="333" y="122"/>
                    <a:pt x="345" y="117"/>
                    <a:pt x="355" y="111"/>
                  </a:cubicBezTo>
                  <a:cubicBezTo>
                    <a:pt x="351" y="123"/>
                    <a:pt x="342" y="135"/>
                    <a:pt x="330" y="141"/>
                  </a:cubicBezTo>
                  <a:cubicBezTo>
                    <a:pt x="342" y="141"/>
                    <a:pt x="354" y="138"/>
                    <a:pt x="363" y="132"/>
                  </a:cubicBezTo>
                  <a:cubicBezTo>
                    <a:pt x="355" y="144"/>
                    <a:pt x="346" y="155"/>
                    <a:pt x="334" y="162"/>
                  </a:cubicBezTo>
                  <a:close/>
                </a:path>
              </a:pathLst>
            </a:custGeom>
            <a:solidFill>
              <a:srgbClr val="00ACE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30"/>
            <p:cNvSpPr>
              <a:spLocks noEditPoints="1"/>
            </p:cNvSpPr>
            <p:nvPr/>
          </p:nvSpPr>
          <p:spPr bwMode="auto">
            <a:xfrm>
              <a:off x="4607621" y="2862320"/>
              <a:ext cx="295415" cy="296560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334 w 437"/>
                <a:gd name="T11" fmla="*/ 162 h 438"/>
                <a:gd name="T12" fmla="*/ 334 w 437"/>
                <a:gd name="T13" fmla="*/ 171 h 438"/>
                <a:gd name="T14" fmla="*/ 171 w 437"/>
                <a:gd name="T15" fmla="*/ 333 h 438"/>
                <a:gd name="T16" fmla="*/ 84 w 437"/>
                <a:gd name="T17" fmla="*/ 308 h 438"/>
                <a:gd name="T18" fmla="*/ 97 w 437"/>
                <a:gd name="T19" fmla="*/ 309 h 438"/>
                <a:gd name="T20" fmla="*/ 168 w 437"/>
                <a:gd name="T21" fmla="*/ 284 h 438"/>
                <a:gd name="T22" fmla="*/ 114 w 437"/>
                <a:gd name="T23" fmla="*/ 245 h 438"/>
                <a:gd name="T24" fmla="*/ 126 w 437"/>
                <a:gd name="T25" fmla="*/ 246 h 438"/>
                <a:gd name="T26" fmla="*/ 141 w 437"/>
                <a:gd name="T27" fmla="*/ 243 h 438"/>
                <a:gd name="T28" fmla="*/ 94 w 437"/>
                <a:gd name="T29" fmla="*/ 186 h 438"/>
                <a:gd name="T30" fmla="*/ 120 w 437"/>
                <a:gd name="T31" fmla="*/ 194 h 438"/>
                <a:gd name="T32" fmla="*/ 96 w 437"/>
                <a:gd name="T33" fmla="*/ 146 h 438"/>
                <a:gd name="T34" fmla="*/ 102 w 437"/>
                <a:gd name="T35" fmla="*/ 117 h 438"/>
                <a:gd name="T36" fmla="*/ 222 w 437"/>
                <a:gd name="T37" fmla="*/ 177 h 438"/>
                <a:gd name="T38" fmla="*/ 219 w 437"/>
                <a:gd name="T39" fmla="*/ 164 h 438"/>
                <a:gd name="T40" fmla="*/ 277 w 437"/>
                <a:gd name="T41" fmla="*/ 105 h 438"/>
                <a:gd name="T42" fmla="*/ 319 w 437"/>
                <a:gd name="T43" fmla="*/ 125 h 438"/>
                <a:gd name="T44" fmla="*/ 355 w 437"/>
                <a:gd name="T45" fmla="*/ 111 h 438"/>
                <a:gd name="T46" fmla="*/ 330 w 437"/>
                <a:gd name="T47" fmla="*/ 141 h 438"/>
                <a:gd name="T48" fmla="*/ 363 w 437"/>
                <a:gd name="T49" fmla="*/ 132 h 438"/>
                <a:gd name="T50" fmla="*/ 334 w 437"/>
                <a:gd name="T51" fmla="*/ 16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334" y="162"/>
                  </a:moveTo>
                  <a:cubicBezTo>
                    <a:pt x="334" y="165"/>
                    <a:pt x="334" y="168"/>
                    <a:pt x="334" y="171"/>
                  </a:cubicBezTo>
                  <a:cubicBezTo>
                    <a:pt x="334" y="246"/>
                    <a:pt x="277" y="333"/>
                    <a:pt x="171" y="333"/>
                  </a:cubicBezTo>
                  <a:cubicBezTo>
                    <a:pt x="138" y="333"/>
                    <a:pt x="108" y="324"/>
                    <a:pt x="84" y="308"/>
                  </a:cubicBezTo>
                  <a:cubicBezTo>
                    <a:pt x="87" y="309"/>
                    <a:pt x="93" y="309"/>
                    <a:pt x="97" y="309"/>
                  </a:cubicBezTo>
                  <a:cubicBezTo>
                    <a:pt x="123" y="309"/>
                    <a:pt x="148" y="300"/>
                    <a:pt x="168" y="284"/>
                  </a:cubicBezTo>
                  <a:cubicBezTo>
                    <a:pt x="144" y="284"/>
                    <a:pt x="123" y="267"/>
                    <a:pt x="114" y="245"/>
                  </a:cubicBezTo>
                  <a:cubicBezTo>
                    <a:pt x="118" y="245"/>
                    <a:pt x="121" y="246"/>
                    <a:pt x="126" y="246"/>
                  </a:cubicBezTo>
                  <a:cubicBezTo>
                    <a:pt x="130" y="246"/>
                    <a:pt x="135" y="245"/>
                    <a:pt x="141" y="243"/>
                  </a:cubicBezTo>
                  <a:cubicBezTo>
                    <a:pt x="114" y="237"/>
                    <a:pt x="94" y="215"/>
                    <a:pt x="94" y="186"/>
                  </a:cubicBezTo>
                  <a:cubicBezTo>
                    <a:pt x="102" y="191"/>
                    <a:pt x="111" y="192"/>
                    <a:pt x="120" y="194"/>
                  </a:cubicBezTo>
                  <a:cubicBezTo>
                    <a:pt x="105" y="183"/>
                    <a:pt x="96" y="165"/>
                    <a:pt x="96" y="146"/>
                  </a:cubicBezTo>
                  <a:cubicBezTo>
                    <a:pt x="96" y="135"/>
                    <a:pt x="97" y="125"/>
                    <a:pt x="102" y="117"/>
                  </a:cubicBezTo>
                  <a:cubicBezTo>
                    <a:pt x="132" y="152"/>
                    <a:pt x="174" y="174"/>
                    <a:pt x="222" y="177"/>
                  </a:cubicBezTo>
                  <a:cubicBezTo>
                    <a:pt x="220" y="173"/>
                    <a:pt x="219" y="168"/>
                    <a:pt x="219" y="164"/>
                  </a:cubicBezTo>
                  <a:cubicBezTo>
                    <a:pt x="219" y="132"/>
                    <a:pt x="246" y="105"/>
                    <a:pt x="277" y="105"/>
                  </a:cubicBezTo>
                  <a:cubicBezTo>
                    <a:pt x="294" y="105"/>
                    <a:pt x="309" y="113"/>
                    <a:pt x="319" y="125"/>
                  </a:cubicBezTo>
                  <a:cubicBezTo>
                    <a:pt x="333" y="122"/>
                    <a:pt x="345" y="117"/>
                    <a:pt x="355" y="111"/>
                  </a:cubicBezTo>
                  <a:cubicBezTo>
                    <a:pt x="351" y="123"/>
                    <a:pt x="342" y="135"/>
                    <a:pt x="330" y="141"/>
                  </a:cubicBezTo>
                  <a:cubicBezTo>
                    <a:pt x="342" y="141"/>
                    <a:pt x="354" y="138"/>
                    <a:pt x="363" y="132"/>
                  </a:cubicBezTo>
                  <a:cubicBezTo>
                    <a:pt x="355" y="144"/>
                    <a:pt x="346" y="155"/>
                    <a:pt x="334" y="162"/>
                  </a:cubicBezTo>
                  <a:close/>
                </a:path>
              </a:pathLst>
            </a:custGeom>
            <a:solidFill>
              <a:srgbClr val="00ACE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30"/>
            <p:cNvSpPr>
              <a:spLocks noEditPoints="1"/>
            </p:cNvSpPr>
            <p:nvPr/>
          </p:nvSpPr>
          <p:spPr bwMode="auto">
            <a:xfrm>
              <a:off x="4950633" y="2862320"/>
              <a:ext cx="295415" cy="296560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334 w 437"/>
                <a:gd name="T11" fmla="*/ 162 h 438"/>
                <a:gd name="T12" fmla="*/ 334 w 437"/>
                <a:gd name="T13" fmla="*/ 171 h 438"/>
                <a:gd name="T14" fmla="*/ 171 w 437"/>
                <a:gd name="T15" fmla="*/ 333 h 438"/>
                <a:gd name="T16" fmla="*/ 84 w 437"/>
                <a:gd name="T17" fmla="*/ 308 h 438"/>
                <a:gd name="T18" fmla="*/ 97 w 437"/>
                <a:gd name="T19" fmla="*/ 309 h 438"/>
                <a:gd name="T20" fmla="*/ 168 w 437"/>
                <a:gd name="T21" fmla="*/ 284 h 438"/>
                <a:gd name="T22" fmla="*/ 114 w 437"/>
                <a:gd name="T23" fmla="*/ 245 h 438"/>
                <a:gd name="T24" fmla="*/ 126 w 437"/>
                <a:gd name="T25" fmla="*/ 246 h 438"/>
                <a:gd name="T26" fmla="*/ 141 w 437"/>
                <a:gd name="T27" fmla="*/ 243 h 438"/>
                <a:gd name="T28" fmla="*/ 94 w 437"/>
                <a:gd name="T29" fmla="*/ 186 h 438"/>
                <a:gd name="T30" fmla="*/ 120 w 437"/>
                <a:gd name="T31" fmla="*/ 194 h 438"/>
                <a:gd name="T32" fmla="*/ 96 w 437"/>
                <a:gd name="T33" fmla="*/ 146 h 438"/>
                <a:gd name="T34" fmla="*/ 102 w 437"/>
                <a:gd name="T35" fmla="*/ 117 h 438"/>
                <a:gd name="T36" fmla="*/ 222 w 437"/>
                <a:gd name="T37" fmla="*/ 177 h 438"/>
                <a:gd name="T38" fmla="*/ 219 w 437"/>
                <a:gd name="T39" fmla="*/ 164 h 438"/>
                <a:gd name="T40" fmla="*/ 277 w 437"/>
                <a:gd name="T41" fmla="*/ 105 h 438"/>
                <a:gd name="T42" fmla="*/ 319 w 437"/>
                <a:gd name="T43" fmla="*/ 125 h 438"/>
                <a:gd name="T44" fmla="*/ 355 w 437"/>
                <a:gd name="T45" fmla="*/ 111 h 438"/>
                <a:gd name="T46" fmla="*/ 330 w 437"/>
                <a:gd name="T47" fmla="*/ 141 h 438"/>
                <a:gd name="T48" fmla="*/ 363 w 437"/>
                <a:gd name="T49" fmla="*/ 132 h 438"/>
                <a:gd name="T50" fmla="*/ 334 w 437"/>
                <a:gd name="T51" fmla="*/ 162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334" y="162"/>
                  </a:moveTo>
                  <a:cubicBezTo>
                    <a:pt x="334" y="165"/>
                    <a:pt x="334" y="168"/>
                    <a:pt x="334" y="171"/>
                  </a:cubicBezTo>
                  <a:cubicBezTo>
                    <a:pt x="334" y="246"/>
                    <a:pt x="277" y="333"/>
                    <a:pt x="171" y="333"/>
                  </a:cubicBezTo>
                  <a:cubicBezTo>
                    <a:pt x="138" y="333"/>
                    <a:pt x="108" y="324"/>
                    <a:pt x="84" y="308"/>
                  </a:cubicBezTo>
                  <a:cubicBezTo>
                    <a:pt x="87" y="309"/>
                    <a:pt x="93" y="309"/>
                    <a:pt x="97" y="309"/>
                  </a:cubicBezTo>
                  <a:cubicBezTo>
                    <a:pt x="123" y="309"/>
                    <a:pt x="148" y="300"/>
                    <a:pt x="168" y="284"/>
                  </a:cubicBezTo>
                  <a:cubicBezTo>
                    <a:pt x="144" y="284"/>
                    <a:pt x="123" y="267"/>
                    <a:pt x="114" y="245"/>
                  </a:cubicBezTo>
                  <a:cubicBezTo>
                    <a:pt x="118" y="245"/>
                    <a:pt x="121" y="246"/>
                    <a:pt x="126" y="246"/>
                  </a:cubicBezTo>
                  <a:cubicBezTo>
                    <a:pt x="130" y="246"/>
                    <a:pt x="135" y="245"/>
                    <a:pt x="141" y="243"/>
                  </a:cubicBezTo>
                  <a:cubicBezTo>
                    <a:pt x="114" y="237"/>
                    <a:pt x="94" y="215"/>
                    <a:pt x="94" y="186"/>
                  </a:cubicBezTo>
                  <a:cubicBezTo>
                    <a:pt x="102" y="191"/>
                    <a:pt x="111" y="192"/>
                    <a:pt x="120" y="194"/>
                  </a:cubicBezTo>
                  <a:cubicBezTo>
                    <a:pt x="105" y="183"/>
                    <a:pt x="96" y="165"/>
                    <a:pt x="96" y="146"/>
                  </a:cubicBezTo>
                  <a:cubicBezTo>
                    <a:pt x="96" y="135"/>
                    <a:pt x="97" y="125"/>
                    <a:pt x="102" y="117"/>
                  </a:cubicBezTo>
                  <a:cubicBezTo>
                    <a:pt x="132" y="152"/>
                    <a:pt x="174" y="174"/>
                    <a:pt x="222" y="177"/>
                  </a:cubicBezTo>
                  <a:cubicBezTo>
                    <a:pt x="220" y="173"/>
                    <a:pt x="219" y="168"/>
                    <a:pt x="219" y="164"/>
                  </a:cubicBezTo>
                  <a:cubicBezTo>
                    <a:pt x="219" y="132"/>
                    <a:pt x="246" y="105"/>
                    <a:pt x="277" y="105"/>
                  </a:cubicBezTo>
                  <a:cubicBezTo>
                    <a:pt x="294" y="105"/>
                    <a:pt x="309" y="113"/>
                    <a:pt x="319" y="125"/>
                  </a:cubicBezTo>
                  <a:cubicBezTo>
                    <a:pt x="333" y="122"/>
                    <a:pt x="345" y="117"/>
                    <a:pt x="355" y="111"/>
                  </a:cubicBezTo>
                  <a:cubicBezTo>
                    <a:pt x="351" y="123"/>
                    <a:pt x="342" y="135"/>
                    <a:pt x="330" y="141"/>
                  </a:cubicBezTo>
                  <a:cubicBezTo>
                    <a:pt x="342" y="141"/>
                    <a:pt x="354" y="138"/>
                    <a:pt x="363" y="132"/>
                  </a:cubicBezTo>
                  <a:cubicBezTo>
                    <a:pt x="355" y="144"/>
                    <a:pt x="346" y="155"/>
                    <a:pt x="334" y="162"/>
                  </a:cubicBezTo>
                  <a:close/>
                </a:path>
              </a:pathLst>
            </a:custGeom>
            <a:solidFill>
              <a:srgbClr val="00ACE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0" name="TextBox 299"/>
          <p:cNvSpPr txBox="1">
            <a:spLocks/>
          </p:cNvSpPr>
          <p:nvPr/>
        </p:nvSpPr>
        <p:spPr>
          <a:xfrm>
            <a:off x="3591489" y="2634363"/>
            <a:ext cx="1258048" cy="1723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spcAft>
                <a:spcPts val="300"/>
              </a:spcAft>
            </a:pPr>
            <a:r>
              <a:rPr lang="nb-NO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Roboto Light" pitchFamily="2" charset="0"/>
                <a:cs typeface="Roboto Condensed Regular"/>
              </a:rPr>
              <a:t>Twitter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  <a:ea typeface="Roboto Light" pitchFamily="2" charset="0"/>
              <a:cs typeface="Roboto Condensed Regular"/>
            </a:endParaRPr>
          </a:p>
        </p:txBody>
      </p:sp>
      <p:sp>
        <p:nvSpPr>
          <p:cNvPr id="301" name="TextBox 300"/>
          <p:cNvSpPr txBox="1">
            <a:spLocks/>
          </p:cNvSpPr>
          <p:nvPr/>
        </p:nvSpPr>
        <p:spPr>
          <a:xfrm>
            <a:off x="3591489" y="3298274"/>
            <a:ext cx="1258048" cy="1723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spcAft>
                <a:spcPts val="300"/>
              </a:spcAft>
            </a:pPr>
            <a:r>
              <a:rPr lang="nb-NO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Roboto Light" pitchFamily="2" charset="0"/>
                <a:cs typeface="Roboto Condensed Regular"/>
              </a:rPr>
              <a:t>Facebook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  <a:ea typeface="Roboto Light" pitchFamily="2" charset="0"/>
              <a:cs typeface="Roboto Condensed Regular"/>
            </a:endParaRPr>
          </a:p>
        </p:txBody>
      </p:sp>
      <p:sp>
        <p:nvSpPr>
          <p:cNvPr id="322" name="TextBox 321"/>
          <p:cNvSpPr txBox="1">
            <a:spLocks/>
          </p:cNvSpPr>
          <p:nvPr/>
        </p:nvSpPr>
        <p:spPr>
          <a:xfrm>
            <a:off x="6422575" y="1985787"/>
            <a:ext cx="1258048" cy="1723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spcAft>
                <a:spcPts val="300"/>
              </a:spcAft>
            </a:pPr>
            <a:r>
              <a:rPr lang="nb-NO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Roboto Light" pitchFamily="2" charset="0"/>
                <a:cs typeface="Roboto Condensed Regular"/>
              </a:rPr>
              <a:t>Linkedin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  <a:ea typeface="Roboto Light" pitchFamily="2" charset="0"/>
              <a:cs typeface="Roboto Condensed Regular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6422598" y="3514177"/>
            <a:ext cx="1654679" cy="296560"/>
            <a:chOff x="6422598" y="3514177"/>
            <a:chExt cx="1654679" cy="296560"/>
          </a:xfrm>
        </p:grpSpPr>
        <p:sp>
          <p:nvSpPr>
            <p:cNvPr id="321" name="Freeform 29"/>
            <p:cNvSpPr>
              <a:spLocks noEditPoints="1"/>
            </p:cNvSpPr>
            <p:nvPr/>
          </p:nvSpPr>
          <p:spPr bwMode="auto">
            <a:xfrm>
              <a:off x="6422598" y="3514177"/>
              <a:ext cx="295701" cy="296560"/>
            </a:xfrm>
            <a:custGeom>
              <a:avLst/>
              <a:gdLst>
                <a:gd name="T0" fmla="*/ 218 w 437"/>
                <a:gd name="T1" fmla="*/ 0 h 438"/>
                <a:gd name="T2" fmla="*/ 0 w 437"/>
                <a:gd name="T3" fmla="*/ 219 h 438"/>
                <a:gd name="T4" fmla="*/ 218 w 437"/>
                <a:gd name="T5" fmla="*/ 438 h 438"/>
                <a:gd name="T6" fmla="*/ 437 w 437"/>
                <a:gd name="T7" fmla="*/ 219 h 438"/>
                <a:gd name="T8" fmla="*/ 218 w 437"/>
                <a:gd name="T9" fmla="*/ 0 h 438"/>
                <a:gd name="T10" fmla="*/ 277 w 437"/>
                <a:gd name="T11" fmla="*/ 219 h 438"/>
                <a:gd name="T12" fmla="*/ 241 w 437"/>
                <a:gd name="T13" fmla="*/ 219 h 438"/>
                <a:gd name="T14" fmla="*/ 241 w 437"/>
                <a:gd name="T15" fmla="*/ 345 h 438"/>
                <a:gd name="T16" fmla="*/ 189 w 437"/>
                <a:gd name="T17" fmla="*/ 345 h 438"/>
                <a:gd name="T18" fmla="*/ 189 w 437"/>
                <a:gd name="T19" fmla="*/ 219 h 438"/>
                <a:gd name="T20" fmla="*/ 164 w 437"/>
                <a:gd name="T21" fmla="*/ 219 h 438"/>
                <a:gd name="T22" fmla="*/ 164 w 437"/>
                <a:gd name="T23" fmla="*/ 174 h 438"/>
                <a:gd name="T24" fmla="*/ 189 w 437"/>
                <a:gd name="T25" fmla="*/ 174 h 438"/>
                <a:gd name="T26" fmla="*/ 189 w 437"/>
                <a:gd name="T27" fmla="*/ 145 h 438"/>
                <a:gd name="T28" fmla="*/ 241 w 437"/>
                <a:gd name="T29" fmla="*/ 93 h 438"/>
                <a:gd name="T30" fmla="*/ 279 w 437"/>
                <a:gd name="T31" fmla="*/ 93 h 438"/>
                <a:gd name="T32" fmla="*/ 279 w 437"/>
                <a:gd name="T33" fmla="*/ 137 h 438"/>
                <a:gd name="T34" fmla="*/ 253 w 437"/>
                <a:gd name="T35" fmla="*/ 137 h 438"/>
                <a:gd name="T36" fmla="*/ 241 w 437"/>
                <a:gd name="T37" fmla="*/ 149 h 438"/>
                <a:gd name="T38" fmla="*/ 241 w 437"/>
                <a:gd name="T39" fmla="*/ 174 h 438"/>
                <a:gd name="T40" fmla="*/ 281 w 437"/>
                <a:gd name="T41" fmla="*/ 174 h 438"/>
                <a:gd name="T42" fmla="*/ 277 w 437"/>
                <a:gd name="T43" fmla="*/ 2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7" h="438">
                  <a:moveTo>
                    <a:pt x="218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8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8" y="0"/>
                  </a:cubicBezTo>
                  <a:close/>
                  <a:moveTo>
                    <a:pt x="277" y="219"/>
                  </a:moveTo>
                  <a:cubicBezTo>
                    <a:pt x="241" y="219"/>
                    <a:pt x="241" y="219"/>
                    <a:pt x="241" y="219"/>
                  </a:cubicBezTo>
                  <a:cubicBezTo>
                    <a:pt x="241" y="275"/>
                    <a:pt x="241" y="345"/>
                    <a:pt x="241" y="345"/>
                  </a:cubicBezTo>
                  <a:cubicBezTo>
                    <a:pt x="189" y="345"/>
                    <a:pt x="189" y="345"/>
                    <a:pt x="189" y="345"/>
                  </a:cubicBezTo>
                  <a:cubicBezTo>
                    <a:pt x="189" y="345"/>
                    <a:pt x="189" y="276"/>
                    <a:pt x="189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89" y="125"/>
                    <a:pt x="199" y="93"/>
                    <a:pt x="241" y="93"/>
                  </a:cubicBezTo>
                  <a:cubicBezTo>
                    <a:pt x="279" y="93"/>
                    <a:pt x="279" y="93"/>
                    <a:pt x="279" y="93"/>
                  </a:cubicBezTo>
                  <a:cubicBezTo>
                    <a:pt x="279" y="137"/>
                    <a:pt x="279" y="137"/>
                    <a:pt x="279" y="137"/>
                  </a:cubicBezTo>
                  <a:cubicBezTo>
                    <a:pt x="279" y="137"/>
                    <a:pt x="256" y="137"/>
                    <a:pt x="253" y="137"/>
                  </a:cubicBezTo>
                  <a:cubicBezTo>
                    <a:pt x="248" y="137"/>
                    <a:pt x="241" y="138"/>
                    <a:pt x="241" y="149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7" y="219"/>
                    <a:pt x="277" y="219"/>
                    <a:pt x="277" y="219"/>
                  </a:cubicBezTo>
                  <a:close/>
                </a:path>
              </a:pathLst>
            </a:custGeom>
            <a:solidFill>
              <a:srgbClr val="3B59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29"/>
            <p:cNvSpPr>
              <a:spLocks noEditPoints="1"/>
            </p:cNvSpPr>
            <p:nvPr/>
          </p:nvSpPr>
          <p:spPr bwMode="auto">
            <a:xfrm>
              <a:off x="6759218" y="3514177"/>
              <a:ext cx="295701" cy="296560"/>
            </a:xfrm>
            <a:custGeom>
              <a:avLst/>
              <a:gdLst>
                <a:gd name="T0" fmla="*/ 218 w 437"/>
                <a:gd name="T1" fmla="*/ 0 h 438"/>
                <a:gd name="T2" fmla="*/ 0 w 437"/>
                <a:gd name="T3" fmla="*/ 219 h 438"/>
                <a:gd name="T4" fmla="*/ 218 w 437"/>
                <a:gd name="T5" fmla="*/ 438 h 438"/>
                <a:gd name="T6" fmla="*/ 437 w 437"/>
                <a:gd name="T7" fmla="*/ 219 h 438"/>
                <a:gd name="T8" fmla="*/ 218 w 437"/>
                <a:gd name="T9" fmla="*/ 0 h 438"/>
                <a:gd name="T10" fmla="*/ 277 w 437"/>
                <a:gd name="T11" fmla="*/ 219 h 438"/>
                <a:gd name="T12" fmla="*/ 241 w 437"/>
                <a:gd name="T13" fmla="*/ 219 h 438"/>
                <a:gd name="T14" fmla="*/ 241 w 437"/>
                <a:gd name="T15" fmla="*/ 345 h 438"/>
                <a:gd name="T16" fmla="*/ 189 w 437"/>
                <a:gd name="T17" fmla="*/ 345 h 438"/>
                <a:gd name="T18" fmla="*/ 189 w 437"/>
                <a:gd name="T19" fmla="*/ 219 h 438"/>
                <a:gd name="T20" fmla="*/ 164 w 437"/>
                <a:gd name="T21" fmla="*/ 219 h 438"/>
                <a:gd name="T22" fmla="*/ 164 w 437"/>
                <a:gd name="T23" fmla="*/ 174 h 438"/>
                <a:gd name="T24" fmla="*/ 189 w 437"/>
                <a:gd name="T25" fmla="*/ 174 h 438"/>
                <a:gd name="T26" fmla="*/ 189 w 437"/>
                <a:gd name="T27" fmla="*/ 145 h 438"/>
                <a:gd name="T28" fmla="*/ 241 w 437"/>
                <a:gd name="T29" fmla="*/ 93 h 438"/>
                <a:gd name="T30" fmla="*/ 279 w 437"/>
                <a:gd name="T31" fmla="*/ 93 h 438"/>
                <a:gd name="T32" fmla="*/ 279 w 437"/>
                <a:gd name="T33" fmla="*/ 137 h 438"/>
                <a:gd name="T34" fmla="*/ 253 w 437"/>
                <a:gd name="T35" fmla="*/ 137 h 438"/>
                <a:gd name="T36" fmla="*/ 241 w 437"/>
                <a:gd name="T37" fmla="*/ 149 h 438"/>
                <a:gd name="T38" fmla="*/ 241 w 437"/>
                <a:gd name="T39" fmla="*/ 174 h 438"/>
                <a:gd name="T40" fmla="*/ 281 w 437"/>
                <a:gd name="T41" fmla="*/ 174 h 438"/>
                <a:gd name="T42" fmla="*/ 277 w 437"/>
                <a:gd name="T43" fmla="*/ 2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7" h="438">
                  <a:moveTo>
                    <a:pt x="218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8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8" y="0"/>
                  </a:cubicBezTo>
                  <a:close/>
                  <a:moveTo>
                    <a:pt x="277" y="219"/>
                  </a:moveTo>
                  <a:cubicBezTo>
                    <a:pt x="241" y="219"/>
                    <a:pt x="241" y="219"/>
                    <a:pt x="241" y="219"/>
                  </a:cubicBezTo>
                  <a:cubicBezTo>
                    <a:pt x="241" y="275"/>
                    <a:pt x="241" y="345"/>
                    <a:pt x="241" y="345"/>
                  </a:cubicBezTo>
                  <a:cubicBezTo>
                    <a:pt x="189" y="345"/>
                    <a:pt x="189" y="345"/>
                    <a:pt x="189" y="345"/>
                  </a:cubicBezTo>
                  <a:cubicBezTo>
                    <a:pt x="189" y="345"/>
                    <a:pt x="189" y="276"/>
                    <a:pt x="189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89" y="125"/>
                    <a:pt x="199" y="93"/>
                    <a:pt x="241" y="93"/>
                  </a:cubicBezTo>
                  <a:cubicBezTo>
                    <a:pt x="279" y="93"/>
                    <a:pt x="279" y="93"/>
                    <a:pt x="279" y="93"/>
                  </a:cubicBezTo>
                  <a:cubicBezTo>
                    <a:pt x="279" y="137"/>
                    <a:pt x="279" y="137"/>
                    <a:pt x="279" y="137"/>
                  </a:cubicBezTo>
                  <a:cubicBezTo>
                    <a:pt x="279" y="137"/>
                    <a:pt x="256" y="137"/>
                    <a:pt x="253" y="137"/>
                  </a:cubicBezTo>
                  <a:cubicBezTo>
                    <a:pt x="248" y="137"/>
                    <a:pt x="241" y="138"/>
                    <a:pt x="241" y="149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7" y="219"/>
                    <a:pt x="277" y="219"/>
                    <a:pt x="277" y="219"/>
                  </a:cubicBezTo>
                  <a:close/>
                </a:path>
              </a:pathLst>
            </a:custGeom>
            <a:solidFill>
              <a:srgbClr val="3B59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29"/>
            <p:cNvSpPr>
              <a:spLocks noEditPoints="1"/>
            </p:cNvSpPr>
            <p:nvPr/>
          </p:nvSpPr>
          <p:spPr bwMode="auto">
            <a:xfrm>
              <a:off x="7101944" y="3514177"/>
              <a:ext cx="295701" cy="296560"/>
            </a:xfrm>
            <a:custGeom>
              <a:avLst/>
              <a:gdLst>
                <a:gd name="T0" fmla="*/ 218 w 437"/>
                <a:gd name="T1" fmla="*/ 0 h 438"/>
                <a:gd name="T2" fmla="*/ 0 w 437"/>
                <a:gd name="T3" fmla="*/ 219 h 438"/>
                <a:gd name="T4" fmla="*/ 218 w 437"/>
                <a:gd name="T5" fmla="*/ 438 h 438"/>
                <a:gd name="T6" fmla="*/ 437 w 437"/>
                <a:gd name="T7" fmla="*/ 219 h 438"/>
                <a:gd name="T8" fmla="*/ 218 w 437"/>
                <a:gd name="T9" fmla="*/ 0 h 438"/>
                <a:gd name="T10" fmla="*/ 277 w 437"/>
                <a:gd name="T11" fmla="*/ 219 h 438"/>
                <a:gd name="T12" fmla="*/ 241 w 437"/>
                <a:gd name="T13" fmla="*/ 219 h 438"/>
                <a:gd name="T14" fmla="*/ 241 w 437"/>
                <a:gd name="T15" fmla="*/ 345 h 438"/>
                <a:gd name="T16" fmla="*/ 189 w 437"/>
                <a:gd name="T17" fmla="*/ 345 h 438"/>
                <a:gd name="T18" fmla="*/ 189 w 437"/>
                <a:gd name="T19" fmla="*/ 219 h 438"/>
                <a:gd name="T20" fmla="*/ 164 w 437"/>
                <a:gd name="T21" fmla="*/ 219 h 438"/>
                <a:gd name="T22" fmla="*/ 164 w 437"/>
                <a:gd name="T23" fmla="*/ 174 h 438"/>
                <a:gd name="T24" fmla="*/ 189 w 437"/>
                <a:gd name="T25" fmla="*/ 174 h 438"/>
                <a:gd name="T26" fmla="*/ 189 w 437"/>
                <a:gd name="T27" fmla="*/ 145 h 438"/>
                <a:gd name="T28" fmla="*/ 241 w 437"/>
                <a:gd name="T29" fmla="*/ 93 h 438"/>
                <a:gd name="T30" fmla="*/ 279 w 437"/>
                <a:gd name="T31" fmla="*/ 93 h 438"/>
                <a:gd name="T32" fmla="*/ 279 w 437"/>
                <a:gd name="T33" fmla="*/ 137 h 438"/>
                <a:gd name="T34" fmla="*/ 253 w 437"/>
                <a:gd name="T35" fmla="*/ 137 h 438"/>
                <a:gd name="T36" fmla="*/ 241 w 437"/>
                <a:gd name="T37" fmla="*/ 149 h 438"/>
                <a:gd name="T38" fmla="*/ 241 w 437"/>
                <a:gd name="T39" fmla="*/ 174 h 438"/>
                <a:gd name="T40" fmla="*/ 281 w 437"/>
                <a:gd name="T41" fmla="*/ 174 h 438"/>
                <a:gd name="T42" fmla="*/ 277 w 437"/>
                <a:gd name="T43" fmla="*/ 2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7" h="438">
                  <a:moveTo>
                    <a:pt x="218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8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8" y="0"/>
                  </a:cubicBezTo>
                  <a:close/>
                  <a:moveTo>
                    <a:pt x="277" y="219"/>
                  </a:moveTo>
                  <a:cubicBezTo>
                    <a:pt x="241" y="219"/>
                    <a:pt x="241" y="219"/>
                    <a:pt x="241" y="219"/>
                  </a:cubicBezTo>
                  <a:cubicBezTo>
                    <a:pt x="241" y="275"/>
                    <a:pt x="241" y="345"/>
                    <a:pt x="241" y="345"/>
                  </a:cubicBezTo>
                  <a:cubicBezTo>
                    <a:pt x="189" y="345"/>
                    <a:pt x="189" y="345"/>
                    <a:pt x="189" y="345"/>
                  </a:cubicBezTo>
                  <a:cubicBezTo>
                    <a:pt x="189" y="345"/>
                    <a:pt x="189" y="276"/>
                    <a:pt x="189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89" y="125"/>
                    <a:pt x="199" y="93"/>
                    <a:pt x="241" y="93"/>
                  </a:cubicBezTo>
                  <a:cubicBezTo>
                    <a:pt x="279" y="93"/>
                    <a:pt x="279" y="93"/>
                    <a:pt x="279" y="93"/>
                  </a:cubicBezTo>
                  <a:cubicBezTo>
                    <a:pt x="279" y="137"/>
                    <a:pt x="279" y="137"/>
                    <a:pt x="279" y="137"/>
                  </a:cubicBezTo>
                  <a:cubicBezTo>
                    <a:pt x="279" y="137"/>
                    <a:pt x="256" y="137"/>
                    <a:pt x="253" y="137"/>
                  </a:cubicBezTo>
                  <a:cubicBezTo>
                    <a:pt x="248" y="137"/>
                    <a:pt x="241" y="138"/>
                    <a:pt x="241" y="149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7" y="219"/>
                    <a:pt x="277" y="219"/>
                    <a:pt x="277" y="219"/>
                  </a:cubicBezTo>
                  <a:close/>
                </a:path>
              </a:pathLst>
            </a:custGeom>
            <a:solidFill>
              <a:srgbClr val="3B59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29"/>
            <p:cNvSpPr>
              <a:spLocks noEditPoints="1"/>
            </p:cNvSpPr>
            <p:nvPr/>
          </p:nvSpPr>
          <p:spPr bwMode="auto">
            <a:xfrm>
              <a:off x="7438564" y="3514177"/>
              <a:ext cx="295701" cy="296560"/>
            </a:xfrm>
            <a:custGeom>
              <a:avLst/>
              <a:gdLst>
                <a:gd name="T0" fmla="*/ 218 w 437"/>
                <a:gd name="T1" fmla="*/ 0 h 438"/>
                <a:gd name="T2" fmla="*/ 0 w 437"/>
                <a:gd name="T3" fmla="*/ 219 h 438"/>
                <a:gd name="T4" fmla="*/ 218 w 437"/>
                <a:gd name="T5" fmla="*/ 438 h 438"/>
                <a:gd name="T6" fmla="*/ 437 w 437"/>
                <a:gd name="T7" fmla="*/ 219 h 438"/>
                <a:gd name="T8" fmla="*/ 218 w 437"/>
                <a:gd name="T9" fmla="*/ 0 h 438"/>
                <a:gd name="T10" fmla="*/ 277 w 437"/>
                <a:gd name="T11" fmla="*/ 219 h 438"/>
                <a:gd name="T12" fmla="*/ 241 w 437"/>
                <a:gd name="T13" fmla="*/ 219 h 438"/>
                <a:gd name="T14" fmla="*/ 241 w 437"/>
                <a:gd name="T15" fmla="*/ 345 h 438"/>
                <a:gd name="T16" fmla="*/ 189 w 437"/>
                <a:gd name="T17" fmla="*/ 345 h 438"/>
                <a:gd name="T18" fmla="*/ 189 w 437"/>
                <a:gd name="T19" fmla="*/ 219 h 438"/>
                <a:gd name="T20" fmla="*/ 164 w 437"/>
                <a:gd name="T21" fmla="*/ 219 h 438"/>
                <a:gd name="T22" fmla="*/ 164 w 437"/>
                <a:gd name="T23" fmla="*/ 174 h 438"/>
                <a:gd name="T24" fmla="*/ 189 w 437"/>
                <a:gd name="T25" fmla="*/ 174 h 438"/>
                <a:gd name="T26" fmla="*/ 189 w 437"/>
                <a:gd name="T27" fmla="*/ 145 h 438"/>
                <a:gd name="T28" fmla="*/ 241 w 437"/>
                <a:gd name="T29" fmla="*/ 93 h 438"/>
                <a:gd name="T30" fmla="*/ 279 w 437"/>
                <a:gd name="T31" fmla="*/ 93 h 438"/>
                <a:gd name="T32" fmla="*/ 279 w 437"/>
                <a:gd name="T33" fmla="*/ 137 h 438"/>
                <a:gd name="T34" fmla="*/ 253 w 437"/>
                <a:gd name="T35" fmla="*/ 137 h 438"/>
                <a:gd name="T36" fmla="*/ 241 w 437"/>
                <a:gd name="T37" fmla="*/ 149 h 438"/>
                <a:gd name="T38" fmla="*/ 241 w 437"/>
                <a:gd name="T39" fmla="*/ 174 h 438"/>
                <a:gd name="T40" fmla="*/ 281 w 437"/>
                <a:gd name="T41" fmla="*/ 174 h 438"/>
                <a:gd name="T42" fmla="*/ 277 w 437"/>
                <a:gd name="T43" fmla="*/ 2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7" h="438">
                  <a:moveTo>
                    <a:pt x="218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8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8" y="0"/>
                  </a:cubicBezTo>
                  <a:close/>
                  <a:moveTo>
                    <a:pt x="277" y="219"/>
                  </a:moveTo>
                  <a:cubicBezTo>
                    <a:pt x="241" y="219"/>
                    <a:pt x="241" y="219"/>
                    <a:pt x="241" y="219"/>
                  </a:cubicBezTo>
                  <a:cubicBezTo>
                    <a:pt x="241" y="275"/>
                    <a:pt x="241" y="345"/>
                    <a:pt x="241" y="345"/>
                  </a:cubicBezTo>
                  <a:cubicBezTo>
                    <a:pt x="189" y="345"/>
                    <a:pt x="189" y="345"/>
                    <a:pt x="189" y="345"/>
                  </a:cubicBezTo>
                  <a:cubicBezTo>
                    <a:pt x="189" y="345"/>
                    <a:pt x="189" y="276"/>
                    <a:pt x="189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89" y="125"/>
                    <a:pt x="199" y="93"/>
                    <a:pt x="241" y="93"/>
                  </a:cubicBezTo>
                  <a:cubicBezTo>
                    <a:pt x="279" y="93"/>
                    <a:pt x="279" y="93"/>
                    <a:pt x="279" y="93"/>
                  </a:cubicBezTo>
                  <a:cubicBezTo>
                    <a:pt x="279" y="137"/>
                    <a:pt x="279" y="137"/>
                    <a:pt x="279" y="137"/>
                  </a:cubicBezTo>
                  <a:cubicBezTo>
                    <a:pt x="279" y="137"/>
                    <a:pt x="256" y="137"/>
                    <a:pt x="253" y="137"/>
                  </a:cubicBezTo>
                  <a:cubicBezTo>
                    <a:pt x="248" y="137"/>
                    <a:pt x="241" y="138"/>
                    <a:pt x="241" y="149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7" y="219"/>
                    <a:pt x="277" y="219"/>
                    <a:pt x="277" y="219"/>
                  </a:cubicBezTo>
                  <a:close/>
                </a:path>
              </a:pathLst>
            </a:custGeom>
            <a:solidFill>
              <a:srgbClr val="3B59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29"/>
            <p:cNvSpPr>
              <a:spLocks noEditPoints="1"/>
            </p:cNvSpPr>
            <p:nvPr/>
          </p:nvSpPr>
          <p:spPr bwMode="auto">
            <a:xfrm>
              <a:off x="7781576" y="3514177"/>
              <a:ext cx="295701" cy="296560"/>
            </a:xfrm>
            <a:custGeom>
              <a:avLst/>
              <a:gdLst>
                <a:gd name="T0" fmla="*/ 218 w 437"/>
                <a:gd name="T1" fmla="*/ 0 h 438"/>
                <a:gd name="T2" fmla="*/ 0 w 437"/>
                <a:gd name="T3" fmla="*/ 219 h 438"/>
                <a:gd name="T4" fmla="*/ 218 w 437"/>
                <a:gd name="T5" fmla="*/ 438 h 438"/>
                <a:gd name="T6" fmla="*/ 437 w 437"/>
                <a:gd name="T7" fmla="*/ 219 h 438"/>
                <a:gd name="T8" fmla="*/ 218 w 437"/>
                <a:gd name="T9" fmla="*/ 0 h 438"/>
                <a:gd name="T10" fmla="*/ 277 w 437"/>
                <a:gd name="T11" fmla="*/ 219 h 438"/>
                <a:gd name="T12" fmla="*/ 241 w 437"/>
                <a:gd name="T13" fmla="*/ 219 h 438"/>
                <a:gd name="T14" fmla="*/ 241 w 437"/>
                <a:gd name="T15" fmla="*/ 345 h 438"/>
                <a:gd name="T16" fmla="*/ 189 w 437"/>
                <a:gd name="T17" fmla="*/ 345 h 438"/>
                <a:gd name="T18" fmla="*/ 189 w 437"/>
                <a:gd name="T19" fmla="*/ 219 h 438"/>
                <a:gd name="T20" fmla="*/ 164 w 437"/>
                <a:gd name="T21" fmla="*/ 219 h 438"/>
                <a:gd name="T22" fmla="*/ 164 w 437"/>
                <a:gd name="T23" fmla="*/ 174 h 438"/>
                <a:gd name="T24" fmla="*/ 189 w 437"/>
                <a:gd name="T25" fmla="*/ 174 h 438"/>
                <a:gd name="T26" fmla="*/ 189 w 437"/>
                <a:gd name="T27" fmla="*/ 145 h 438"/>
                <a:gd name="T28" fmla="*/ 241 w 437"/>
                <a:gd name="T29" fmla="*/ 93 h 438"/>
                <a:gd name="T30" fmla="*/ 279 w 437"/>
                <a:gd name="T31" fmla="*/ 93 h 438"/>
                <a:gd name="T32" fmla="*/ 279 w 437"/>
                <a:gd name="T33" fmla="*/ 137 h 438"/>
                <a:gd name="T34" fmla="*/ 253 w 437"/>
                <a:gd name="T35" fmla="*/ 137 h 438"/>
                <a:gd name="T36" fmla="*/ 241 w 437"/>
                <a:gd name="T37" fmla="*/ 149 h 438"/>
                <a:gd name="T38" fmla="*/ 241 w 437"/>
                <a:gd name="T39" fmla="*/ 174 h 438"/>
                <a:gd name="T40" fmla="*/ 281 w 437"/>
                <a:gd name="T41" fmla="*/ 174 h 438"/>
                <a:gd name="T42" fmla="*/ 277 w 437"/>
                <a:gd name="T43" fmla="*/ 2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7" h="438">
                  <a:moveTo>
                    <a:pt x="218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8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8" y="0"/>
                  </a:cubicBezTo>
                  <a:close/>
                  <a:moveTo>
                    <a:pt x="277" y="219"/>
                  </a:moveTo>
                  <a:cubicBezTo>
                    <a:pt x="241" y="219"/>
                    <a:pt x="241" y="219"/>
                    <a:pt x="241" y="219"/>
                  </a:cubicBezTo>
                  <a:cubicBezTo>
                    <a:pt x="241" y="275"/>
                    <a:pt x="241" y="345"/>
                    <a:pt x="241" y="345"/>
                  </a:cubicBezTo>
                  <a:cubicBezTo>
                    <a:pt x="189" y="345"/>
                    <a:pt x="189" y="345"/>
                    <a:pt x="189" y="345"/>
                  </a:cubicBezTo>
                  <a:cubicBezTo>
                    <a:pt x="189" y="345"/>
                    <a:pt x="189" y="276"/>
                    <a:pt x="189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89" y="125"/>
                    <a:pt x="199" y="93"/>
                    <a:pt x="241" y="93"/>
                  </a:cubicBezTo>
                  <a:cubicBezTo>
                    <a:pt x="279" y="93"/>
                    <a:pt x="279" y="93"/>
                    <a:pt x="279" y="93"/>
                  </a:cubicBezTo>
                  <a:cubicBezTo>
                    <a:pt x="279" y="137"/>
                    <a:pt x="279" y="137"/>
                    <a:pt x="279" y="137"/>
                  </a:cubicBezTo>
                  <a:cubicBezTo>
                    <a:pt x="279" y="137"/>
                    <a:pt x="256" y="137"/>
                    <a:pt x="253" y="137"/>
                  </a:cubicBezTo>
                  <a:cubicBezTo>
                    <a:pt x="248" y="137"/>
                    <a:pt x="241" y="138"/>
                    <a:pt x="241" y="149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7" y="219"/>
                    <a:pt x="277" y="219"/>
                    <a:pt x="277" y="219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7" name="TextBox 326"/>
          <p:cNvSpPr txBox="1">
            <a:spLocks/>
          </p:cNvSpPr>
          <p:nvPr/>
        </p:nvSpPr>
        <p:spPr>
          <a:xfrm>
            <a:off x="6422575" y="2624925"/>
            <a:ext cx="1258048" cy="1723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spcAft>
                <a:spcPts val="300"/>
              </a:spcAft>
            </a:pPr>
            <a:r>
              <a:rPr lang="nb-NO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Roboto Light" pitchFamily="2" charset="0"/>
                <a:cs typeface="Roboto Condensed Regular"/>
              </a:rPr>
              <a:t>Google+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  <a:ea typeface="Roboto Light" pitchFamily="2" charset="0"/>
              <a:cs typeface="Roboto Condensed Regular"/>
            </a:endParaRPr>
          </a:p>
        </p:txBody>
      </p:sp>
      <p:sp>
        <p:nvSpPr>
          <p:cNvPr id="328" name="TextBox 327"/>
          <p:cNvSpPr txBox="1">
            <a:spLocks/>
          </p:cNvSpPr>
          <p:nvPr/>
        </p:nvSpPr>
        <p:spPr>
          <a:xfrm>
            <a:off x="6422575" y="3288836"/>
            <a:ext cx="1258048" cy="1723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spcAft>
                <a:spcPts val="300"/>
              </a:spcAft>
            </a:pPr>
            <a:r>
              <a:rPr lang="nb-NO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Roboto Light" pitchFamily="2" charset="0"/>
                <a:cs typeface="Roboto Condensed Regular"/>
              </a:rPr>
              <a:t>Facebook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  <a:ea typeface="Roboto Light" pitchFamily="2" charset="0"/>
              <a:cs typeface="Roboto Condensed Regular"/>
            </a:endParaRPr>
          </a:p>
        </p:txBody>
      </p:sp>
      <p:sp>
        <p:nvSpPr>
          <p:cNvPr id="330" name="TextBox 329"/>
          <p:cNvSpPr txBox="1">
            <a:spLocks/>
          </p:cNvSpPr>
          <p:nvPr/>
        </p:nvSpPr>
        <p:spPr>
          <a:xfrm>
            <a:off x="9286508" y="1990506"/>
            <a:ext cx="1258048" cy="1723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spcAft>
                <a:spcPts val="300"/>
              </a:spcAft>
            </a:pPr>
            <a:r>
              <a:rPr lang="nb-NO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Roboto Light" pitchFamily="2" charset="0"/>
                <a:cs typeface="Roboto Condensed Regular"/>
              </a:rPr>
              <a:t>Linkedin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  <a:ea typeface="Roboto Light" pitchFamily="2" charset="0"/>
              <a:cs typeface="Roboto Condensed Regular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9286531" y="3518896"/>
            <a:ext cx="1654679" cy="296560"/>
            <a:chOff x="9286531" y="3518896"/>
            <a:chExt cx="1654679" cy="296560"/>
          </a:xfrm>
        </p:grpSpPr>
        <p:sp>
          <p:nvSpPr>
            <p:cNvPr id="329" name="Freeform 29"/>
            <p:cNvSpPr>
              <a:spLocks noEditPoints="1"/>
            </p:cNvSpPr>
            <p:nvPr/>
          </p:nvSpPr>
          <p:spPr bwMode="auto">
            <a:xfrm>
              <a:off x="9286531" y="3518896"/>
              <a:ext cx="295701" cy="296560"/>
            </a:xfrm>
            <a:custGeom>
              <a:avLst/>
              <a:gdLst>
                <a:gd name="T0" fmla="*/ 218 w 437"/>
                <a:gd name="T1" fmla="*/ 0 h 438"/>
                <a:gd name="T2" fmla="*/ 0 w 437"/>
                <a:gd name="T3" fmla="*/ 219 h 438"/>
                <a:gd name="T4" fmla="*/ 218 w 437"/>
                <a:gd name="T5" fmla="*/ 438 h 438"/>
                <a:gd name="T6" fmla="*/ 437 w 437"/>
                <a:gd name="T7" fmla="*/ 219 h 438"/>
                <a:gd name="T8" fmla="*/ 218 w 437"/>
                <a:gd name="T9" fmla="*/ 0 h 438"/>
                <a:gd name="T10" fmla="*/ 277 w 437"/>
                <a:gd name="T11" fmla="*/ 219 h 438"/>
                <a:gd name="T12" fmla="*/ 241 w 437"/>
                <a:gd name="T13" fmla="*/ 219 h 438"/>
                <a:gd name="T14" fmla="*/ 241 w 437"/>
                <a:gd name="T15" fmla="*/ 345 h 438"/>
                <a:gd name="T16" fmla="*/ 189 w 437"/>
                <a:gd name="T17" fmla="*/ 345 h 438"/>
                <a:gd name="T18" fmla="*/ 189 w 437"/>
                <a:gd name="T19" fmla="*/ 219 h 438"/>
                <a:gd name="T20" fmla="*/ 164 w 437"/>
                <a:gd name="T21" fmla="*/ 219 h 438"/>
                <a:gd name="T22" fmla="*/ 164 w 437"/>
                <a:gd name="T23" fmla="*/ 174 h 438"/>
                <a:gd name="T24" fmla="*/ 189 w 437"/>
                <a:gd name="T25" fmla="*/ 174 h 438"/>
                <a:gd name="T26" fmla="*/ 189 w 437"/>
                <a:gd name="T27" fmla="*/ 145 h 438"/>
                <a:gd name="T28" fmla="*/ 241 w 437"/>
                <a:gd name="T29" fmla="*/ 93 h 438"/>
                <a:gd name="T30" fmla="*/ 279 w 437"/>
                <a:gd name="T31" fmla="*/ 93 h 438"/>
                <a:gd name="T32" fmla="*/ 279 w 437"/>
                <a:gd name="T33" fmla="*/ 137 h 438"/>
                <a:gd name="T34" fmla="*/ 253 w 437"/>
                <a:gd name="T35" fmla="*/ 137 h 438"/>
                <a:gd name="T36" fmla="*/ 241 w 437"/>
                <a:gd name="T37" fmla="*/ 149 h 438"/>
                <a:gd name="T38" fmla="*/ 241 w 437"/>
                <a:gd name="T39" fmla="*/ 174 h 438"/>
                <a:gd name="T40" fmla="*/ 281 w 437"/>
                <a:gd name="T41" fmla="*/ 174 h 438"/>
                <a:gd name="T42" fmla="*/ 277 w 437"/>
                <a:gd name="T43" fmla="*/ 2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7" h="438">
                  <a:moveTo>
                    <a:pt x="218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8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8" y="0"/>
                  </a:cubicBezTo>
                  <a:close/>
                  <a:moveTo>
                    <a:pt x="277" y="219"/>
                  </a:moveTo>
                  <a:cubicBezTo>
                    <a:pt x="241" y="219"/>
                    <a:pt x="241" y="219"/>
                    <a:pt x="241" y="219"/>
                  </a:cubicBezTo>
                  <a:cubicBezTo>
                    <a:pt x="241" y="275"/>
                    <a:pt x="241" y="345"/>
                    <a:pt x="241" y="345"/>
                  </a:cubicBezTo>
                  <a:cubicBezTo>
                    <a:pt x="189" y="345"/>
                    <a:pt x="189" y="345"/>
                    <a:pt x="189" y="345"/>
                  </a:cubicBezTo>
                  <a:cubicBezTo>
                    <a:pt x="189" y="345"/>
                    <a:pt x="189" y="276"/>
                    <a:pt x="189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89" y="125"/>
                    <a:pt x="199" y="93"/>
                    <a:pt x="241" y="93"/>
                  </a:cubicBezTo>
                  <a:cubicBezTo>
                    <a:pt x="279" y="93"/>
                    <a:pt x="279" y="93"/>
                    <a:pt x="279" y="93"/>
                  </a:cubicBezTo>
                  <a:cubicBezTo>
                    <a:pt x="279" y="137"/>
                    <a:pt x="279" y="137"/>
                    <a:pt x="279" y="137"/>
                  </a:cubicBezTo>
                  <a:cubicBezTo>
                    <a:pt x="279" y="137"/>
                    <a:pt x="256" y="137"/>
                    <a:pt x="253" y="137"/>
                  </a:cubicBezTo>
                  <a:cubicBezTo>
                    <a:pt x="248" y="137"/>
                    <a:pt x="241" y="138"/>
                    <a:pt x="241" y="149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7" y="219"/>
                    <a:pt x="277" y="219"/>
                    <a:pt x="277" y="219"/>
                  </a:cubicBezTo>
                  <a:close/>
                </a:path>
              </a:pathLst>
            </a:custGeom>
            <a:solidFill>
              <a:srgbClr val="3B59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Freeform 29"/>
            <p:cNvSpPr>
              <a:spLocks noEditPoints="1"/>
            </p:cNvSpPr>
            <p:nvPr/>
          </p:nvSpPr>
          <p:spPr bwMode="auto">
            <a:xfrm>
              <a:off x="9623151" y="3518896"/>
              <a:ext cx="295701" cy="296560"/>
            </a:xfrm>
            <a:custGeom>
              <a:avLst/>
              <a:gdLst>
                <a:gd name="T0" fmla="*/ 218 w 437"/>
                <a:gd name="T1" fmla="*/ 0 h 438"/>
                <a:gd name="T2" fmla="*/ 0 w 437"/>
                <a:gd name="T3" fmla="*/ 219 h 438"/>
                <a:gd name="T4" fmla="*/ 218 w 437"/>
                <a:gd name="T5" fmla="*/ 438 h 438"/>
                <a:gd name="T6" fmla="*/ 437 w 437"/>
                <a:gd name="T7" fmla="*/ 219 h 438"/>
                <a:gd name="T8" fmla="*/ 218 w 437"/>
                <a:gd name="T9" fmla="*/ 0 h 438"/>
                <a:gd name="T10" fmla="*/ 277 w 437"/>
                <a:gd name="T11" fmla="*/ 219 h 438"/>
                <a:gd name="T12" fmla="*/ 241 w 437"/>
                <a:gd name="T13" fmla="*/ 219 h 438"/>
                <a:gd name="T14" fmla="*/ 241 w 437"/>
                <a:gd name="T15" fmla="*/ 345 h 438"/>
                <a:gd name="T16" fmla="*/ 189 w 437"/>
                <a:gd name="T17" fmla="*/ 345 h 438"/>
                <a:gd name="T18" fmla="*/ 189 w 437"/>
                <a:gd name="T19" fmla="*/ 219 h 438"/>
                <a:gd name="T20" fmla="*/ 164 w 437"/>
                <a:gd name="T21" fmla="*/ 219 h 438"/>
                <a:gd name="T22" fmla="*/ 164 w 437"/>
                <a:gd name="T23" fmla="*/ 174 h 438"/>
                <a:gd name="T24" fmla="*/ 189 w 437"/>
                <a:gd name="T25" fmla="*/ 174 h 438"/>
                <a:gd name="T26" fmla="*/ 189 w 437"/>
                <a:gd name="T27" fmla="*/ 145 h 438"/>
                <a:gd name="T28" fmla="*/ 241 w 437"/>
                <a:gd name="T29" fmla="*/ 93 h 438"/>
                <a:gd name="T30" fmla="*/ 279 w 437"/>
                <a:gd name="T31" fmla="*/ 93 h 438"/>
                <a:gd name="T32" fmla="*/ 279 w 437"/>
                <a:gd name="T33" fmla="*/ 137 h 438"/>
                <a:gd name="T34" fmla="*/ 253 w 437"/>
                <a:gd name="T35" fmla="*/ 137 h 438"/>
                <a:gd name="T36" fmla="*/ 241 w 437"/>
                <a:gd name="T37" fmla="*/ 149 h 438"/>
                <a:gd name="T38" fmla="*/ 241 w 437"/>
                <a:gd name="T39" fmla="*/ 174 h 438"/>
                <a:gd name="T40" fmla="*/ 281 w 437"/>
                <a:gd name="T41" fmla="*/ 174 h 438"/>
                <a:gd name="T42" fmla="*/ 277 w 437"/>
                <a:gd name="T43" fmla="*/ 2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7" h="438">
                  <a:moveTo>
                    <a:pt x="218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8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8" y="0"/>
                  </a:cubicBezTo>
                  <a:close/>
                  <a:moveTo>
                    <a:pt x="277" y="219"/>
                  </a:moveTo>
                  <a:cubicBezTo>
                    <a:pt x="241" y="219"/>
                    <a:pt x="241" y="219"/>
                    <a:pt x="241" y="219"/>
                  </a:cubicBezTo>
                  <a:cubicBezTo>
                    <a:pt x="241" y="275"/>
                    <a:pt x="241" y="345"/>
                    <a:pt x="241" y="345"/>
                  </a:cubicBezTo>
                  <a:cubicBezTo>
                    <a:pt x="189" y="345"/>
                    <a:pt x="189" y="345"/>
                    <a:pt x="189" y="345"/>
                  </a:cubicBezTo>
                  <a:cubicBezTo>
                    <a:pt x="189" y="345"/>
                    <a:pt x="189" y="276"/>
                    <a:pt x="189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89" y="125"/>
                    <a:pt x="199" y="93"/>
                    <a:pt x="241" y="93"/>
                  </a:cubicBezTo>
                  <a:cubicBezTo>
                    <a:pt x="279" y="93"/>
                    <a:pt x="279" y="93"/>
                    <a:pt x="279" y="93"/>
                  </a:cubicBezTo>
                  <a:cubicBezTo>
                    <a:pt x="279" y="137"/>
                    <a:pt x="279" y="137"/>
                    <a:pt x="279" y="137"/>
                  </a:cubicBezTo>
                  <a:cubicBezTo>
                    <a:pt x="279" y="137"/>
                    <a:pt x="256" y="137"/>
                    <a:pt x="253" y="137"/>
                  </a:cubicBezTo>
                  <a:cubicBezTo>
                    <a:pt x="248" y="137"/>
                    <a:pt x="241" y="138"/>
                    <a:pt x="241" y="149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7" y="219"/>
                    <a:pt x="277" y="219"/>
                    <a:pt x="277" y="219"/>
                  </a:cubicBezTo>
                  <a:close/>
                </a:path>
              </a:pathLst>
            </a:custGeom>
            <a:solidFill>
              <a:srgbClr val="3B59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29"/>
            <p:cNvSpPr>
              <a:spLocks noEditPoints="1"/>
            </p:cNvSpPr>
            <p:nvPr/>
          </p:nvSpPr>
          <p:spPr bwMode="auto">
            <a:xfrm>
              <a:off x="9965877" y="3518896"/>
              <a:ext cx="295701" cy="296560"/>
            </a:xfrm>
            <a:custGeom>
              <a:avLst/>
              <a:gdLst>
                <a:gd name="T0" fmla="*/ 218 w 437"/>
                <a:gd name="T1" fmla="*/ 0 h 438"/>
                <a:gd name="T2" fmla="*/ 0 w 437"/>
                <a:gd name="T3" fmla="*/ 219 h 438"/>
                <a:gd name="T4" fmla="*/ 218 w 437"/>
                <a:gd name="T5" fmla="*/ 438 h 438"/>
                <a:gd name="T6" fmla="*/ 437 w 437"/>
                <a:gd name="T7" fmla="*/ 219 h 438"/>
                <a:gd name="T8" fmla="*/ 218 w 437"/>
                <a:gd name="T9" fmla="*/ 0 h 438"/>
                <a:gd name="T10" fmla="*/ 277 w 437"/>
                <a:gd name="T11" fmla="*/ 219 h 438"/>
                <a:gd name="T12" fmla="*/ 241 w 437"/>
                <a:gd name="T13" fmla="*/ 219 h 438"/>
                <a:gd name="T14" fmla="*/ 241 w 437"/>
                <a:gd name="T15" fmla="*/ 345 h 438"/>
                <a:gd name="T16" fmla="*/ 189 w 437"/>
                <a:gd name="T17" fmla="*/ 345 h 438"/>
                <a:gd name="T18" fmla="*/ 189 w 437"/>
                <a:gd name="T19" fmla="*/ 219 h 438"/>
                <a:gd name="T20" fmla="*/ 164 w 437"/>
                <a:gd name="T21" fmla="*/ 219 h 438"/>
                <a:gd name="T22" fmla="*/ 164 w 437"/>
                <a:gd name="T23" fmla="*/ 174 h 438"/>
                <a:gd name="T24" fmla="*/ 189 w 437"/>
                <a:gd name="T25" fmla="*/ 174 h 438"/>
                <a:gd name="T26" fmla="*/ 189 w 437"/>
                <a:gd name="T27" fmla="*/ 145 h 438"/>
                <a:gd name="T28" fmla="*/ 241 w 437"/>
                <a:gd name="T29" fmla="*/ 93 h 438"/>
                <a:gd name="T30" fmla="*/ 279 w 437"/>
                <a:gd name="T31" fmla="*/ 93 h 438"/>
                <a:gd name="T32" fmla="*/ 279 w 437"/>
                <a:gd name="T33" fmla="*/ 137 h 438"/>
                <a:gd name="T34" fmla="*/ 253 w 437"/>
                <a:gd name="T35" fmla="*/ 137 h 438"/>
                <a:gd name="T36" fmla="*/ 241 w 437"/>
                <a:gd name="T37" fmla="*/ 149 h 438"/>
                <a:gd name="T38" fmla="*/ 241 w 437"/>
                <a:gd name="T39" fmla="*/ 174 h 438"/>
                <a:gd name="T40" fmla="*/ 281 w 437"/>
                <a:gd name="T41" fmla="*/ 174 h 438"/>
                <a:gd name="T42" fmla="*/ 277 w 437"/>
                <a:gd name="T43" fmla="*/ 2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7" h="438">
                  <a:moveTo>
                    <a:pt x="218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8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8" y="0"/>
                  </a:cubicBezTo>
                  <a:close/>
                  <a:moveTo>
                    <a:pt x="277" y="219"/>
                  </a:moveTo>
                  <a:cubicBezTo>
                    <a:pt x="241" y="219"/>
                    <a:pt x="241" y="219"/>
                    <a:pt x="241" y="219"/>
                  </a:cubicBezTo>
                  <a:cubicBezTo>
                    <a:pt x="241" y="275"/>
                    <a:pt x="241" y="345"/>
                    <a:pt x="241" y="345"/>
                  </a:cubicBezTo>
                  <a:cubicBezTo>
                    <a:pt x="189" y="345"/>
                    <a:pt x="189" y="345"/>
                    <a:pt x="189" y="345"/>
                  </a:cubicBezTo>
                  <a:cubicBezTo>
                    <a:pt x="189" y="345"/>
                    <a:pt x="189" y="276"/>
                    <a:pt x="189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89" y="125"/>
                    <a:pt x="199" y="93"/>
                    <a:pt x="241" y="93"/>
                  </a:cubicBezTo>
                  <a:cubicBezTo>
                    <a:pt x="279" y="93"/>
                    <a:pt x="279" y="93"/>
                    <a:pt x="279" y="93"/>
                  </a:cubicBezTo>
                  <a:cubicBezTo>
                    <a:pt x="279" y="137"/>
                    <a:pt x="279" y="137"/>
                    <a:pt x="279" y="137"/>
                  </a:cubicBezTo>
                  <a:cubicBezTo>
                    <a:pt x="279" y="137"/>
                    <a:pt x="256" y="137"/>
                    <a:pt x="253" y="137"/>
                  </a:cubicBezTo>
                  <a:cubicBezTo>
                    <a:pt x="248" y="137"/>
                    <a:pt x="241" y="138"/>
                    <a:pt x="241" y="149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7" y="219"/>
                    <a:pt x="277" y="219"/>
                    <a:pt x="277" y="219"/>
                  </a:cubicBezTo>
                  <a:close/>
                </a:path>
              </a:pathLst>
            </a:custGeom>
            <a:solidFill>
              <a:srgbClr val="3B599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29"/>
            <p:cNvSpPr>
              <a:spLocks noEditPoints="1"/>
            </p:cNvSpPr>
            <p:nvPr/>
          </p:nvSpPr>
          <p:spPr bwMode="auto">
            <a:xfrm>
              <a:off x="10302497" y="3518896"/>
              <a:ext cx="295701" cy="296560"/>
            </a:xfrm>
            <a:custGeom>
              <a:avLst/>
              <a:gdLst>
                <a:gd name="T0" fmla="*/ 218 w 437"/>
                <a:gd name="T1" fmla="*/ 0 h 438"/>
                <a:gd name="T2" fmla="*/ 0 w 437"/>
                <a:gd name="T3" fmla="*/ 219 h 438"/>
                <a:gd name="T4" fmla="*/ 218 w 437"/>
                <a:gd name="T5" fmla="*/ 438 h 438"/>
                <a:gd name="T6" fmla="*/ 437 w 437"/>
                <a:gd name="T7" fmla="*/ 219 h 438"/>
                <a:gd name="T8" fmla="*/ 218 w 437"/>
                <a:gd name="T9" fmla="*/ 0 h 438"/>
                <a:gd name="T10" fmla="*/ 277 w 437"/>
                <a:gd name="T11" fmla="*/ 219 h 438"/>
                <a:gd name="T12" fmla="*/ 241 w 437"/>
                <a:gd name="T13" fmla="*/ 219 h 438"/>
                <a:gd name="T14" fmla="*/ 241 w 437"/>
                <a:gd name="T15" fmla="*/ 345 h 438"/>
                <a:gd name="T16" fmla="*/ 189 w 437"/>
                <a:gd name="T17" fmla="*/ 345 h 438"/>
                <a:gd name="T18" fmla="*/ 189 w 437"/>
                <a:gd name="T19" fmla="*/ 219 h 438"/>
                <a:gd name="T20" fmla="*/ 164 w 437"/>
                <a:gd name="T21" fmla="*/ 219 h 438"/>
                <a:gd name="T22" fmla="*/ 164 w 437"/>
                <a:gd name="T23" fmla="*/ 174 h 438"/>
                <a:gd name="T24" fmla="*/ 189 w 437"/>
                <a:gd name="T25" fmla="*/ 174 h 438"/>
                <a:gd name="T26" fmla="*/ 189 w 437"/>
                <a:gd name="T27" fmla="*/ 145 h 438"/>
                <a:gd name="T28" fmla="*/ 241 w 437"/>
                <a:gd name="T29" fmla="*/ 93 h 438"/>
                <a:gd name="T30" fmla="*/ 279 w 437"/>
                <a:gd name="T31" fmla="*/ 93 h 438"/>
                <a:gd name="T32" fmla="*/ 279 w 437"/>
                <a:gd name="T33" fmla="*/ 137 h 438"/>
                <a:gd name="T34" fmla="*/ 253 w 437"/>
                <a:gd name="T35" fmla="*/ 137 h 438"/>
                <a:gd name="T36" fmla="*/ 241 w 437"/>
                <a:gd name="T37" fmla="*/ 149 h 438"/>
                <a:gd name="T38" fmla="*/ 241 w 437"/>
                <a:gd name="T39" fmla="*/ 174 h 438"/>
                <a:gd name="T40" fmla="*/ 281 w 437"/>
                <a:gd name="T41" fmla="*/ 174 h 438"/>
                <a:gd name="T42" fmla="*/ 277 w 437"/>
                <a:gd name="T43" fmla="*/ 2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7" h="438">
                  <a:moveTo>
                    <a:pt x="218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8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8" y="0"/>
                  </a:cubicBezTo>
                  <a:close/>
                  <a:moveTo>
                    <a:pt x="277" y="219"/>
                  </a:moveTo>
                  <a:cubicBezTo>
                    <a:pt x="241" y="219"/>
                    <a:pt x="241" y="219"/>
                    <a:pt x="241" y="219"/>
                  </a:cubicBezTo>
                  <a:cubicBezTo>
                    <a:pt x="241" y="275"/>
                    <a:pt x="241" y="345"/>
                    <a:pt x="241" y="345"/>
                  </a:cubicBezTo>
                  <a:cubicBezTo>
                    <a:pt x="189" y="345"/>
                    <a:pt x="189" y="345"/>
                    <a:pt x="189" y="345"/>
                  </a:cubicBezTo>
                  <a:cubicBezTo>
                    <a:pt x="189" y="345"/>
                    <a:pt x="189" y="276"/>
                    <a:pt x="189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89" y="125"/>
                    <a:pt x="199" y="93"/>
                    <a:pt x="241" y="93"/>
                  </a:cubicBezTo>
                  <a:cubicBezTo>
                    <a:pt x="279" y="93"/>
                    <a:pt x="279" y="93"/>
                    <a:pt x="279" y="93"/>
                  </a:cubicBezTo>
                  <a:cubicBezTo>
                    <a:pt x="279" y="137"/>
                    <a:pt x="279" y="137"/>
                    <a:pt x="279" y="137"/>
                  </a:cubicBezTo>
                  <a:cubicBezTo>
                    <a:pt x="279" y="137"/>
                    <a:pt x="256" y="137"/>
                    <a:pt x="253" y="137"/>
                  </a:cubicBezTo>
                  <a:cubicBezTo>
                    <a:pt x="248" y="137"/>
                    <a:pt x="241" y="138"/>
                    <a:pt x="241" y="149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7" y="219"/>
                    <a:pt x="277" y="219"/>
                    <a:pt x="277" y="219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29"/>
            <p:cNvSpPr>
              <a:spLocks noEditPoints="1"/>
            </p:cNvSpPr>
            <p:nvPr/>
          </p:nvSpPr>
          <p:spPr bwMode="auto">
            <a:xfrm>
              <a:off x="10645509" y="3518896"/>
              <a:ext cx="295701" cy="296560"/>
            </a:xfrm>
            <a:custGeom>
              <a:avLst/>
              <a:gdLst>
                <a:gd name="T0" fmla="*/ 218 w 437"/>
                <a:gd name="T1" fmla="*/ 0 h 438"/>
                <a:gd name="T2" fmla="*/ 0 w 437"/>
                <a:gd name="T3" fmla="*/ 219 h 438"/>
                <a:gd name="T4" fmla="*/ 218 w 437"/>
                <a:gd name="T5" fmla="*/ 438 h 438"/>
                <a:gd name="T6" fmla="*/ 437 w 437"/>
                <a:gd name="T7" fmla="*/ 219 h 438"/>
                <a:gd name="T8" fmla="*/ 218 w 437"/>
                <a:gd name="T9" fmla="*/ 0 h 438"/>
                <a:gd name="T10" fmla="*/ 277 w 437"/>
                <a:gd name="T11" fmla="*/ 219 h 438"/>
                <a:gd name="T12" fmla="*/ 241 w 437"/>
                <a:gd name="T13" fmla="*/ 219 h 438"/>
                <a:gd name="T14" fmla="*/ 241 w 437"/>
                <a:gd name="T15" fmla="*/ 345 h 438"/>
                <a:gd name="T16" fmla="*/ 189 w 437"/>
                <a:gd name="T17" fmla="*/ 345 h 438"/>
                <a:gd name="T18" fmla="*/ 189 w 437"/>
                <a:gd name="T19" fmla="*/ 219 h 438"/>
                <a:gd name="T20" fmla="*/ 164 w 437"/>
                <a:gd name="T21" fmla="*/ 219 h 438"/>
                <a:gd name="T22" fmla="*/ 164 w 437"/>
                <a:gd name="T23" fmla="*/ 174 h 438"/>
                <a:gd name="T24" fmla="*/ 189 w 437"/>
                <a:gd name="T25" fmla="*/ 174 h 438"/>
                <a:gd name="T26" fmla="*/ 189 w 437"/>
                <a:gd name="T27" fmla="*/ 145 h 438"/>
                <a:gd name="T28" fmla="*/ 241 w 437"/>
                <a:gd name="T29" fmla="*/ 93 h 438"/>
                <a:gd name="T30" fmla="*/ 279 w 437"/>
                <a:gd name="T31" fmla="*/ 93 h 438"/>
                <a:gd name="T32" fmla="*/ 279 w 437"/>
                <a:gd name="T33" fmla="*/ 137 h 438"/>
                <a:gd name="T34" fmla="*/ 253 w 437"/>
                <a:gd name="T35" fmla="*/ 137 h 438"/>
                <a:gd name="T36" fmla="*/ 241 w 437"/>
                <a:gd name="T37" fmla="*/ 149 h 438"/>
                <a:gd name="T38" fmla="*/ 241 w 437"/>
                <a:gd name="T39" fmla="*/ 174 h 438"/>
                <a:gd name="T40" fmla="*/ 281 w 437"/>
                <a:gd name="T41" fmla="*/ 174 h 438"/>
                <a:gd name="T42" fmla="*/ 277 w 437"/>
                <a:gd name="T43" fmla="*/ 219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7" h="438">
                  <a:moveTo>
                    <a:pt x="218" y="0"/>
                  </a:moveTo>
                  <a:cubicBezTo>
                    <a:pt x="98" y="0"/>
                    <a:pt x="0" y="99"/>
                    <a:pt x="0" y="219"/>
                  </a:cubicBezTo>
                  <a:cubicBezTo>
                    <a:pt x="0" y="339"/>
                    <a:pt x="98" y="438"/>
                    <a:pt x="218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8" y="0"/>
                  </a:cubicBezTo>
                  <a:close/>
                  <a:moveTo>
                    <a:pt x="277" y="219"/>
                  </a:moveTo>
                  <a:cubicBezTo>
                    <a:pt x="241" y="219"/>
                    <a:pt x="241" y="219"/>
                    <a:pt x="241" y="219"/>
                  </a:cubicBezTo>
                  <a:cubicBezTo>
                    <a:pt x="241" y="275"/>
                    <a:pt x="241" y="345"/>
                    <a:pt x="241" y="345"/>
                  </a:cubicBezTo>
                  <a:cubicBezTo>
                    <a:pt x="189" y="345"/>
                    <a:pt x="189" y="345"/>
                    <a:pt x="189" y="345"/>
                  </a:cubicBezTo>
                  <a:cubicBezTo>
                    <a:pt x="189" y="345"/>
                    <a:pt x="189" y="276"/>
                    <a:pt x="189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89" y="174"/>
                    <a:pt x="189" y="174"/>
                    <a:pt x="189" y="17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89" y="125"/>
                    <a:pt x="199" y="93"/>
                    <a:pt x="241" y="93"/>
                  </a:cubicBezTo>
                  <a:cubicBezTo>
                    <a:pt x="279" y="93"/>
                    <a:pt x="279" y="93"/>
                    <a:pt x="279" y="93"/>
                  </a:cubicBezTo>
                  <a:cubicBezTo>
                    <a:pt x="279" y="137"/>
                    <a:pt x="279" y="137"/>
                    <a:pt x="279" y="137"/>
                  </a:cubicBezTo>
                  <a:cubicBezTo>
                    <a:pt x="279" y="137"/>
                    <a:pt x="256" y="137"/>
                    <a:pt x="253" y="137"/>
                  </a:cubicBezTo>
                  <a:cubicBezTo>
                    <a:pt x="248" y="137"/>
                    <a:pt x="241" y="138"/>
                    <a:pt x="241" y="149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7" y="219"/>
                    <a:pt x="277" y="219"/>
                    <a:pt x="277" y="219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5" name="TextBox 334"/>
          <p:cNvSpPr txBox="1">
            <a:spLocks/>
          </p:cNvSpPr>
          <p:nvPr/>
        </p:nvSpPr>
        <p:spPr>
          <a:xfrm>
            <a:off x="9286508" y="2629644"/>
            <a:ext cx="1258048" cy="1723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spcAft>
                <a:spcPts val="300"/>
              </a:spcAft>
            </a:pPr>
            <a:r>
              <a:rPr lang="nb-NO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Roboto Light" pitchFamily="2" charset="0"/>
                <a:cs typeface="Roboto Condensed Regular"/>
              </a:rPr>
              <a:t>Google+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  <a:ea typeface="Roboto Light" pitchFamily="2" charset="0"/>
              <a:cs typeface="Roboto Condensed Regular"/>
            </a:endParaRPr>
          </a:p>
        </p:txBody>
      </p:sp>
      <p:sp>
        <p:nvSpPr>
          <p:cNvPr id="336" name="TextBox 335"/>
          <p:cNvSpPr txBox="1">
            <a:spLocks/>
          </p:cNvSpPr>
          <p:nvPr/>
        </p:nvSpPr>
        <p:spPr>
          <a:xfrm>
            <a:off x="9286508" y="3293555"/>
            <a:ext cx="1258048" cy="17238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spcAft>
                <a:spcPts val="300"/>
              </a:spcAft>
            </a:pPr>
            <a:r>
              <a:rPr lang="nb-NO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+mj-lt"/>
                <a:ea typeface="Roboto Light" pitchFamily="2" charset="0"/>
                <a:cs typeface="Roboto Condensed Regular"/>
              </a:rPr>
              <a:t>Facebook</a:t>
            </a:r>
            <a:endParaRPr lang="en-US" sz="1200" dirty="0">
              <a:solidFill>
                <a:schemeClr val="tx1">
                  <a:lumMod val="60000"/>
                  <a:lumOff val="40000"/>
                </a:schemeClr>
              </a:solidFill>
              <a:latin typeface="+mj-lt"/>
              <a:ea typeface="Roboto Light" pitchFamily="2" charset="0"/>
              <a:cs typeface="Roboto Condensed Regular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6415877" y="2876247"/>
            <a:ext cx="1660798" cy="307572"/>
            <a:chOff x="6415877" y="2876247"/>
            <a:chExt cx="1660798" cy="307572"/>
          </a:xfrm>
        </p:grpSpPr>
        <p:sp>
          <p:nvSpPr>
            <p:cNvPr id="338" name="Freeform 32"/>
            <p:cNvSpPr>
              <a:spLocks noEditPoints="1"/>
            </p:cNvSpPr>
            <p:nvPr/>
          </p:nvSpPr>
          <p:spPr bwMode="auto">
            <a:xfrm>
              <a:off x="6415877" y="2876247"/>
              <a:ext cx="306978" cy="307572"/>
            </a:xfrm>
            <a:custGeom>
              <a:avLst/>
              <a:gdLst>
                <a:gd name="T0" fmla="*/ 210 w 438"/>
                <a:gd name="T1" fmla="*/ 291 h 438"/>
                <a:gd name="T2" fmla="*/ 114 w 438"/>
                <a:gd name="T3" fmla="*/ 291 h 438"/>
                <a:gd name="T4" fmla="*/ 185 w 438"/>
                <a:gd name="T5" fmla="*/ 257 h 438"/>
                <a:gd name="T6" fmla="*/ 210 w 438"/>
                <a:gd name="T7" fmla="*/ 283 h 438"/>
                <a:gd name="T8" fmla="*/ 191 w 438"/>
                <a:gd name="T9" fmla="*/ 154 h 438"/>
                <a:gd name="T10" fmla="*/ 140 w 438"/>
                <a:gd name="T11" fmla="*/ 120 h 438"/>
                <a:gd name="T12" fmla="*/ 169 w 438"/>
                <a:gd name="T13" fmla="*/ 195 h 438"/>
                <a:gd name="T14" fmla="*/ 438 w 438"/>
                <a:gd name="T15" fmla="*/ 219 h 438"/>
                <a:gd name="T16" fmla="*/ 0 w 438"/>
                <a:gd name="T17" fmla="*/ 219 h 438"/>
                <a:gd name="T18" fmla="*/ 438 w 438"/>
                <a:gd name="T19" fmla="*/ 219 h 438"/>
                <a:gd name="T20" fmla="*/ 213 w 438"/>
                <a:gd name="T21" fmla="*/ 235 h 438"/>
                <a:gd name="T22" fmla="*/ 207 w 438"/>
                <a:gd name="T23" fmla="*/ 198 h 438"/>
                <a:gd name="T24" fmla="*/ 221 w 438"/>
                <a:gd name="T25" fmla="*/ 114 h 438"/>
                <a:gd name="T26" fmla="*/ 229 w 438"/>
                <a:gd name="T27" fmla="*/ 114 h 438"/>
                <a:gd name="T28" fmla="*/ 247 w 438"/>
                <a:gd name="T29" fmla="*/ 95 h 438"/>
                <a:gd name="T30" fmla="*/ 165 w 438"/>
                <a:gd name="T31" fmla="*/ 88 h 438"/>
                <a:gd name="T32" fmla="*/ 92 w 438"/>
                <a:gd name="T33" fmla="*/ 150 h 438"/>
                <a:gd name="T34" fmla="*/ 154 w 438"/>
                <a:gd name="T35" fmla="*/ 221 h 438"/>
                <a:gd name="T36" fmla="*/ 81 w 438"/>
                <a:gd name="T37" fmla="*/ 280 h 438"/>
                <a:gd name="T38" fmla="*/ 81 w 438"/>
                <a:gd name="T39" fmla="*/ 317 h 438"/>
                <a:gd name="T40" fmla="*/ 162 w 438"/>
                <a:gd name="T41" fmla="*/ 350 h 438"/>
                <a:gd name="T42" fmla="*/ 244 w 438"/>
                <a:gd name="T43" fmla="*/ 286 h 438"/>
                <a:gd name="T44" fmla="*/ 362 w 438"/>
                <a:gd name="T45" fmla="*/ 195 h 438"/>
                <a:gd name="T46" fmla="*/ 317 w 438"/>
                <a:gd name="T47" fmla="*/ 150 h 438"/>
                <a:gd name="T48" fmla="*/ 298 w 438"/>
                <a:gd name="T49" fmla="*/ 147 h 438"/>
                <a:gd name="T50" fmla="*/ 292 w 438"/>
                <a:gd name="T51" fmla="*/ 195 h 438"/>
                <a:gd name="T52" fmla="*/ 244 w 438"/>
                <a:gd name="T53" fmla="*/ 202 h 438"/>
                <a:gd name="T54" fmla="*/ 247 w 438"/>
                <a:gd name="T55" fmla="*/ 221 h 438"/>
                <a:gd name="T56" fmla="*/ 292 w 438"/>
                <a:gd name="T57" fmla="*/ 265 h 438"/>
                <a:gd name="T58" fmla="*/ 309 w 438"/>
                <a:gd name="T59" fmla="*/ 269 h 438"/>
                <a:gd name="T60" fmla="*/ 317 w 438"/>
                <a:gd name="T61" fmla="*/ 221 h 438"/>
                <a:gd name="T62" fmla="*/ 365 w 438"/>
                <a:gd name="T63" fmla="*/ 21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8" h="438">
                  <a:moveTo>
                    <a:pt x="210" y="283"/>
                  </a:moveTo>
                  <a:cubicBezTo>
                    <a:pt x="210" y="286"/>
                    <a:pt x="210" y="291"/>
                    <a:pt x="210" y="291"/>
                  </a:cubicBezTo>
                  <a:cubicBezTo>
                    <a:pt x="210" y="313"/>
                    <a:pt x="196" y="325"/>
                    <a:pt x="162" y="325"/>
                  </a:cubicBezTo>
                  <a:cubicBezTo>
                    <a:pt x="137" y="325"/>
                    <a:pt x="114" y="309"/>
                    <a:pt x="114" y="291"/>
                  </a:cubicBezTo>
                  <a:cubicBezTo>
                    <a:pt x="114" y="272"/>
                    <a:pt x="140" y="257"/>
                    <a:pt x="165" y="257"/>
                  </a:cubicBezTo>
                  <a:cubicBezTo>
                    <a:pt x="173" y="257"/>
                    <a:pt x="177" y="257"/>
                    <a:pt x="185" y="257"/>
                  </a:cubicBezTo>
                  <a:cubicBezTo>
                    <a:pt x="185" y="261"/>
                    <a:pt x="185" y="261"/>
                    <a:pt x="188" y="261"/>
                  </a:cubicBezTo>
                  <a:cubicBezTo>
                    <a:pt x="199" y="272"/>
                    <a:pt x="205" y="275"/>
                    <a:pt x="210" y="283"/>
                  </a:cubicBezTo>
                  <a:close/>
                  <a:moveTo>
                    <a:pt x="185" y="187"/>
                  </a:moveTo>
                  <a:cubicBezTo>
                    <a:pt x="191" y="181"/>
                    <a:pt x="196" y="170"/>
                    <a:pt x="191" y="154"/>
                  </a:cubicBezTo>
                  <a:cubicBezTo>
                    <a:pt x="188" y="131"/>
                    <a:pt x="173" y="114"/>
                    <a:pt x="154" y="114"/>
                  </a:cubicBezTo>
                  <a:cubicBezTo>
                    <a:pt x="151" y="114"/>
                    <a:pt x="143" y="114"/>
                    <a:pt x="140" y="120"/>
                  </a:cubicBezTo>
                  <a:cubicBezTo>
                    <a:pt x="132" y="128"/>
                    <a:pt x="132" y="139"/>
                    <a:pt x="132" y="150"/>
                  </a:cubicBezTo>
                  <a:cubicBezTo>
                    <a:pt x="135" y="173"/>
                    <a:pt x="151" y="195"/>
                    <a:pt x="169" y="195"/>
                  </a:cubicBezTo>
                  <a:cubicBezTo>
                    <a:pt x="177" y="195"/>
                    <a:pt x="180" y="192"/>
                    <a:pt x="185" y="187"/>
                  </a:cubicBezTo>
                  <a:close/>
                  <a:moveTo>
                    <a:pt x="438" y="219"/>
                  </a:moveTo>
                  <a:cubicBezTo>
                    <a:pt x="438" y="339"/>
                    <a:pt x="339" y="438"/>
                    <a:pt x="219" y="438"/>
                  </a:cubicBezTo>
                  <a:cubicBezTo>
                    <a:pt x="99" y="438"/>
                    <a:pt x="0" y="339"/>
                    <a:pt x="0" y="219"/>
                  </a:cubicBezTo>
                  <a:cubicBezTo>
                    <a:pt x="0" y="99"/>
                    <a:pt x="99" y="0"/>
                    <a:pt x="219" y="0"/>
                  </a:cubicBezTo>
                  <a:cubicBezTo>
                    <a:pt x="339" y="0"/>
                    <a:pt x="438" y="99"/>
                    <a:pt x="438" y="219"/>
                  </a:cubicBezTo>
                  <a:close/>
                  <a:moveTo>
                    <a:pt x="244" y="286"/>
                  </a:moveTo>
                  <a:cubicBezTo>
                    <a:pt x="244" y="265"/>
                    <a:pt x="236" y="249"/>
                    <a:pt x="213" y="235"/>
                  </a:cubicBezTo>
                  <a:cubicBezTo>
                    <a:pt x="202" y="227"/>
                    <a:pt x="196" y="218"/>
                    <a:pt x="196" y="213"/>
                  </a:cubicBezTo>
                  <a:cubicBezTo>
                    <a:pt x="196" y="210"/>
                    <a:pt x="196" y="206"/>
                    <a:pt x="207" y="198"/>
                  </a:cubicBezTo>
                  <a:cubicBezTo>
                    <a:pt x="225" y="184"/>
                    <a:pt x="233" y="168"/>
                    <a:pt x="233" y="150"/>
                  </a:cubicBezTo>
                  <a:cubicBezTo>
                    <a:pt x="233" y="136"/>
                    <a:pt x="229" y="125"/>
                    <a:pt x="221" y="114"/>
                  </a:cubicBezTo>
                  <a:cubicBezTo>
                    <a:pt x="221" y="114"/>
                    <a:pt x="221" y="114"/>
                    <a:pt x="225" y="114"/>
                  </a:cubicBezTo>
                  <a:cubicBezTo>
                    <a:pt x="229" y="114"/>
                    <a:pt x="229" y="114"/>
                    <a:pt x="229" y="114"/>
                  </a:cubicBezTo>
                  <a:cubicBezTo>
                    <a:pt x="229" y="114"/>
                    <a:pt x="229" y="114"/>
                    <a:pt x="247" y="99"/>
                  </a:cubicBezTo>
                  <a:cubicBezTo>
                    <a:pt x="247" y="99"/>
                    <a:pt x="250" y="95"/>
                    <a:pt x="247" y="95"/>
                  </a:cubicBezTo>
                  <a:cubicBezTo>
                    <a:pt x="247" y="91"/>
                    <a:pt x="247" y="88"/>
                    <a:pt x="244" y="88"/>
                  </a:cubicBezTo>
                  <a:cubicBezTo>
                    <a:pt x="244" y="88"/>
                    <a:pt x="244" y="88"/>
                    <a:pt x="165" y="88"/>
                  </a:cubicBezTo>
                  <a:cubicBezTo>
                    <a:pt x="159" y="88"/>
                    <a:pt x="148" y="91"/>
                    <a:pt x="140" y="95"/>
                  </a:cubicBezTo>
                  <a:cubicBezTo>
                    <a:pt x="114" y="103"/>
                    <a:pt x="92" y="128"/>
                    <a:pt x="92" y="150"/>
                  </a:cubicBezTo>
                  <a:cubicBezTo>
                    <a:pt x="92" y="187"/>
                    <a:pt x="117" y="213"/>
                    <a:pt x="154" y="213"/>
                  </a:cubicBezTo>
                  <a:cubicBezTo>
                    <a:pt x="154" y="218"/>
                    <a:pt x="154" y="221"/>
                    <a:pt x="154" y="221"/>
                  </a:cubicBezTo>
                  <a:cubicBezTo>
                    <a:pt x="154" y="227"/>
                    <a:pt x="154" y="232"/>
                    <a:pt x="159" y="238"/>
                  </a:cubicBezTo>
                  <a:cubicBezTo>
                    <a:pt x="125" y="238"/>
                    <a:pt x="92" y="254"/>
                    <a:pt x="81" y="280"/>
                  </a:cubicBezTo>
                  <a:cubicBezTo>
                    <a:pt x="77" y="286"/>
                    <a:pt x="77" y="291"/>
                    <a:pt x="77" y="297"/>
                  </a:cubicBezTo>
                  <a:cubicBezTo>
                    <a:pt x="77" y="305"/>
                    <a:pt x="77" y="313"/>
                    <a:pt x="81" y="317"/>
                  </a:cubicBezTo>
                  <a:cubicBezTo>
                    <a:pt x="89" y="331"/>
                    <a:pt x="103" y="339"/>
                    <a:pt x="125" y="345"/>
                  </a:cubicBezTo>
                  <a:cubicBezTo>
                    <a:pt x="137" y="350"/>
                    <a:pt x="148" y="350"/>
                    <a:pt x="162" y="350"/>
                  </a:cubicBezTo>
                  <a:cubicBezTo>
                    <a:pt x="173" y="350"/>
                    <a:pt x="185" y="350"/>
                    <a:pt x="193" y="345"/>
                  </a:cubicBezTo>
                  <a:cubicBezTo>
                    <a:pt x="225" y="339"/>
                    <a:pt x="244" y="313"/>
                    <a:pt x="244" y="286"/>
                  </a:cubicBezTo>
                  <a:close/>
                  <a:moveTo>
                    <a:pt x="365" y="202"/>
                  </a:moveTo>
                  <a:cubicBezTo>
                    <a:pt x="365" y="198"/>
                    <a:pt x="365" y="195"/>
                    <a:pt x="362" y="195"/>
                  </a:cubicBezTo>
                  <a:cubicBezTo>
                    <a:pt x="362" y="195"/>
                    <a:pt x="362" y="195"/>
                    <a:pt x="317" y="195"/>
                  </a:cubicBezTo>
                  <a:cubicBezTo>
                    <a:pt x="317" y="195"/>
                    <a:pt x="317" y="195"/>
                    <a:pt x="317" y="150"/>
                  </a:cubicBezTo>
                  <a:cubicBezTo>
                    <a:pt x="317" y="147"/>
                    <a:pt x="314" y="147"/>
                    <a:pt x="309" y="147"/>
                  </a:cubicBezTo>
                  <a:cubicBezTo>
                    <a:pt x="309" y="147"/>
                    <a:pt x="309" y="147"/>
                    <a:pt x="298" y="147"/>
                  </a:cubicBezTo>
                  <a:cubicBezTo>
                    <a:pt x="295" y="147"/>
                    <a:pt x="292" y="147"/>
                    <a:pt x="292" y="150"/>
                  </a:cubicBezTo>
                  <a:cubicBezTo>
                    <a:pt x="292" y="150"/>
                    <a:pt x="292" y="150"/>
                    <a:pt x="292" y="195"/>
                  </a:cubicBezTo>
                  <a:cubicBezTo>
                    <a:pt x="292" y="195"/>
                    <a:pt x="292" y="195"/>
                    <a:pt x="247" y="195"/>
                  </a:cubicBezTo>
                  <a:cubicBezTo>
                    <a:pt x="244" y="195"/>
                    <a:pt x="244" y="198"/>
                    <a:pt x="244" y="202"/>
                  </a:cubicBezTo>
                  <a:cubicBezTo>
                    <a:pt x="244" y="202"/>
                    <a:pt x="244" y="202"/>
                    <a:pt x="244" y="213"/>
                  </a:cubicBezTo>
                  <a:cubicBezTo>
                    <a:pt x="244" y="218"/>
                    <a:pt x="244" y="221"/>
                    <a:pt x="247" y="221"/>
                  </a:cubicBezTo>
                  <a:cubicBezTo>
                    <a:pt x="247" y="221"/>
                    <a:pt x="247" y="221"/>
                    <a:pt x="292" y="221"/>
                  </a:cubicBezTo>
                  <a:cubicBezTo>
                    <a:pt x="292" y="221"/>
                    <a:pt x="292" y="221"/>
                    <a:pt x="292" y="265"/>
                  </a:cubicBezTo>
                  <a:cubicBezTo>
                    <a:pt x="292" y="269"/>
                    <a:pt x="295" y="269"/>
                    <a:pt x="298" y="269"/>
                  </a:cubicBezTo>
                  <a:cubicBezTo>
                    <a:pt x="298" y="269"/>
                    <a:pt x="298" y="269"/>
                    <a:pt x="309" y="269"/>
                  </a:cubicBezTo>
                  <a:cubicBezTo>
                    <a:pt x="314" y="269"/>
                    <a:pt x="317" y="269"/>
                    <a:pt x="317" y="265"/>
                  </a:cubicBezTo>
                  <a:cubicBezTo>
                    <a:pt x="317" y="265"/>
                    <a:pt x="317" y="265"/>
                    <a:pt x="317" y="221"/>
                  </a:cubicBezTo>
                  <a:cubicBezTo>
                    <a:pt x="317" y="221"/>
                    <a:pt x="317" y="221"/>
                    <a:pt x="362" y="221"/>
                  </a:cubicBezTo>
                  <a:cubicBezTo>
                    <a:pt x="365" y="221"/>
                    <a:pt x="365" y="218"/>
                    <a:pt x="365" y="213"/>
                  </a:cubicBezTo>
                  <a:cubicBezTo>
                    <a:pt x="365" y="213"/>
                    <a:pt x="365" y="213"/>
                    <a:pt x="365" y="202"/>
                  </a:cubicBezTo>
                  <a:close/>
                </a:path>
              </a:pathLst>
            </a:custGeom>
            <a:solidFill>
              <a:srgbClr val="DD4B3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32"/>
            <p:cNvSpPr>
              <a:spLocks noEditPoints="1"/>
            </p:cNvSpPr>
            <p:nvPr/>
          </p:nvSpPr>
          <p:spPr bwMode="auto">
            <a:xfrm>
              <a:off x="6737019" y="2876247"/>
              <a:ext cx="306978" cy="307572"/>
            </a:xfrm>
            <a:custGeom>
              <a:avLst/>
              <a:gdLst>
                <a:gd name="T0" fmla="*/ 210 w 438"/>
                <a:gd name="T1" fmla="*/ 291 h 438"/>
                <a:gd name="T2" fmla="*/ 114 w 438"/>
                <a:gd name="T3" fmla="*/ 291 h 438"/>
                <a:gd name="T4" fmla="*/ 185 w 438"/>
                <a:gd name="T5" fmla="*/ 257 h 438"/>
                <a:gd name="T6" fmla="*/ 210 w 438"/>
                <a:gd name="T7" fmla="*/ 283 h 438"/>
                <a:gd name="T8" fmla="*/ 191 w 438"/>
                <a:gd name="T9" fmla="*/ 154 h 438"/>
                <a:gd name="T10" fmla="*/ 140 w 438"/>
                <a:gd name="T11" fmla="*/ 120 h 438"/>
                <a:gd name="T12" fmla="*/ 169 w 438"/>
                <a:gd name="T13" fmla="*/ 195 h 438"/>
                <a:gd name="T14" fmla="*/ 438 w 438"/>
                <a:gd name="T15" fmla="*/ 219 h 438"/>
                <a:gd name="T16" fmla="*/ 0 w 438"/>
                <a:gd name="T17" fmla="*/ 219 h 438"/>
                <a:gd name="T18" fmla="*/ 438 w 438"/>
                <a:gd name="T19" fmla="*/ 219 h 438"/>
                <a:gd name="T20" fmla="*/ 213 w 438"/>
                <a:gd name="T21" fmla="*/ 235 h 438"/>
                <a:gd name="T22" fmla="*/ 207 w 438"/>
                <a:gd name="T23" fmla="*/ 198 h 438"/>
                <a:gd name="T24" fmla="*/ 221 w 438"/>
                <a:gd name="T25" fmla="*/ 114 h 438"/>
                <a:gd name="T26" fmla="*/ 229 w 438"/>
                <a:gd name="T27" fmla="*/ 114 h 438"/>
                <a:gd name="T28" fmla="*/ 247 w 438"/>
                <a:gd name="T29" fmla="*/ 95 h 438"/>
                <a:gd name="T30" fmla="*/ 165 w 438"/>
                <a:gd name="T31" fmla="*/ 88 h 438"/>
                <a:gd name="T32" fmla="*/ 92 w 438"/>
                <a:gd name="T33" fmla="*/ 150 h 438"/>
                <a:gd name="T34" fmla="*/ 154 w 438"/>
                <a:gd name="T35" fmla="*/ 221 h 438"/>
                <a:gd name="T36" fmla="*/ 81 w 438"/>
                <a:gd name="T37" fmla="*/ 280 h 438"/>
                <a:gd name="T38" fmla="*/ 81 w 438"/>
                <a:gd name="T39" fmla="*/ 317 h 438"/>
                <a:gd name="T40" fmla="*/ 162 w 438"/>
                <a:gd name="T41" fmla="*/ 350 h 438"/>
                <a:gd name="T42" fmla="*/ 244 w 438"/>
                <a:gd name="T43" fmla="*/ 286 h 438"/>
                <a:gd name="T44" fmla="*/ 362 w 438"/>
                <a:gd name="T45" fmla="*/ 195 h 438"/>
                <a:gd name="T46" fmla="*/ 317 w 438"/>
                <a:gd name="T47" fmla="*/ 150 h 438"/>
                <a:gd name="T48" fmla="*/ 298 w 438"/>
                <a:gd name="T49" fmla="*/ 147 h 438"/>
                <a:gd name="T50" fmla="*/ 292 w 438"/>
                <a:gd name="T51" fmla="*/ 195 h 438"/>
                <a:gd name="T52" fmla="*/ 244 w 438"/>
                <a:gd name="T53" fmla="*/ 202 h 438"/>
                <a:gd name="T54" fmla="*/ 247 w 438"/>
                <a:gd name="T55" fmla="*/ 221 h 438"/>
                <a:gd name="T56" fmla="*/ 292 w 438"/>
                <a:gd name="T57" fmla="*/ 265 h 438"/>
                <a:gd name="T58" fmla="*/ 309 w 438"/>
                <a:gd name="T59" fmla="*/ 269 h 438"/>
                <a:gd name="T60" fmla="*/ 317 w 438"/>
                <a:gd name="T61" fmla="*/ 221 h 438"/>
                <a:gd name="T62" fmla="*/ 365 w 438"/>
                <a:gd name="T63" fmla="*/ 21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8" h="438">
                  <a:moveTo>
                    <a:pt x="210" y="283"/>
                  </a:moveTo>
                  <a:cubicBezTo>
                    <a:pt x="210" y="286"/>
                    <a:pt x="210" y="291"/>
                    <a:pt x="210" y="291"/>
                  </a:cubicBezTo>
                  <a:cubicBezTo>
                    <a:pt x="210" y="313"/>
                    <a:pt x="196" y="325"/>
                    <a:pt x="162" y="325"/>
                  </a:cubicBezTo>
                  <a:cubicBezTo>
                    <a:pt x="137" y="325"/>
                    <a:pt x="114" y="309"/>
                    <a:pt x="114" y="291"/>
                  </a:cubicBezTo>
                  <a:cubicBezTo>
                    <a:pt x="114" y="272"/>
                    <a:pt x="140" y="257"/>
                    <a:pt x="165" y="257"/>
                  </a:cubicBezTo>
                  <a:cubicBezTo>
                    <a:pt x="173" y="257"/>
                    <a:pt x="177" y="257"/>
                    <a:pt x="185" y="257"/>
                  </a:cubicBezTo>
                  <a:cubicBezTo>
                    <a:pt x="185" y="261"/>
                    <a:pt x="185" y="261"/>
                    <a:pt x="188" y="261"/>
                  </a:cubicBezTo>
                  <a:cubicBezTo>
                    <a:pt x="199" y="272"/>
                    <a:pt x="205" y="275"/>
                    <a:pt x="210" y="283"/>
                  </a:cubicBezTo>
                  <a:close/>
                  <a:moveTo>
                    <a:pt x="185" y="187"/>
                  </a:moveTo>
                  <a:cubicBezTo>
                    <a:pt x="191" y="181"/>
                    <a:pt x="196" y="170"/>
                    <a:pt x="191" y="154"/>
                  </a:cubicBezTo>
                  <a:cubicBezTo>
                    <a:pt x="188" y="131"/>
                    <a:pt x="173" y="114"/>
                    <a:pt x="154" y="114"/>
                  </a:cubicBezTo>
                  <a:cubicBezTo>
                    <a:pt x="151" y="114"/>
                    <a:pt x="143" y="114"/>
                    <a:pt x="140" y="120"/>
                  </a:cubicBezTo>
                  <a:cubicBezTo>
                    <a:pt x="132" y="128"/>
                    <a:pt x="132" y="139"/>
                    <a:pt x="132" y="150"/>
                  </a:cubicBezTo>
                  <a:cubicBezTo>
                    <a:pt x="135" y="173"/>
                    <a:pt x="151" y="195"/>
                    <a:pt x="169" y="195"/>
                  </a:cubicBezTo>
                  <a:cubicBezTo>
                    <a:pt x="177" y="195"/>
                    <a:pt x="180" y="192"/>
                    <a:pt x="185" y="187"/>
                  </a:cubicBezTo>
                  <a:close/>
                  <a:moveTo>
                    <a:pt x="438" y="219"/>
                  </a:moveTo>
                  <a:cubicBezTo>
                    <a:pt x="438" y="339"/>
                    <a:pt x="339" y="438"/>
                    <a:pt x="219" y="438"/>
                  </a:cubicBezTo>
                  <a:cubicBezTo>
                    <a:pt x="99" y="438"/>
                    <a:pt x="0" y="339"/>
                    <a:pt x="0" y="219"/>
                  </a:cubicBezTo>
                  <a:cubicBezTo>
                    <a:pt x="0" y="99"/>
                    <a:pt x="99" y="0"/>
                    <a:pt x="219" y="0"/>
                  </a:cubicBezTo>
                  <a:cubicBezTo>
                    <a:pt x="339" y="0"/>
                    <a:pt x="438" y="99"/>
                    <a:pt x="438" y="219"/>
                  </a:cubicBezTo>
                  <a:close/>
                  <a:moveTo>
                    <a:pt x="244" y="286"/>
                  </a:moveTo>
                  <a:cubicBezTo>
                    <a:pt x="244" y="265"/>
                    <a:pt x="236" y="249"/>
                    <a:pt x="213" y="235"/>
                  </a:cubicBezTo>
                  <a:cubicBezTo>
                    <a:pt x="202" y="227"/>
                    <a:pt x="196" y="218"/>
                    <a:pt x="196" y="213"/>
                  </a:cubicBezTo>
                  <a:cubicBezTo>
                    <a:pt x="196" y="210"/>
                    <a:pt x="196" y="206"/>
                    <a:pt x="207" y="198"/>
                  </a:cubicBezTo>
                  <a:cubicBezTo>
                    <a:pt x="225" y="184"/>
                    <a:pt x="233" y="168"/>
                    <a:pt x="233" y="150"/>
                  </a:cubicBezTo>
                  <a:cubicBezTo>
                    <a:pt x="233" y="136"/>
                    <a:pt x="229" y="125"/>
                    <a:pt x="221" y="114"/>
                  </a:cubicBezTo>
                  <a:cubicBezTo>
                    <a:pt x="221" y="114"/>
                    <a:pt x="221" y="114"/>
                    <a:pt x="225" y="114"/>
                  </a:cubicBezTo>
                  <a:cubicBezTo>
                    <a:pt x="229" y="114"/>
                    <a:pt x="229" y="114"/>
                    <a:pt x="229" y="114"/>
                  </a:cubicBezTo>
                  <a:cubicBezTo>
                    <a:pt x="229" y="114"/>
                    <a:pt x="229" y="114"/>
                    <a:pt x="247" y="99"/>
                  </a:cubicBezTo>
                  <a:cubicBezTo>
                    <a:pt x="247" y="99"/>
                    <a:pt x="250" y="95"/>
                    <a:pt x="247" y="95"/>
                  </a:cubicBezTo>
                  <a:cubicBezTo>
                    <a:pt x="247" y="91"/>
                    <a:pt x="247" y="88"/>
                    <a:pt x="244" y="88"/>
                  </a:cubicBezTo>
                  <a:cubicBezTo>
                    <a:pt x="244" y="88"/>
                    <a:pt x="244" y="88"/>
                    <a:pt x="165" y="88"/>
                  </a:cubicBezTo>
                  <a:cubicBezTo>
                    <a:pt x="159" y="88"/>
                    <a:pt x="148" y="91"/>
                    <a:pt x="140" y="95"/>
                  </a:cubicBezTo>
                  <a:cubicBezTo>
                    <a:pt x="114" y="103"/>
                    <a:pt x="92" y="128"/>
                    <a:pt x="92" y="150"/>
                  </a:cubicBezTo>
                  <a:cubicBezTo>
                    <a:pt x="92" y="187"/>
                    <a:pt x="117" y="213"/>
                    <a:pt x="154" y="213"/>
                  </a:cubicBezTo>
                  <a:cubicBezTo>
                    <a:pt x="154" y="218"/>
                    <a:pt x="154" y="221"/>
                    <a:pt x="154" y="221"/>
                  </a:cubicBezTo>
                  <a:cubicBezTo>
                    <a:pt x="154" y="227"/>
                    <a:pt x="154" y="232"/>
                    <a:pt x="159" y="238"/>
                  </a:cubicBezTo>
                  <a:cubicBezTo>
                    <a:pt x="125" y="238"/>
                    <a:pt x="92" y="254"/>
                    <a:pt x="81" y="280"/>
                  </a:cubicBezTo>
                  <a:cubicBezTo>
                    <a:pt x="77" y="286"/>
                    <a:pt x="77" y="291"/>
                    <a:pt x="77" y="297"/>
                  </a:cubicBezTo>
                  <a:cubicBezTo>
                    <a:pt x="77" y="305"/>
                    <a:pt x="77" y="313"/>
                    <a:pt x="81" y="317"/>
                  </a:cubicBezTo>
                  <a:cubicBezTo>
                    <a:pt x="89" y="331"/>
                    <a:pt x="103" y="339"/>
                    <a:pt x="125" y="345"/>
                  </a:cubicBezTo>
                  <a:cubicBezTo>
                    <a:pt x="137" y="350"/>
                    <a:pt x="148" y="350"/>
                    <a:pt x="162" y="350"/>
                  </a:cubicBezTo>
                  <a:cubicBezTo>
                    <a:pt x="173" y="350"/>
                    <a:pt x="185" y="350"/>
                    <a:pt x="193" y="345"/>
                  </a:cubicBezTo>
                  <a:cubicBezTo>
                    <a:pt x="225" y="339"/>
                    <a:pt x="244" y="313"/>
                    <a:pt x="244" y="286"/>
                  </a:cubicBezTo>
                  <a:close/>
                  <a:moveTo>
                    <a:pt x="365" y="202"/>
                  </a:moveTo>
                  <a:cubicBezTo>
                    <a:pt x="365" y="198"/>
                    <a:pt x="365" y="195"/>
                    <a:pt x="362" y="195"/>
                  </a:cubicBezTo>
                  <a:cubicBezTo>
                    <a:pt x="362" y="195"/>
                    <a:pt x="362" y="195"/>
                    <a:pt x="317" y="195"/>
                  </a:cubicBezTo>
                  <a:cubicBezTo>
                    <a:pt x="317" y="195"/>
                    <a:pt x="317" y="195"/>
                    <a:pt x="317" y="150"/>
                  </a:cubicBezTo>
                  <a:cubicBezTo>
                    <a:pt x="317" y="147"/>
                    <a:pt x="314" y="147"/>
                    <a:pt x="309" y="147"/>
                  </a:cubicBezTo>
                  <a:cubicBezTo>
                    <a:pt x="309" y="147"/>
                    <a:pt x="309" y="147"/>
                    <a:pt x="298" y="147"/>
                  </a:cubicBezTo>
                  <a:cubicBezTo>
                    <a:pt x="295" y="147"/>
                    <a:pt x="292" y="147"/>
                    <a:pt x="292" y="150"/>
                  </a:cubicBezTo>
                  <a:cubicBezTo>
                    <a:pt x="292" y="150"/>
                    <a:pt x="292" y="150"/>
                    <a:pt x="292" y="195"/>
                  </a:cubicBezTo>
                  <a:cubicBezTo>
                    <a:pt x="292" y="195"/>
                    <a:pt x="292" y="195"/>
                    <a:pt x="247" y="195"/>
                  </a:cubicBezTo>
                  <a:cubicBezTo>
                    <a:pt x="244" y="195"/>
                    <a:pt x="244" y="198"/>
                    <a:pt x="244" y="202"/>
                  </a:cubicBezTo>
                  <a:cubicBezTo>
                    <a:pt x="244" y="202"/>
                    <a:pt x="244" y="202"/>
                    <a:pt x="244" y="213"/>
                  </a:cubicBezTo>
                  <a:cubicBezTo>
                    <a:pt x="244" y="218"/>
                    <a:pt x="244" y="221"/>
                    <a:pt x="247" y="221"/>
                  </a:cubicBezTo>
                  <a:cubicBezTo>
                    <a:pt x="247" y="221"/>
                    <a:pt x="247" y="221"/>
                    <a:pt x="292" y="221"/>
                  </a:cubicBezTo>
                  <a:cubicBezTo>
                    <a:pt x="292" y="221"/>
                    <a:pt x="292" y="221"/>
                    <a:pt x="292" y="265"/>
                  </a:cubicBezTo>
                  <a:cubicBezTo>
                    <a:pt x="292" y="269"/>
                    <a:pt x="295" y="269"/>
                    <a:pt x="298" y="269"/>
                  </a:cubicBezTo>
                  <a:cubicBezTo>
                    <a:pt x="298" y="269"/>
                    <a:pt x="298" y="269"/>
                    <a:pt x="309" y="269"/>
                  </a:cubicBezTo>
                  <a:cubicBezTo>
                    <a:pt x="314" y="269"/>
                    <a:pt x="317" y="269"/>
                    <a:pt x="317" y="265"/>
                  </a:cubicBezTo>
                  <a:cubicBezTo>
                    <a:pt x="317" y="265"/>
                    <a:pt x="317" y="265"/>
                    <a:pt x="317" y="221"/>
                  </a:cubicBezTo>
                  <a:cubicBezTo>
                    <a:pt x="317" y="221"/>
                    <a:pt x="317" y="221"/>
                    <a:pt x="362" y="221"/>
                  </a:cubicBezTo>
                  <a:cubicBezTo>
                    <a:pt x="365" y="221"/>
                    <a:pt x="365" y="218"/>
                    <a:pt x="365" y="213"/>
                  </a:cubicBezTo>
                  <a:cubicBezTo>
                    <a:pt x="365" y="213"/>
                    <a:pt x="365" y="213"/>
                    <a:pt x="365" y="202"/>
                  </a:cubicBezTo>
                  <a:close/>
                </a:path>
              </a:pathLst>
            </a:custGeom>
            <a:solidFill>
              <a:srgbClr val="DD4B3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32"/>
            <p:cNvSpPr>
              <a:spLocks noEditPoints="1"/>
            </p:cNvSpPr>
            <p:nvPr/>
          </p:nvSpPr>
          <p:spPr bwMode="auto">
            <a:xfrm>
              <a:off x="7103254" y="2876247"/>
              <a:ext cx="306978" cy="307572"/>
            </a:xfrm>
            <a:custGeom>
              <a:avLst/>
              <a:gdLst>
                <a:gd name="T0" fmla="*/ 210 w 438"/>
                <a:gd name="T1" fmla="*/ 291 h 438"/>
                <a:gd name="T2" fmla="*/ 114 w 438"/>
                <a:gd name="T3" fmla="*/ 291 h 438"/>
                <a:gd name="T4" fmla="*/ 185 w 438"/>
                <a:gd name="T5" fmla="*/ 257 h 438"/>
                <a:gd name="T6" fmla="*/ 210 w 438"/>
                <a:gd name="T7" fmla="*/ 283 h 438"/>
                <a:gd name="T8" fmla="*/ 191 w 438"/>
                <a:gd name="T9" fmla="*/ 154 h 438"/>
                <a:gd name="T10" fmla="*/ 140 w 438"/>
                <a:gd name="T11" fmla="*/ 120 h 438"/>
                <a:gd name="T12" fmla="*/ 169 w 438"/>
                <a:gd name="T13" fmla="*/ 195 h 438"/>
                <a:gd name="T14" fmla="*/ 438 w 438"/>
                <a:gd name="T15" fmla="*/ 219 h 438"/>
                <a:gd name="T16" fmla="*/ 0 w 438"/>
                <a:gd name="T17" fmla="*/ 219 h 438"/>
                <a:gd name="T18" fmla="*/ 438 w 438"/>
                <a:gd name="T19" fmla="*/ 219 h 438"/>
                <a:gd name="T20" fmla="*/ 213 w 438"/>
                <a:gd name="T21" fmla="*/ 235 h 438"/>
                <a:gd name="T22" fmla="*/ 207 w 438"/>
                <a:gd name="T23" fmla="*/ 198 h 438"/>
                <a:gd name="T24" fmla="*/ 221 w 438"/>
                <a:gd name="T25" fmla="*/ 114 h 438"/>
                <a:gd name="T26" fmla="*/ 229 w 438"/>
                <a:gd name="T27" fmla="*/ 114 h 438"/>
                <a:gd name="T28" fmla="*/ 247 w 438"/>
                <a:gd name="T29" fmla="*/ 95 h 438"/>
                <a:gd name="T30" fmla="*/ 165 w 438"/>
                <a:gd name="T31" fmla="*/ 88 h 438"/>
                <a:gd name="T32" fmla="*/ 92 w 438"/>
                <a:gd name="T33" fmla="*/ 150 h 438"/>
                <a:gd name="T34" fmla="*/ 154 w 438"/>
                <a:gd name="T35" fmla="*/ 221 h 438"/>
                <a:gd name="T36" fmla="*/ 81 w 438"/>
                <a:gd name="T37" fmla="*/ 280 h 438"/>
                <a:gd name="T38" fmla="*/ 81 w 438"/>
                <a:gd name="T39" fmla="*/ 317 h 438"/>
                <a:gd name="T40" fmla="*/ 162 w 438"/>
                <a:gd name="T41" fmla="*/ 350 h 438"/>
                <a:gd name="T42" fmla="*/ 244 w 438"/>
                <a:gd name="T43" fmla="*/ 286 h 438"/>
                <a:gd name="T44" fmla="*/ 362 w 438"/>
                <a:gd name="T45" fmla="*/ 195 h 438"/>
                <a:gd name="T46" fmla="*/ 317 w 438"/>
                <a:gd name="T47" fmla="*/ 150 h 438"/>
                <a:gd name="T48" fmla="*/ 298 w 438"/>
                <a:gd name="T49" fmla="*/ 147 h 438"/>
                <a:gd name="T50" fmla="*/ 292 w 438"/>
                <a:gd name="T51" fmla="*/ 195 h 438"/>
                <a:gd name="T52" fmla="*/ 244 w 438"/>
                <a:gd name="T53" fmla="*/ 202 h 438"/>
                <a:gd name="T54" fmla="*/ 247 w 438"/>
                <a:gd name="T55" fmla="*/ 221 h 438"/>
                <a:gd name="T56" fmla="*/ 292 w 438"/>
                <a:gd name="T57" fmla="*/ 265 h 438"/>
                <a:gd name="T58" fmla="*/ 309 w 438"/>
                <a:gd name="T59" fmla="*/ 269 h 438"/>
                <a:gd name="T60" fmla="*/ 317 w 438"/>
                <a:gd name="T61" fmla="*/ 221 h 438"/>
                <a:gd name="T62" fmla="*/ 365 w 438"/>
                <a:gd name="T63" fmla="*/ 21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8" h="438">
                  <a:moveTo>
                    <a:pt x="210" y="283"/>
                  </a:moveTo>
                  <a:cubicBezTo>
                    <a:pt x="210" y="286"/>
                    <a:pt x="210" y="291"/>
                    <a:pt x="210" y="291"/>
                  </a:cubicBezTo>
                  <a:cubicBezTo>
                    <a:pt x="210" y="313"/>
                    <a:pt x="196" y="325"/>
                    <a:pt x="162" y="325"/>
                  </a:cubicBezTo>
                  <a:cubicBezTo>
                    <a:pt x="137" y="325"/>
                    <a:pt x="114" y="309"/>
                    <a:pt x="114" y="291"/>
                  </a:cubicBezTo>
                  <a:cubicBezTo>
                    <a:pt x="114" y="272"/>
                    <a:pt x="140" y="257"/>
                    <a:pt x="165" y="257"/>
                  </a:cubicBezTo>
                  <a:cubicBezTo>
                    <a:pt x="173" y="257"/>
                    <a:pt x="177" y="257"/>
                    <a:pt x="185" y="257"/>
                  </a:cubicBezTo>
                  <a:cubicBezTo>
                    <a:pt x="185" y="261"/>
                    <a:pt x="185" y="261"/>
                    <a:pt x="188" y="261"/>
                  </a:cubicBezTo>
                  <a:cubicBezTo>
                    <a:pt x="199" y="272"/>
                    <a:pt x="205" y="275"/>
                    <a:pt x="210" y="283"/>
                  </a:cubicBezTo>
                  <a:close/>
                  <a:moveTo>
                    <a:pt x="185" y="187"/>
                  </a:moveTo>
                  <a:cubicBezTo>
                    <a:pt x="191" y="181"/>
                    <a:pt x="196" y="170"/>
                    <a:pt x="191" y="154"/>
                  </a:cubicBezTo>
                  <a:cubicBezTo>
                    <a:pt x="188" y="131"/>
                    <a:pt x="173" y="114"/>
                    <a:pt x="154" y="114"/>
                  </a:cubicBezTo>
                  <a:cubicBezTo>
                    <a:pt x="151" y="114"/>
                    <a:pt x="143" y="114"/>
                    <a:pt x="140" y="120"/>
                  </a:cubicBezTo>
                  <a:cubicBezTo>
                    <a:pt x="132" y="128"/>
                    <a:pt x="132" y="139"/>
                    <a:pt x="132" y="150"/>
                  </a:cubicBezTo>
                  <a:cubicBezTo>
                    <a:pt x="135" y="173"/>
                    <a:pt x="151" y="195"/>
                    <a:pt x="169" y="195"/>
                  </a:cubicBezTo>
                  <a:cubicBezTo>
                    <a:pt x="177" y="195"/>
                    <a:pt x="180" y="192"/>
                    <a:pt x="185" y="187"/>
                  </a:cubicBezTo>
                  <a:close/>
                  <a:moveTo>
                    <a:pt x="438" y="219"/>
                  </a:moveTo>
                  <a:cubicBezTo>
                    <a:pt x="438" y="339"/>
                    <a:pt x="339" y="438"/>
                    <a:pt x="219" y="438"/>
                  </a:cubicBezTo>
                  <a:cubicBezTo>
                    <a:pt x="99" y="438"/>
                    <a:pt x="0" y="339"/>
                    <a:pt x="0" y="219"/>
                  </a:cubicBezTo>
                  <a:cubicBezTo>
                    <a:pt x="0" y="99"/>
                    <a:pt x="99" y="0"/>
                    <a:pt x="219" y="0"/>
                  </a:cubicBezTo>
                  <a:cubicBezTo>
                    <a:pt x="339" y="0"/>
                    <a:pt x="438" y="99"/>
                    <a:pt x="438" y="219"/>
                  </a:cubicBezTo>
                  <a:close/>
                  <a:moveTo>
                    <a:pt x="244" y="286"/>
                  </a:moveTo>
                  <a:cubicBezTo>
                    <a:pt x="244" y="265"/>
                    <a:pt x="236" y="249"/>
                    <a:pt x="213" y="235"/>
                  </a:cubicBezTo>
                  <a:cubicBezTo>
                    <a:pt x="202" y="227"/>
                    <a:pt x="196" y="218"/>
                    <a:pt x="196" y="213"/>
                  </a:cubicBezTo>
                  <a:cubicBezTo>
                    <a:pt x="196" y="210"/>
                    <a:pt x="196" y="206"/>
                    <a:pt x="207" y="198"/>
                  </a:cubicBezTo>
                  <a:cubicBezTo>
                    <a:pt x="225" y="184"/>
                    <a:pt x="233" y="168"/>
                    <a:pt x="233" y="150"/>
                  </a:cubicBezTo>
                  <a:cubicBezTo>
                    <a:pt x="233" y="136"/>
                    <a:pt x="229" y="125"/>
                    <a:pt x="221" y="114"/>
                  </a:cubicBezTo>
                  <a:cubicBezTo>
                    <a:pt x="221" y="114"/>
                    <a:pt x="221" y="114"/>
                    <a:pt x="225" y="114"/>
                  </a:cubicBezTo>
                  <a:cubicBezTo>
                    <a:pt x="229" y="114"/>
                    <a:pt x="229" y="114"/>
                    <a:pt x="229" y="114"/>
                  </a:cubicBezTo>
                  <a:cubicBezTo>
                    <a:pt x="229" y="114"/>
                    <a:pt x="229" y="114"/>
                    <a:pt x="247" y="99"/>
                  </a:cubicBezTo>
                  <a:cubicBezTo>
                    <a:pt x="247" y="99"/>
                    <a:pt x="250" y="95"/>
                    <a:pt x="247" y="95"/>
                  </a:cubicBezTo>
                  <a:cubicBezTo>
                    <a:pt x="247" y="91"/>
                    <a:pt x="247" y="88"/>
                    <a:pt x="244" y="88"/>
                  </a:cubicBezTo>
                  <a:cubicBezTo>
                    <a:pt x="244" y="88"/>
                    <a:pt x="244" y="88"/>
                    <a:pt x="165" y="88"/>
                  </a:cubicBezTo>
                  <a:cubicBezTo>
                    <a:pt x="159" y="88"/>
                    <a:pt x="148" y="91"/>
                    <a:pt x="140" y="95"/>
                  </a:cubicBezTo>
                  <a:cubicBezTo>
                    <a:pt x="114" y="103"/>
                    <a:pt x="92" y="128"/>
                    <a:pt x="92" y="150"/>
                  </a:cubicBezTo>
                  <a:cubicBezTo>
                    <a:pt x="92" y="187"/>
                    <a:pt x="117" y="213"/>
                    <a:pt x="154" y="213"/>
                  </a:cubicBezTo>
                  <a:cubicBezTo>
                    <a:pt x="154" y="218"/>
                    <a:pt x="154" y="221"/>
                    <a:pt x="154" y="221"/>
                  </a:cubicBezTo>
                  <a:cubicBezTo>
                    <a:pt x="154" y="227"/>
                    <a:pt x="154" y="232"/>
                    <a:pt x="159" y="238"/>
                  </a:cubicBezTo>
                  <a:cubicBezTo>
                    <a:pt x="125" y="238"/>
                    <a:pt x="92" y="254"/>
                    <a:pt x="81" y="280"/>
                  </a:cubicBezTo>
                  <a:cubicBezTo>
                    <a:pt x="77" y="286"/>
                    <a:pt x="77" y="291"/>
                    <a:pt x="77" y="297"/>
                  </a:cubicBezTo>
                  <a:cubicBezTo>
                    <a:pt x="77" y="305"/>
                    <a:pt x="77" y="313"/>
                    <a:pt x="81" y="317"/>
                  </a:cubicBezTo>
                  <a:cubicBezTo>
                    <a:pt x="89" y="331"/>
                    <a:pt x="103" y="339"/>
                    <a:pt x="125" y="345"/>
                  </a:cubicBezTo>
                  <a:cubicBezTo>
                    <a:pt x="137" y="350"/>
                    <a:pt x="148" y="350"/>
                    <a:pt x="162" y="350"/>
                  </a:cubicBezTo>
                  <a:cubicBezTo>
                    <a:pt x="173" y="350"/>
                    <a:pt x="185" y="350"/>
                    <a:pt x="193" y="345"/>
                  </a:cubicBezTo>
                  <a:cubicBezTo>
                    <a:pt x="225" y="339"/>
                    <a:pt x="244" y="313"/>
                    <a:pt x="244" y="286"/>
                  </a:cubicBezTo>
                  <a:close/>
                  <a:moveTo>
                    <a:pt x="365" y="202"/>
                  </a:moveTo>
                  <a:cubicBezTo>
                    <a:pt x="365" y="198"/>
                    <a:pt x="365" y="195"/>
                    <a:pt x="362" y="195"/>
                  </a:cubicBezTo>
                  <a:cubicBezTo>
                    <a:pt x="362" y="195"/>
                    <a:pt x="362" y="195"/>
                    <a:pt x="317" y="195"/>
                  </a:cubicBezTo>
                  <a:cubicBezTo>
                    <a:pt x="317" y="195"/>
                    <a:pt x="317" y="195"/>
                    <a:pt x="317" y="150"/>
                  </a:cubicBezTo>
                  <a:cubicBezTo>
                    <a:pt x="317" y="147"/>
                    <a:pt x="314" y="147"/>
                    <a:pt x="309" y="147"/>
                  </a:cubicBezTo>
                  <a:cubicBezTo>
                    <a:pt x="309" y="147"/>
                    <a:pt x="309" y="147"/>
                    <a:pt x="298" y="147"/>
                  </a:cubicBezTo>
                  <a:cubicBezTo>
                    <a:pt x="295" y="147"/>
                    <a:pt x="292" y="147"/>
                    <a:pt x="292" y="150"/>
                  </a:cubicBezTo>
                  <a:cubicBezTo>
                    <a:pt x="292" y="150"/>
                    <a:pt x="292" y="150"/>
                    <a:pt x="292" y="195"/>
                  </a:cubicBezTo>
                  <a:cubicBezTo>
                    <a:pt x="292" y="195"/>
                    <a:pt x="292" y="195"/>
                    <a:pt x="247" y="195"/>
                  </a:cubicBezTo>
                  <a:cubicBezTo>
                    <a:pt x="244" y="195"/>
                    <a:pt x="244" y="198"/>
                    <a:pt x="244" y="202"/>
                  </a:cubicBezTo>
                  <a:cubicBezTo>
                    <a:pt x="244" y="202"/>
                    <a:pt x="244" y="202"/>
                    <a:pt x="244" y="213"/>
                  </a:cubicBezTo>
                  <a:cubicBezTo>
                    <a:pt x="244" y="218"/>
                    <a:pt x="244" y="221"/>
                    <a:pt x="247" y="221"/>
                  </a:cubicBezTo>
                  <a:cubicBezTo>
                    <a:pt x="247" y="221"/>
                    <a:pt x="247" y="221"/>
                    <a:pt x="292" y="221"/>
                  </a:cubicBezTo>
                  <a:cubicBezTo>
                    <a:pt x="292" y="221"/>
                    <a:pt x="292" y="221"/>
                    <a:pt x="292" y="265"/>
                  </a:cubicBezTo>
                  <a:cubicBezTo>
                    <a:pt x="292" y="269"/>
                    <a:pt x="295" y="269"/>
                    <a:pt x="298" y="269"/>
                  </a:cubicBezTo>
                  <a:cubicBezTo>
                    <a:pt x="298" y="269"/>
                    <a:pt x="298" y="269"/>
                    <a:pt x="309" y="269"/>
                  </a:cubicBezTo>
                  <a:cubicBezTo>
                    <a:pt x="314" y="269"/>
                    <a:pt x="317" y="269"/>
                    <a:pt x="317" y="265"/>
                  </a:cubicBezTo>
                  <a:cubicBezTo>
                    <a:pt x="317" y="265"/>
                    <a:pt x="317" y="265"/>
                    <a:pt x="317" y="221"/>
                  </a:cubicBezTo>
                  <a:cubicBezTo>
                    <a:pt x="317" y="221"/>
                    <a:pt x="317" y="221"/>
                    <a:pt x="362" y="221"/>
                  </a:cubicBezTo>
                  <a:cubicBezTo>
                    <a:pt x="365" y="221"/>
                    <a:pt x="365" y="218"/>
                    <a:pt x="365" y="213"/>
                  </a:cubicBezTo>
                  <a:cubicBezTo>
                    <a:pt x="365" y="213"/>
                    <a:pt x="365" y="213"/>
                    <a:pt x="365" y="202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32"/>
            <p:cNvSpPr>
              <a:spLocks noEditPoints="1"/>
            </p:cNvSpPr>
            <p:nvPr/>
          </p:nvSpPr>
          <p:spPr bwMode="auto">
            <a:xfrm>
              <a:off x="7424396" y="2876247"/>
              <a:ext cx="306978" cy="307572"/>
            </a:xfrm>
            <a:custGeom>
              <a:avLst/>
              <a:gdLst>
                <a:gd name="T0" fmla="*/ 210 w 438"/>
                <a:gd name="T1" fmla="*/ 291 h 438"/>
                <a:gd name="T2" fmla="*/ 114 w 438"/>
                <a:gd name="T3" fmla="*/ 291 h 438"/>
                <a:gd name="T4" fmla="*/ 185 w 438"/>
                <a:gd name="T5" fmla="*/ 257 h 438"/>
                <a:gd name="T6" fmla="*/ 210 w 438"/>
                <a:gd name="T7" fmla="*/ 283 h 438"/>
                <a:gd name="T8" fmla="*/ 191 w 438"/>
                <a:gd name="T9" fmla="*/ 154 h 438"/>
                <a:gd name="T10" fmla="*/ 140 w 438"/>
                <a:gd name="T11" fmla="*/ 120 h 438"/>
                <a:gd name="T12" fmla="*/ 169 w 438"/>
                <a:gd name="T13" fmla="*/ 195 h 438"/>
                <a:gd name="T14" fmla="*/ 438 w 438"/>
                <a:gd name="T15" fmla="*/ 219 h 438"/>
                <a:gd name="T16" fmla="*/ 0 w 438"/>
                <a:gd name="T17" fmla="*/ 219 h 438"/>
                <a:gd name="T18" fmla="*/ 438 w 438"/>
                <a:gd name="T19" fmla="*/ 219 h 438"/>
                <a:gd name="T20" fmla="*/ 213 w 438"/>
                <a:gd name="T21" fmla="*/ 235 h 438"/>
                <a:gd name="T22" fmla="*/ 207 w 438"/>
                <a:gd name="T23" fmla="*/ 198 h 438"/>
                <a:gd name="T24" fmla="*/ 221 w 438"/>
                <a:gd name="T25" fmla="*/ 114 h 438"/>
                <a:gd name="T26" fmla="*/ 229 w 438"/>
                <a:gd name="T27" fmla="*/ 114 h 438"/>
                <a:gd name="T28" fmla="*/ 247 w 438"/>
                <a:gd name="T29" fmla="*/ 95 h 438"/>
                <a:gd name="T30" fmla="*/ 165 w 438"/>
                <a:gd name="T31" fmla="*/ 88 h 438"/>
                <a:gd name="T32" fmla="*/ 92 w 438"/>
                <a:gd name="T33" fmla="*/ 150 h 438"/>
                <a:gd name="T34" fmla="*/ 154 w 438"/>
                <a:gd name="T35" fmla="*/ 221 h 438"/>
                <a:gd name="T36" fmla="*/ 81 w 438"/>
                <a:gd name="T37" fmla="*/ 280 h 438"/>
                <a:gd name="T38" fmla="*/ 81 w 438"/>
                <a:gd name="T39" fmla="*/ 317 h 438"/>
                <a:gd name="T40" fmla="*/ 162 w 438"/>
                <a:gd name="T41" fmla="*/ 350 h 438"/>
                <a:gd name="T42" fmla="*/ 244 w 438"/>
                <a:gd name="T43" fmla="*/ 286 h 438"/>
                <a:gd name="T44" fmla="*/ 362 w 438"/>
                <a:gd name="T45" fmla="*/ 195 h 438"/>
                <a:gd name="T46" fmla="*/ 317 w 438"/>
                <a:gd name="T47" fmla="*/ 150 h 438"/>
                <a:gd name="T48" fmla="*/ 298 w 438"/>
                <a:gd name="T49" fmla="*/ 147 h 438"/>
                <a:gd name="T50" fmla="*/ 292 w 438"/>
                <a:gd name="T51" fmla="*/ 195 h 438"/>
                <a:gd name="T52" fmla="*/ 244 w 438"/>
                <a:gd name="T53" fmla="*/ 202 h 438"/>
                <a:gd name="T54" fmla="*/ 247 w 438"/>
                <a:gd name="T55" fmla="*/ 221 h 438"/>
                <a:gd name="T56" fmla="*/ 292 w 438"/>
                <a:gd name="T57" fmla="*/ 265 h 438"/>
                <a:gd name="T58" fmla="*/ 309 w 438"/>
                <a:gd name="T59" fmla="*/ 269 h 438"/>
                <a:gd name="T60" fmla="*/ 317 w 438"/>
                <a:gd name="T61" fmla="*/ 221 h 438"/>
                <a:gd name="T62" fmla="*/ 365 w 438"/>
                <a:gd name="T63" fmla="*/ 21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8" h="438">
                  <a:moveTo>
                    <a:pt x="210" y="283"/>
                  </a:moveTo>
                  <a:cubicBezTo>
                    <a:pt x="210" y="286"/>
                    <a:pt x="210" y="291"/>
                    <a:pt x="210" y="291"/>
                  </a:cubicBezTo>
                  <a:cubicBezTo>
                    <a:pt x="210" y="313"/>
                    <a:pt x="196" y="325"/>
                    <a:pt x="162" y="325"/>
                  </a:cubicBezTo>
                  <a:cubicBezTo>
                    <a:pt x="137" y="325"/>
                    <a:pt x="114" y="309"/>
                    <a:pt x="114" y="291"/>
                  </a:cubicBezTo>
                  <a:cubicBezTo>
                    <a:pt x="114" y="272"/>
                    <a:pt x="140" y="257"/>
                    <a:pt x="165" y="257"/>
                  </a:cubicBezTo>
                  <a:cubicBezTo>
                    <a:pt x="173" y="257"/>
                    <a:pt x="177" y="257"/>
                    <a:pt x="185" y="257"/>
                  </a:cubicBezTo>
                  <a:cubicBezTo>
                    <a:pt x="185" y="261"/>
                    <a:pt x="185" y="261"/>
                    <a:pt x="188" y="261"/>
                  </a:cubicBezTo>
                  <a:cubicBezTo>
                    <a:pt x="199" y="272"/>
                    <a:pt x="205" y="275"/>
                    <a:pt x="210" y="283"/>
                  </a:cubicBezTo>
                  <a:close/>
                  <a:moveTo>
                    <a:pt x="185" y="187"/>
                  </a:moveTo>
                  <a:cubicBezTo>
                    <a:pt x="191" y="181"/>
                    <a:pt x="196" y="170"/>
                    <a:pt x="191" y="154"/>
                  </a:cubicBezTo>
                  <a:cubicBezTo>
                    <a:pt x="188" y="131"/>
                    <a:pt x="173" y="114"/>
                    <a:pt x="154" y="114"/>
                  </a:cubicBezTo>
                  <a:cubicBezTo>
                    <a:pt x="151" y="114"/>
                    <a:pt x="143" y="114"/>
                    <a:pt x="140" y="120"/>
                  </a:cubicBezTo>
                  <a:cubicBezTo>
                    <a:pt x="132" y="128"/>
                    <a:pt x="132" y="139"/>
                    <a:pt x="132" y="150"/>
                  </a:cubicBezTo>
                  <a:cubicBezTo>
                    <a:pt x="135" y="173"/>
                    <a:pt x="151" y="195"/>
                    <a:pt x="169" y="195"/>
                  </a:cubicBezTo>
                  <a:cubicBezTo>
                    <a:pt x="177" y="195"/>
                    <a:pt x="180" y="192"/>
                    <a:pt x="185" y="187"/>
                  </a:cubicBezTo>
                  <a:close/>
                  <a:moveTo>
                    <a:pt x="438" y="219"/>
                  </a:moveTo>
                  <a:cubicBezTo>
                    <a:pt x="438" y="339"/>
                    <a:pt x="339" y="438"/>
                    <a:pt x="219" y="438"/>
                  </a:cubicBezTo>
                  <a:cubicBezTo>
                    <a:pt x="99" y="438"/>
                    <a:pt x="0" y="339"/>
                    <a:pt x="0" y="219"/>
                  </a:cubicBezTo>
                  <a:cubicBezTo>
                    <a:pt x="0" y="99"/>
                    <a:pt x="99" y="0"/>
                    <a:pt x="219" y="0"/>
                  </a:cubicBezTo>
                  <a:cubicBezTo>
                    <a:pt x="339" y="0"/>
                    <a:pt x="438" y="99"/>
                    <a:pt x="438" y="219"/>
                  </a:cubicBezTo>
                  <a:close/>
                  <a:moveTo>
                    <a:pt x="244" y="286"/>
                  </a:moveTo>
                  <a:cubicBezTo>
                    <a:pt x="244" y="265"/>
                    <a:pt x="236" y="249"/>
                    <a:pt x="213" y="235"/>
                  </a:cubicBezTo>
                  <a:cubicBezTo>
                    <a:pt x="202" y="227"/>
                    <a:pt x="196" y="218"/>
                    <a:pt x="196" y="213"/>
                  </a:cubicBezTo>
                  <a:cubicBezTo>
                    <a:pt x="196" y="210"/>
                    <a:pt x="196" y="206"/>
                    <a:pt x="207" y="198"/>
                  </a:cubicBezTo>
                  <a:cubicBezTo>
                    <a:pt x="225" y="184"/>
                    <a:pt x="233" y="168"/>
                    <a:pt x="233" y="150"/>
                  </a:cubicBezTo>
                  <a:cubicBezTo>
                    <a:pt x="233" y="136"/>
                    <a:pt x="229" y="125"/>
                    <a:pt x="221" y="114"/>
                  </a:cubicBezTo>
                  <a:cubicBezTo>
                    <a:pt x="221" y="114"/>
                    <a:pt x="221" y="114"/>
                    <a:pt x="225" y="114"/>
                  </a:cubicBezTo>
                  <a:cubicBezTo>
                    <a:pt x="229" y="114"/>
                    <a:pt x="229" y="114"/>
                    <a:pt x="229" y="114"/>
                  </a:cubicBezTo>
                  <a:cubicBezTo>
                    <a:pt x="229" y="114"/>
                    <a:pt x="229" y="114"/>
                    <a:pt x="247" y="99"/>
                  </a:cubicBezTo>
                  <a:cubicBezTo>
                    <a:pt x="247" y="99"/>
                    <a:pt x="250" y="95"/>
                    <a:pt x="247" y="95"/>
                  </a:cubicBezTo>
                  <a:cubicBezTo>
                    <a:pt x="247" y="91"/>
                    <a:pt x="247" y="88"/>
                    <a:pt x="244" y="88"/>
                  </a:cubicBezTo>
                  <a:cubicBezTo>
                    <a:pt x="244" y="88"/>
                    <a:pt x="244" y="88"/>
                    <a:pt x="165" y="88"/>
                  </a:cubicBezTo>
                  <a:cubicBezTo>
                    <a:pt x="159" y="88"/>
                    <a:pt x="148" y="91"/>
                    <a:pt x="140" y="95"/>
                  </a:cubicBezTo>
                  <a:cubicBezTo>
                    <a:pt x="114" y="103"/>
                    <a:pt x="92" y="128"/>
                    <a:pt x="92" y="150"/>
                  </a:cubicBezTo>
                  <a:cubicBezTo>
                    <a:pt x="92" y="187"/>
                    <a:pt x="117" y="213"/>
                    <a:pt x="154" y="213"/>
                  </a:cubicBezTo>
                  <a:cubicBezTo>
                    <a:pt x="154" y="218"/>
                    <a:pt x="154" y="221"/>
                    <a:pt x="154" y="221"/>
                  </a:cubicBezTo>
                  <a:cubicBezTo>
                    <a:pt x="154" y="227"/>
                    <a:pt x="154" y="232"/>
                    <a:pt x="159" y="238"/>
                  </a:cubicBezTo>
                  <a:cubicBezTo>
                    <a:pt x="125" y="238"/>
                    <a:pt x="92" y="254"/>
                    <a:pt x="81" y="280"/>
                  </a:cubicBezTo>
                  <a:cubicBezTo>
                    <a:pt x="77" y="286"/>
                    <a:pt x="77" y="291"/>
                    <a:pt x="77" y="297"/>
                  </a:cubicBezTo>
                  <a:cubicBezTo>
                    <a:pt x="77" y="305"/>
                    <a:pt x="77" y="313"/>
                    <a:pt x="81" y="317"/>
                  </a:cubicBezTo>
                  <a:cubicBezTo>
                    <a:pt x="89" y="331"/>
                    <a:pt x="103" y="339"/>
                    <a:pt x="125" y="345"/>
                  </a:cubicBezTo>
                  <a:cubicBezTo>
                    <a:pt x="137" y="350"/>
                    <a:pt x="148" y="350"/>
                    <a:pt x="162" y="350"/>
                  </a:cubicBezTo>
                  <a:cubicBezTo>
                    <a:pt x="173" y="350"/>
                    <a:pt x="185" y="350"/>
                    <a:pt x="193" y="345"/>
                  </a:cubicBezTo>
                  <a:cubicBezTo>
                    <a:pt x="225" y="339"/>
                    <a:pt x="244" y="313"/>
                    <a:pt x="244" y="286"/>
                  </a:cubicBezTo>
                  <a:close/>
                  <a:moveTo>
                    <a:pt x="365" y="202"/>
                  </a:moveTo>
                  <a:cubicBezTo>
                    <a:pt x="365" y="198"/>
                    <a:pt x="365" y="195"/>
                    <a:pt x="362" y="195"/>
                  </a:cubicBezTo>
                  <a:cubicBezTo>
                    <a:pt x="362" y="195"/>
                    <a:pt x="362" y="195"/>
                    <a:pt x="317" y="195"/>
                  </a:cubicBezTo>
                  <a:cubicBezTo>
                    <a:pt x="317" y="195"/>
                    <a:pt x="317" y="195"/>
                    <a:pt x="317" y="150"/>
                  </a:cubicBezTo>
                  <a:cubicBezTo>
                    <a:pt x="317" y="147"/>
                    <a:pt x="314" y="147"/>
                    <a:pt x="309" y="147"/>
                  </a:cubicBezTo>
                  <a:cubicBezTo>
                    <a:pt x="309" y="147"/>
                    <a:pt x="309" y="147"/>
                    <a:pt x="298" y="147"/>
                  </a:cubicBezTo>
                  <a:cubicBezTo>
                    <a:pt x="295" y="147"/>
                    <a:pt x="292" y="147"/>
                    <a:pt x="292" y="150"/>
                  </a:cubicBezTo>
                  <a:cubicBezTo>
                    <a:pt x="292" y="150"/>
                    <a:pt x="292" y="150"/>
                    <a:pt x="292" y="195"/>
                  </a:cubicBezTo>
                  <a:cubicBezTo>
                    <a:pt x="292" y="195"/>
                    <a:pt x="292" y="195"/>
                    <a:pt x="247" y="195"/>
                  </a:cubicBezTo>
                  <a:cubicBezTo>
                    <a:pt x="244" y="195"/>
                    <a:pt x="244" y="198"/>
                    <a:pt x="244" y="202"/>
                  </a:cubicBezTo>
                  <a:cubicBezTo>
                    <a:pt x="244" y="202"/>
                    <a:pt x="244" y="202"/>
                    <a:pt x="244" y="213"/>
                  </a:cubicBezTo>
                  <a:cubicBezTo>
                    <a:pt x="244" y="218"/>
                    <a:pt x="244" y="221"/>
                    <a:pt x="247" y="221"/>
                  </a:cubicBezTo>
                  <a:cubicBezTo>
                    <a:pt x="247" y="221"/>
                    <a:pt x="247" y="221"/>
                    <a:pt x="292" y="221"/>
                  </a:cubicBezTo>
                  <a:cubicBezTo>
                    <a:pt x="292" y="221"/>
                    <a:pt x="292" y="221"/>
                    <a:pt x="292" y="265"/>
                  </a:cubicBezTo>
                  <a:cubicBezTo>
                    <a:pt x="292" y="269"/>
                    <a:pt x="295" y="269"/>
                    <a:pt x="298" y="269"/>
                  </a:cubicBezTo>
                  <a:cubicBezTo>
                    <a:pt x="298" y="269"/>
                    <a:pt x="298" y="269"/>
                    <a:pt x="309" y="269"/>
                  </a:cubicBezTo>
                  <a:cubicBezTo>
                    <a:pt x="314" y="269"/>
                    <a:pt x="317" y="269"/>
                    <a:pt x="317" y="265"/>
                  </a:cubicBezTo>
                  <a:cubicBezTo>
                    <a:pt x="317" y="265"/>
                    <a:pt x="317" y="265"/>
                    <a:pt x="317" y="221"/>
                  </a:cubicBezTo>
                  <a:cubicBezTo>
                    <a:pt x="317" y="221"/>
                    <a:pt x="317" y="221"/>
                    <a:pt x="362" y="221"/>
                  </a:cubicBezTo>
                  <a:cubicBezTo>
                    <a:pt x="365" y="221"/>
                    <a:pt x="365" y="218"/>
                    <a:pt x="365" y="213"/>
                  </a:cubicBezTo>
                  <a:cubicBezTo>
                    <a:pt x="365" y="213"/>
                    <a:pt x="365" y="213"/>
                    <a:pt x="365" y="202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32"/>
            <p:cNvSpPr>
              <a:spLocks noEditPoints="1"/>
            </p:cNvSpPr>
            <p:nvPr/>
          </p:nvSpPr>
          <p:spPr bwMode="auto">
            <a:xfrm>
              <a:off x="7769697" y="2876247"/>
              <a:ext cx="306978" cy="307572"/>
            </a:xfrm>
            <a:custGeom>
              <a:avLst/>
              <a:gdLst>
                <a:gd name="T0" fmla="*/ 210 w 438"/>
                <a:gd name="T1" fmla="*/ 291 h 438"/>
                <a:gd name="T2" fmla="*/ 114 w 438"/>
                <a:gd name="T3" fmla="*/ 291 h 438"/>
                <a:gd name="T4" fmla="*/ 185 w 438"/>
                <a:gd name="T5" fmla="*/ 257 h 438"/>
                <a:gd name="T6" fmla="*/ 210 w 438"/>
                <a:gd name="T7" fmla="*/ 283 h 438"/>
                <a:gd name="T8" fmla="*/ 191 w 438"/>
                <a:gd name="T9" fmla="*/ 154 h 438"/>
                <a:gd name="T10" fmla="*/ 140 w 438"/>
                <a:gd name="T11" fmla="*/ 120 h 438"/>
                <a:gd name="T12" fmla="*/ 169 w 438"/>
                <a:gd name="T13" fmla="*/ 195 h 438"/>
                <a:gd name="T14" fmla="*/ 438 w 438"/>
                <a:gd name="T15" fmla="*/ 219 h 438"/>
                <a:gd name="T16" fmla="*/ 0 w 438"/>
                <a:gd name="T17" fmla="*/ 219 h 438"/>
                <a:gd name="T18" fmla="*/ 438 w 438"/>
                <a:gd name="T19" fmla="*/ 219 h 438"/>
                <a:gd name="T20" fmla="*/ 213 w 438"/>
                <a:gd name="T21" fmla="*/ 235 h 438"/>
                <a:gd name="T22" fmla="*/ 207 w 438"/>
                <a:gd name="T23" fmla="*/ 198 h 438"/>
                <a:gd name="T24" fmla="*/ 221 w 438"/>
                <a:gd name="T25" fmla="*/ 114 h 438"/>
                <a:gd name="T26" fmla="*/ 229 w 438"/>
                <a:gd name="T27" fmla="*/ 114 h 438"/>
                <a:gd name="T28" fmla="*/ 247 w 438"/>
                <a:gd name="T29" fmla="*/ 95 h 438"/>
                <a:gd name="T30" fmla="*/ 165 w 438"/>
                <a:gd name="T31" fmla="*/ 88 h 438"/>
                <a:gd name="T32" fmla="*/ 92 w 438"/>
                <a:gd name="T33" fmla="*/ 150 h 438"/>
                <a:gd name="T34" fmla="*/ 154 w 438"/>
                <a:gd name="T35" fmla="*/ 221 h 438"/>
                <a:gd name="T36" fmla="*/ 81 w 438"/>
                <a:gd name="T37" fmla="*/ 280 h 438"/>
                <a:gd name="T38" fmla="*/ 81 w 438"/>
                <a:gd name="T39" fmla="*/ 317 h 438"/>
                <a:gd name="T40" fmla="*/ 162 w 438"/>
                <a:gd name="T41" fmla="*/ 350 h 438"/>
                <a:gd name="T42" fmla="*/ 244 w 438"/>
                <a:gd name="T43" fmla="*/ 286 h 438"/>
                <a:gd name="T44" fmla="*/ 362 w 438"/>
                <a:gd name="T45" fmla="*/ 195 h 438"/>
                <a:gd name="T46" fmla="*/ 317 w 438"/>
                <a:gd name="T47" fmla="*/ 150 h 438"/>
                <a:gd name="T48" fmla="*/ 298 w 438"/>
                <a:gd name="T49" fmla="*/ 147 h 438"/>
                <a:gd name="T50" fmla="*/ 292 w 438"/>
                <a:gd name="T51" fmla="*/ 195 h 438"/>
                <a:gd name="T52" fmla="*/ 244 w 438"/>
                <a:gd name="T53" fmla="*/ 202 h 438"/>
                <a:gd name="T54" fmla="*/ 247 w 438"/>
                <a:gd name="T55" fmla="*/ 221 h 438"/>
                <a:gd name="T56" fmla="*/ 292 w 438"/>
                <a:gd name="T57" fmla="*/ 265 h 438"/>
                <a:gd name="T58" fmla="*/ 309 w 438"/>
                <a:gd name="T59" fmla="*/ 269 h 438"/>
                <a:gd name="T60" fmla="*/ 317 w 438"/>
                <a:gd name="T61" fmla="*/ 221 h 438"/>
                <a:gd name="T62" fmla="*/ 365 w 438"/>
                <a:gd name="T63" fmla="*/ 21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8" h="438">
                  <a:moveTo>
                    <a:pt x="210" y="283"/>
                  </a:moveTo>
                  <a:cubicBezTo>
                    <a:pt x="210" y="286"/>
                    <a:pt x="210" y="291"/>
                    <a:pt x="210" y="291"/>
                  </a:cubicBezTo>
                  <a:cubicBezTo>
                    <a:pt x="210" y="313"/>
                    <a:pt x="196" y="325"/>
                    <a:pt x="162" y="325"/>
                  </a:cubicBezTo>
                  <a:cubicBezTo>
                    <a:pt x="137" y="325"/>
                    <a:pt x="114" y="309"/>
                    <a:pt x="114" y="291"/>
                  </a:cubicBezTo>
                  <a:cubicBezTo>
                    <a:pt x="114" y="272"/>
                    <a:pt x="140" y="257"/>
                    <a:pt x="165" y="257"/>
                  </a:cubicBezTo>
                  <a:cubicBezTo>
                    <a:pt x="173" y="257"/>
                    <a:pt x="177" y="257"/>
                    <a:pt x="185" y="257"/>
                  </a:cubicBezTo>
                  <a:cubicBezTo>
                    <a:pt x="185" y="261"/>
                    <a:pt x="185" y="261"/>
                    <a:pt x="188" y="261"/>
                  </a:cubicBezTo>
                  <a:cubicBezTo>
                    <a:pt x="199" y="272"/>
                    <a:pt x="205" y="275"/>
                    <a:pt x="210" y="283"/>
                  </a:cubicBezTo>
                  <a:close/>
                  <a:moveTo>
                    <a:pt x="185" y="187"/>
                  </a:moveTo>
                  <a:cubicBezTo>
                    <a:pt x="191" y="181"/>
                    <a:pt x="196" y="170"/>
                    <a:pt x="191" y="154"/>
                  </a:cubicBezTo>
                  <a:cubicBezTo>
                    <a:pt x="188" y="131"/>
                    <a:pt x="173" y="114"/>
                    <a:pt x="154" y="114"/>
                  </a:cubicBezTo>
                  <a:cubicBezTo>
                    <a:pt x="151" y="114"/>
                    <a:pt x="143" y="114"/>
                    <a:pt x="140" y="120"/>
                  </a:cubicBezTo>
                  <a:cubicBezTo>
                    <a:pt x="132" y="128"/>
                    <a:pt x="132" y="139"/>
                    <a:pt x="132" y="150"/>
                  </a:cubicBezTo>
                  <a:cubicBezTo>
                    <a:pt x="135" y="173"/>
                    <a:pt x="151" y="195"/>
                    <a:pt x="169" y="195"/>
                  </a:cubicBezTo>
                  <a:cubicBezTo>
                    <a:pt x="177" y="195"/>
                    <a:pt x="180" y="192"/>
                    <a:pt x="185" y="187"/>
                  </a:cubicBezTo>
                  <a:close/>
                  <a:moveTo>
                    <a:pt x="438" y="219"/>
                  </a:moveTo>
                  <a:cubicBezTo>
                    <a:pt x="438" y="339"/>
                    <a:pt x="339" y="438"/>
                    <a:pt x="219" y="438"/>
                  </a:cubicBezTo>
                  <a:cubicBezTo>
                    <a:pt x="99" y="438"/>
                    <a:pt x="0" y="339"/>
                    <a:pt x="0" y="219"/>
                  </a:cubicBezTo>
                  <a:cubicBezTo>
                    <a:pt x="0" y="99"/>
                    <a:pt x="99" y="0"/>
                    <a:pt x="219" y="0"/>
                  </a:cubicBezTo>
                  <a:cubicBezTo>
                    <a:pt x="339" y="0"/>
                    <a:pt x="438" y="99"/>
                    <a:pt x="438" y="219"/>
                  </a:cubicBezTo>
                  <a:close/>
                  <a:moveTo>
                    <a:pt x="244" y="286"/>
                  </a:moveTo>
                  <a:cubicBezTo>
                    <a:pt x="244" y="265"/>
                    <a:pt x="236" y="249"/>
                    <a:pt x="213" y="235"/>
                  </a:cubicBezTo>
                  <a:cubicBezTo>
                    <a:pt x="202" y="227"/>
                    <a:pt x="196" y="218"/>
                    <a:pt x="196" y="213"/>
                  </a:cubicBezTo>
                  <a:cubicBezTo>
                    <a:pt x="196" y="210"/>
                    <a:pt x="196" y="206"/>
                    <a:pt x="207" y="198"/>
                  </a:cubicBezTo>
                  <a:cubicBezTo>
                    <a:pt x="225" y="184"/>
                    <a:pt x="233" y="168"/>
                    <a:pt x="233" y="150"/>
                  </a:cubicBezTo>
                  <a:cubicBezTo>
                    <a:pt x="233" y="136"/>
                    <a:pt x="229" y="125"/>
                    <a:pt x="221" y="114"/>
                  </a:cubicBezTo>
                  <a:cubicBezTo>
                    <a:pt x="221" y="114"/>
                    <a:pt x="221" y="114"/>
                    <a:pt x="225" y="114"/>
                  </a:cubicBezTo>
                  <a:cubicBezTo>
                    <a:pt x="229" y="114"/>
                    <a:pt x="229" y="114"/>
                    <a:pt x="229" y="114"/>
                  </a:cubicBezTo>
                  <a:cubicBezTo>
                    <a:pt x="229" y="114"/>
                    <a:pt x="229" y="114"/>
                    <a:pt x="247" y="99"/>
                  </a:cubicBezTo>
                  <a:cubicBezTo>
                    <a:pt x="247" y="99"/>
                    <a:pt x="250" y="95"/>
                    <a:pt x="247" y="95"/>
                  </a:cubicBezTo>
                  <a:cubicBezTo>
                    <a:pt x="247" y="91"/>
                    <a:pt x="247" y="88"/>
                    <a:pt x="244" y="88"/>
                  </a:cubicBezTo>
                  <a:cubicBezTo>
                    <a:pt x="244" y="88"/>
                    <a:pt x="244" y="88"/>
                    <a:pt x="165" y="88"/>
                  </a:cubicBezTo>
                  <a:cubicBezTo>
                    <a:pt x="159" y="88"/>
                    <a:pt x="148" y="91"/>
                    <a:pt x="140" y="95"/>
                  </a:cubicBezTo>
                  <a:cubicBezTo>
                    <a:pt x="114" y="103"/>
                    <a:pt x="92" y="128"/>
                    <a:pt x="92" y="150"/>
                  </a:cubicBezTo>
                  <a:cubicBezTo>
                    <a:pt x="92" y="187"/>
                    <a:pt x="117" y="213"/>
                    <a:pt x="154" y="213"/>
                  </a:cubicBezTo>
                  <a:cubicBezTo>
                    <a:pt x="154" y="218"/>
                    <a:pt x="154" y="221"/>
                    <a:pt x="154" y="221"/>
                  </a:cubicBezTo>
                  <a:cubicBezTo>
                    <a:pt x="154" y="227"/>
                    <a:pt x="154" y="232"/>
                    <a:pt x="159" y="238"/>
                  </a:cubicBezTo>
                  <a:cubicBezTo>
                    <a:pt x="125" y="238"/>
                    <a:pt x="92" y="254"/>
                    <a:pt x="81" y="280"/>
                  </a:cubicBezTo>
                  <a:cubicBezTo>
                    <a:pt x="77" y="286"/>
                    <a:pt x="77" y="291"/>
                    <a:pt x="77" y="297"/>
                  </a:cubicBezTo>
                  <a:cubicBezTo>
                    <a:pt x="77" y="305"/>
                    <a:pt x="77" y="313"/>
                    <a:pt x="81" y="317"/>
                  </a:cubicBezTo>
                  <a:cubicBezTo>
                    <a:pt x="89" y="331"/>
                    <a:pt x="103" y="339"/>
                    <a:pt x="125" y="345"/>
                  </a:cubicBezTo>
                  <a:cubicBezTo>
                    <a:pt x="137" y="350"/>
                    <a:pt x="148" y="350"/>
                    <a:pt x="162" y="350"/>
                  </a:cubicBezTo>
                  <a:cubicBezTo>
                    <a:pt x="173" y="350"/>
                    <a:pt x="185" y="350"/>
                    <a:pt x="193" y="345"/>
                  </a:cubicBezTo>
                  <a:cubicBezTo>
                    <a:pt x="225" y="339"/>
                    <a:pt x="244" y="313"/>
                    <a:pt x="244" y="286"/>
                  </a:cubicBezTo>
                  <a:close/>
                  <a:moveTo>
                    <a:pt x="365" y="202"/>
                  </a:moveTo>
                  <a:cubicBezTo>
                    <a:pt x="365" y="198"/>
                    <a:pt x="365" y="195"/>
                    <a:pt x="362" y="195"/>
                  </a:cubicBezTo>
                  <a:cubicBezTo>
                    <a:pt x="362" y="195"/>
                    <a:pt x="362" y="195"/>
                    <a:pt x="317" y="195"/>
                  </a:cubicBezTo>
                  <a:cubicBezTo>
                    <a:pt x="317" y="195"/>
                    <a:pt x="317" y="195"/>
                    <a:pt x="317" y="150"/>
                  </a:cubicBezTo>
                  <a:cubicBezTo>
                    <a:pt x="317" y="147"/>
                    <a:pt x="314" y="147"/>
                    <a:pt x="309" y="147"/>
                  </a:cubicBezTo>
                  <a:cubicBezTo>
                    <a:pt x="309" y="147"/>
                    <a:pt x="309" y="147"/>
                    <a:pt x="298" y="147"/>
                  </a:cubicBezTo>
                  <a:cubicBezTo>
                    <a:pt x="295" y="147"/>
                    <a:pt x="292" y="147"/>
                    <a:pt x="292" y="150"/>
                  </a:cubicBezTo>
                  <a:cubicBezTo>
                    <a:pt x="292" y="150"/>
                    <a:pt x="292" y="150"/>
                    <a:pt x="292" y="195"/>
                  </a:cubicBezTo>
                  <a:cubicBezTo>
                    <a:pt x="292" y="195"/>
                    <a:pt x="292" y="195"/>
                    <a:pt x="247" y="195"/>
                  </a:cubicBezTo>
                  <a:cubicBezTo>
                    <a:pt x="244" y="195"/>
                    <a:pt x="244" y="198"/>
                    <a:pt x="244" y="202"/>
                  </a:cubicBezTo>
                  <a:cubicBezTo>
                    <a:pt x="244" y="202"/>
                    <a:pt x="244" y="202"/>
                    <a:pt x="244" y="213"/>
                  </a:cubicBezTo>
                  <a:cubicBezTo>
                    <a:pt x="244" y="218"/>
                    <a:pt x="244" y="221"/>
                    <a:pt x="247" y="221"/>
                  </a:cubicBezTo>
                  <a:cubicBezTo>
                    <a:pt x="247" y="221"/>
                    <a:pt x="247" y="221"/>
                    <a:pt x="292" y="221"/>
                  </a:cubicBezTo>
                  <a:cubicBezTo>
                    <a:pt x="292" y="221"/>
                    <a:pt x="292" y="221"/>
                    <a:pt x="292" y="265"/>
                  </a:cubicBezTo>
                  <a:cubicBezTo>
                    <a:pt x="292" y="269"/>
                    <a:pt x="295" y="269"/>
                    <a:pt x="298" y="269"/>
                  </a:cubicBezTo>
                  <a:cubicBezTo>
                    <a:pt x="298" y="269"/>
                    <a:pt x="298" y="269"/>
                    <a:pt x="309" y="269"/>
                  </a:cubicBezTo>
                  <a:cubicBezTo>
                    <a:pt x="314" y="269"/>
                    <a:pt x="317" y="269"/>
                    <a:pt x="317" y="265"/>
                  </a:cubicBezTo>
                  <a:cubicBezTo>
                    <a:pt x="317" y="265"/>
                    <a:pt x="317" y="265"/>
                    <a:pt x="317" y="221"/>
                  </a:cubicBezTo>
                  <a:cubicBezTo>
                    <a:pt x="317" y="221"/>
                    <a:pt x="317" y="221"/>
                    <a:pt x="362" y="221"/>
                  </a:cubicBezTo>
                  <a:cubicBezTo>
                    <a:pt x="365" y="221"/>
                    <a:pt x="365" y="218"/>
                    <a:pt x="365" y="213"/>
                  </a:cubicBezTo>
                  <a:cubicBezTo>
                    <a:pt x="365" y="213"/>
                    <a:pt x="365" y="213"/>
                    <a:pt x="365" y="202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07152" y="2208040"/>
            <a:ext cx="1660501" cy="307572"/>
            <a:chOff x="6407152" y="2208040"/>
            <a:chExt cx="1660501" cy="307572"/>
          </a:xfrm>
        </p:grpSpPr>
        <p:sp>
          <p:nvSpPr>
            <p:cNvPr id="339" name="Freeform 26"/>
            <p:cNvSpPr>
              <a:spLocks noEditPoints="1"/>
            </p:cNvSpPr>
            <p:nvPr/>
          </p:nvSpPr>
          <p:spPr bwMode="auto">
            <a:xfrm>
              <a:off x="6407152" y="2208040"/>
              <a:ext cx="306681" cy="307572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157 w 437"/>
                <a:gd name="T11" fmla="*/ 338 h 438"/>
                <a:gd name="T12" fmla="*/ 101 w 437"/>
                <a:gd name="T13" fmla="*/ 338 h 438"/>
                <a:gd name="T14" fmla="*/ 101 w 437"/>
                <a:gd name="T15" fmla="*/ 178 h 438"/>
                <a:gd name="T16" fmla="*/ 157 w 437"/>
                <a:gd name="T17" fmla="*/ 178 h 438"/>
                <a:gd name="T18" fmla="*/ 157 w 437"/>
                <a:gd name="T19" fmla="*/ 338 h 438"/>
                <a:gd name="T20" fmla="*/ 129 w 437"/>
                <a:gd name="T21" fmla="*/ 155 h 438"/>
                <a:gd name="T22" fmla="*/ 98 w 437"/>
                <a:gd name="T23" fmla="*/ 129 h 438"/>
                <a:gd name="T24" fmla="*/ 129 w 437"/>
                <a:gd name="T25" fmla="*/ 101 h 438"/>
                <a:gd name="T26" fmla="*/ 160 w 437"/>
                <a:gd name="T27" fmla="*/ 129 h 438"/>
                <a:gd name="T28" fmla="*/ 129 w 437"/>
                <a:gd name="T29" fmla="*/ 155 h 438"/>
                <a:gd name="T30" fmla="*/ 347 w 437"/>
                <a:gd name="T31" fmla="*/ 338 h 438"/>
                <a:gd name="T32" fmla="*/ 296 w 437"/>
                <a:gd name="T33" fmla="*/ 338 h 438"/>
                <a:gd name="T34" fmla="*/ 296 w 437"/>
                <a:gd name="T35" fmla="*/ 252 h 438"/>
                <a:gd name="T36" fmla="*/ 268 w 437"/>
                <a:gd name="T37" fmla="*/ 215 h 438"/>
                <a:gd name="T38" fmla="*/ 240 w 437"/>
                <a:gd name="T39" fmla="*/ 235 h 438"/>
                <a:gd name="T40" fmla="*/ 237 w 437"/>
                <a:gd name="T41" fmla="*/ 249 h 438"/>
                <a:gd name="T42" fmla="*/ 237 w 437"/>
                <a:gd name="T43" fmla="*/ 338 h 438"/>
                <a:gd name="T44" fmla="*/ 185 w 437"/>
                <a:gd name="T45" fmla="*/ 338 h 438"/>
                <a:gd name="T46" fmla="*/ 185 w 437"/>
                <a:gd name="T47" fmla="*/ 178 h 438"/>
                <a:gd name="T48" fmla="*/ 237 w 437"/>
                <a:gd name="T49" fmla="*/ 178 h 438"/>
                <a:gd name="T50" fmla="*/ 237 w 437"/>
                <a:gd name="T51" fmla="*/ 198 h 438"/>
                <a:gd name="T52" fmla="*/ 285 w 437"/>
                <a:gd name="T53" fmla="*/ 175 h 438"/>
                <a:gd name="T54" fmla="*/ 347 w 437"/>
                <a:gd name="T55" fmla="*/ 246 h 438"/>
                <a:gd name="T56" fmla="*/ 347 w 437"/>
                <a:gd name="T57" fmla="*/ 3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9"/>
                    <a:pt x="99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157" y="338"/>
                  </a:moveTo>
                  <a:cubicBezTo>
                    <a:pt x="101" y="338"/>
                    <a:pt x="101" y="338"/>
                    <a:pt x="101" y="33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7" y="338"/>
                    <a:pt x="157" y="338"/>
                    <a:pt x="157" y="338"/>
                  </a:cubicBezTo>
                  <a:close/>
                  <a:moveTo>
                    <a:pt x="129" y="155"/>
                  </a:moveTo>
                  <a:cubicBezTo>
                    <a:pt x="111" y="155"/>
                    <a:pt x="98" y="144"/>
                    <a:pt x="98" y="129"/>
                  </a:cubicBezTo>
                  <a:cubicBezTo>
                    <a:pt x="98" y="112"/>
                    <a:pt x="111" y="101"/>
                    <a:pt x="129" y="101"/>
                  </a:cubicBezTo>
                  <a:cubicBezTo>
                    <a:pt x="148" y="101"/>
                    <a:pt x="160" y="112"/>
                    <a:pt x="160" y="129"/>
                  </a:cubicBezTo>
                  <a:cubicBezTo>
                    <a:pt x="160" y="144"/>
                    <a:pt x="148" y="155"/>
                    <a:pt x="129" y="155"/>
                  </a:cubicBezTo>
                  <a:close/>
                  <a:moveTo>
                    <a:pt x="347" y="338"/>
                  </a:moveTo>
                  <a:cubicBezTo>
                    <a:pt x="296" y="338"/>
                    <a:pt x="296" y="338"/>
                    <a:pt x="296" y="338"/>
                  </a:cubicBezTo>
                  <a:cubicBezTo>
                    <a:pt x="296" y="252"/>
                    <a:pt x="296" y="252"/>
                    <a:pt x="296" y="252"/>
                  </a:cubicBezTo>
                  <a:cubicBezTo>
                    <a:pt x="296" y="230"/>
                    <a:pt x="285" y="215"/>
                    <a:pt x="268" y="215"/>
                  </a:cubicBezTo>
                  <a:cubicBezTo>
                    <a:pt x="251" y="215"/>
                    <a:pt x="243" y="224"/>
                    <a:pt x="240" y="235"/>
                  </a:cubicBezTo>
                  <a:cubicBezTo>
                    <a:pt x="237" y="238"/>
                    <a:pt x="237" y="241"/>
                    <a:pt x="237" y="249"/>
                  </a:cubicBezTo>
                  <a:cubicBezTo>
                    <a:pt x="237" y="338"/>
                    <a:pt x="237" y="338"/>
                    <a:pt x="237" y="338"/>
                  </a:cubicBezTo>
                  <a:cubicBezTo>
                    <a:pt x="185" y="338"/>
                    <a:pt x="185" y="338"/>
                    <a:pt x="185" y="338"/>
                  </a:cubicBezTo>
                  <a:cubicBezTo>
                    <a:pt x="185" y="338"/>
                    <a:pt x="185" y="192"/>
                    <a:pt x="185" y="178"/>
                  </a:cubicBezTo>
                  <a:cubicBezTo>
                    <a:pt x="237" y="178"/>
                    <a:pt x="237" y="178"/>
                    <a:pt x="237" y="178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46" y="189"/>
                    <a:pt x="259" y="175"/>
                    <a:pt x="285" y="175"/>
                  </a:cubicBezTo>
                  <a:cubicBezTo>
                    <a:pt x="319" y="175"/>
                    <a:pt x="347" y="195"/>
                    <a:pt x="347" y="246"/>
                  </a:cubicBezTo>
                  <a:cubicBezTo>
                    <a:pt x="347" y="246"/>
                    <a:pt x="347" y="246"/>
                    <a:pt x="347" y="338"/>
                  </a:cubicBezTo>
                  <a:close/>
                </a:path>
              </a:pathLst>
            </a:custGeom>
            <a:solidFill>
              <a:srgbClr val="007B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26"/>
            <p:cNvSpPr>
              <a:spLocks noEditPoints="1"/>
            </p:cNvSpPr>
            <p:nvPr/>
          </p:nvSpPr>
          <p:spPr bwMode="auto">
            <a:xfrm>
              <a:off x="6728294" y="2208040"/>
              <a:ext cx="306681" cy="307572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157 w 437"/>
                <a:gd name="T11" fmla="*/ 338 h 438"/>
                <a:gd name="T12" fmla="*/ 101 w 437"/>
                <a:gd name="T13" fmla="*/ 338 h 438"/>
                <a:gd name="T14" fmla="*/ 101 w 437"/>
                <a:gd name="T15" fmla="*/ 178 h 438"/>
                <a:gd name="T16" fmla="*/ 157 w 437"/>
                <a:gd name="T17" fmla="*/ 178 h 438"/>
                <a:gd name="T18" fmla="*/ 157 w 437"/>
                <a:gd name="T19" fmla="*/ 338 h 438"/>
                <a:gd name="T20" fmla="*/ 129 w 437"/>
                <a:gd name="T21" fmla="*/ 155 h 438"/>
                <a:gd name="T22" fmla="*/ 98 w 437"/>
                <a:gd name="T23" fmla="*/ 129 h 438"/>
                <a:gd name="T24" fmla="*/ 129 w 437"/>
                <a:gd name="T25" fmla="*/ 101 h 438"/>
                <a:gd name="T26" fmla="*/ 160 w 437"/>
                <a:gd name="T27" fmla="*/ 129 h 438"/>
                <a:gd name="T28" fmla="*/ 129 w 437"/>
                <a:gd name="T29" fmla="*/ 155 h 438"/>
                <a:gd name="T30" fmla="*/ 347 w 437"/>
                <a:gd name="T31" fmla="*/ 338 h 438"/>
                <a:gd name="T32" fmla="*/ 296 w 437"/>
                <a:gd name="T33" fmla="*/ 338 h 438"/>
                <a:gd name="T34" fmla="*/ 296 w 437"/>
                <a:gd name="T35" fmla="*/ 252 h 438"/>
                <a:gd name="T36" fmla="*/ 268 w 437"/>
                <a:gd name="T37" fmla="*/ 215 h 438"/>
                <a:gd name="T38" fmla="*/ 240 w 437"/>
                <a:gd name="T39" fmla="*/ 235 h 438"/>
                <a:gd name="T40" fmla="*/ 237 w 437"/>
                <a:gd name="T41" fmla="*/ 249 h 438"/>
                <a:gd name="T42" fmla="*/ 237 w 437"/>
                <a:gd name="T43" fmla="*/ 338 h 438"/>
                <a:gd name="T44" fmla="*/ 185 w 437"/>
                <a:gd name="T45" fmla="*/ 338 h 438"/>
                <a:gd name="T46" fmla="*/ 185 w 437"/>
                <a:gd name="T47" fmla="*/ 178 h 438"/>
                <a:gd name="T48" fmla="*/ 237 w 437"/>
                <a:gd name="T49" fmla="*/ 178 h 438"/>
                <a:gd name="T50" fmla="*/ 237 w 437"/>
                <a:gd name="T51" fmla="*/ 198 h 438"/>
                <a:gd name="T52" fmla="*/ 285 w 437"/>
                <a:gd name="T53" fmla="*/ 175 h 438"/>
                <a:gd name="T54" fmla="*/ 347 w 437"/>
                <a:gd name="T55" fmla="*/ 246 h 438"/>
                <a:gd name="T56" fmla="*/ 347 w 437"/>
                <a:gd name="T57" fmla="*/ 3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9"/>
                    <a:pt x="99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157" y="338"/>
                  </a:moveTo>
                  <a:cubicBezTo>
                    <a:pt x="101" y="338"/>
                    <a:pt x="101" y="338"/>
                    <a:pt x="101" y="33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7" y="338"/>
                    <a:pt x="157" y="338"/>
                    <a:pt x="157" y="338"/>
                  </a:cubicBezTo>
                  <a:close/>
                  <a:moveTo>
                    <a:pt x="129" y="155"/>
                  </a:moveTo>
                  <a:cubicBezTo>
                    <a:pt x="111" y="155"/>
                    <a:pt x="98" y="144"/>
                    <a:pt x="98" y="129"/>
                  </a:cubicBezTo>
                  <a:cubicBezTo>
                    <a:pt x="98" y="112"/>
                    <a:pt x="111" y="101"/>
                    <a:pt x="129" y="101"/>
                  </a:cubicBezTo>
                  <a:cubicBezTo>
                    <a:pt x="148" y="101"/>
                    <a:pt x="160" y="112"/>
                    <a:pt x="160" y="129"/>
                  </a:cubicBezTo>
                  <a:cubicBezTo>
                    <a:pt x="160" y="144"/>
                    <a:pt x="148" y="155"/>
                    <a:pt x="129" y="155"/>
                  </a:cubicBezTo>
                  <a:close/>
                  <a:moveTo>
                    <a:pt x="347" y="338"/>
                  </a:moveTo>
                  <a:cubicBezTo>
                    <a:pt x="296" y="338"/>
                    <a:pt x="296" y="338"/>
                    <a:pt x="296" y="338"/>
                  </a:cubicBezTo>
                  <a:cubicBezTo>
                    <a:pt x="296" y="252"/>
                    <a:pt x="296" y="252"/>
                    <a:pt x="296" y="252"/>
                  </a:cubicBezTo>
                  <a:cubicBezTo>
                    <a:pt x="296" y="230"/>
                    <a:pt x="285" y="215"/>
                    <a:pt x="268" y="215"/>
                  </a:cubicBezTo>
                  <a:cubicBezTo>
                    <a:pt x="251" y="215"/>
                    <a:pt x="243" y="224"/>
                    <a:pt x="240" y="235"/>
                  </a:cubicBezTo>
                  <a:cubicBezTo>
                    <a:pt x="237" y="238"/>
                    <a:pt x="237" y="241"/>
                    <a:pt x="237" y="249"/>
                  </a:cubicBezTo>
                  <a:cubicBezTo>
                    <a:pt x="237" y="338"/>
                    <a:pt x="237" y="338"/>
                    <a:pt x="237" y="338"/>
                  </a:cubicBezTo>
                  <a:cubicBezTo>
                    <a:pt x="185" y="338"/>
                    <a:pt x="185" y="338"/>
                    <a:pt x="185" y="338"/>
                  </a:cubicBezTo>
                  <a:cubicBezTo>
                    <a:pt x="185" y="338"/>
                    <a:pt x="185" y="192"/>
                    <a:pt x="185" y="178"/>
                  </a:cubicBezTo>
                  <a:cubicBezTo>
                    <a:pt x="237" y="178"/>
                    <a:pt x="237" y="178"/>
                    <a:pt x="237" y="178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46" y="189"/>
                    <a:pt x="259" y="175"/>
                    <a:pt x="285" y="175"/>
                  </a:cubicBezTo>
                  <a:cubicBezTo>
                    <a:pt x="319" y="175"/>
                    <a:pt x="347" y="195"/>
                    <a:pt x="347" y="246"/>
                  </a:cubicBezTo>
                  <a:cubicBezTo>
                    <a:pt x="347" y="246"/>
                    <a:pt x="347" y="246"/>
                    <a:pt x="347" y="338"/>
                  </a:cubicBezTo>
                  <a:close/>
                </a:path>
              </a:pathLst>
            </a:custGeom>
            <a:solidFill>
              <a:srgbClr val="007B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26"/>
            <p:cNvSpPr>
              <a:spLocks noEditPoints="1"/>
            </p:cNvSpPr>
            <p:nvPr/>
          </p:nvSpPr>
          <p:spPr bwMode="auto">
            <a:xfrm>
              <a:off x="7094529" y="2208040"/>
              <a:ext cx="306681" cy="307572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157 w 437"/>
                <a:gd name="T11" fmla="*/ 338 h 438"/>
                <a:gd name="T12" fmla="*/ 101 w 437"/>
                <a:gd name="T13" fmla="*/ 338 h 438"/>
                <a:gd name="T14" fmla="*/ 101 w 437"/>
                <a:gd name="T15" fmla="*/ 178 h 438"/>
                <a:gd name="T16" fmla="*/ 157 w 437"/>
                <a:gd name="T17" fmla="*/ 178 h 438"/>
                <a:gd name="T18" fmla="*/ 157 w 437"/>
                <a:gd name="T19" fmla="*/ 338 h 438"/>
                <a:gd name="T20" fmla="*/ 129 w 437"/>
                <a:gd name="T21" fmla="*/ 155 h 438"/>
                <a:gd name="T22" fmla="*/ 98 w 437"/>
                <a:gd name="T23" fmla="*/ 129 h 438"/>
                <a:gd name="T24" fmla="*/ 129 w 437"/>
                <a:gd name="T25" fmla="*/ 101 h 438"/>
                <a:gd name="T26" fmla="*/ 160 w 437"/>
                <a:gd name="T27" fmla="*/ 129 h 438"/>
                <a:gd name="T28" fmla="*/ 129 w 437"/>
                <a:gd name="T29" fmla="*/ 155 h 438"/>
                <a:gd name="T30" fmla="*/ 347 w 437"/>
                <a:gd name="T31" fmla="*/ 338 h 438"/>
                <a:gd name="T32" fmla="*/ 296 w 437"/>
                <a:gd name="T33" fmla="*/ 338 h 438"/>
                <a:gd name="T34" fmla="*/ 296 w 437"/>
                <a:gd name="T35" fmla="*/ 252 h 438"/>
                <a:gd name="T36" fmla="*/ 268 w 437"/>
                <a:gd name="T37" fmla="*/ 215 h 438"/>
                <a:gd name="T38" fmla="*/ 240 w 437"/>
                <a:gd name="T39" fmla="*/ 235 h 438"/>
                <a:gd name="T40" fmla="*/ 237 w 437"/>
                <a:gd name="T41" fmla="*/ 249 h 438"/>
                <a:gd name="T42" fmla="*/ 237 w 437"/>
                <a:gd name="T43" fmla="*/ 338 h 438"/>
                <a:gd name="T44" fmla="*/ 185 w 437"/>
                <a:gd name="T45" fmla="*/ 338 h 438"/>
                <a:gd name="T46" fmla="*/ 185 w 437"/>
                <a:gd name="T47" fmla="*/ 178 h 438"/>
                <a:gd name="T48" fmla="*/ 237 w 437"/>
                <a:gd name="T49" fmla="*/ 178 h 438"/>
                <a:gd name="T50" fmla="*/ 237 w 437"/>
                <a:gd name="T51" fmla="*/ 198 h 438"/>
                <a:gd name="T52" fmla="*/ 285 w 437"/>
                <a:gd name="T53" fmla="*/ 175 h 438"/>
                <a:gd name="T54" fmla="*/ 347 w 437"/>
                <a:gd name="T55" fmla="*/ 246 h 438"/>
                <a:gd name="T56" fmla="*/ 347 w 437"/>
                <a:gd name="T57" fmla="*/ 3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9"/>
                    <a:pt x="99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157" y="338"/>
                  </a:moveTo>
                  <a:cubicBezTo>
                    <a:pt x="101" y="338"/>
                    <a:pt x="101" y="338"/>
                    <a:pt x="101" y="33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7" y="338"/>
                    <a:pt x="157" y="338"/>
                    <a:pt x="157" y="338"/>
                  </a:cubicBezTo>
                  <a:close/>
                  <a:moveTo>
                    <a:pt x="129" y="155"/>
                  </a:moveTo>
                  <a:cubicBezTo>
                    <a:pt x="111" y="155"/>
                    <a:pt x="98" y="144"/>
                    <a:pt x="98" y="129"/>
                  </a:cubicBezTo>
                  <a:cubicBezTo>
                    <a:pt x="98" y="112"/>
                    <a:pt x="111" y="101"/>
                    <a:pt x="129" y="101"/>
                  </a:cubicBezTo>
                  <a:cubicBezTo>
                    <a:pt x="148" y="101"/>
                    <a:pt x="160" y="112"/>
                    <a:pt x="160" y="129"/>
                  </a:cubicBezTo>
                  <a:cubicBezTo>
                    <a:pt x="160" y="144"/>
                    <a:pt x="148" y="155"/>
                    <a:pt x="129" y="155"/>
                  </a:cubicBezTo>
                  <a:close/>
                  <a:moveTo>
                    <a:pt x="347" y="338"/>
                  </a:moveTo>
                  <a:cubicBezTo>
                    <a:pt x="296" y="338"/>
                    <a:pt x="296" y="338"/>
                    <a:pt x="296" y="338"/>
                  </a:cubicBezTo>
                  <a:cubicBezTo>
                    <a:pt x="296" y="252"/>
                    <a:pt x="296" y="252"/>
                    <a:pt x="296" y="252"/>
                  </a:cubicBezTo>
                  <a:cubicBezTo>
                    <a:pt x="296" y="230"/>
                    <a:pt x="285" y="215"/>
                    <a:pt x="268" y="215"/>
                  </a:cubicBezTo>
                  <a:cubicBezTo>
                    <a:pt x="251" y="215"/>
                    <a:pt x="243" y="224"/>
                    <a:pt x="240" y="235"/>
                  </a:cubicBezTo>
                  <a:cubicBezTo>
                    <a:pt x="237" y="238"/>
                    <a:pt x="237" y="241"/>
                    <a:pt x="237" y="249"/>
                  </a:cubicBezTo>
                  <a:cubicBezTo>
                    <a:pt x="237" y="338"/>
                    <a:pt x="237" y="338"/>
                    <a:pt x="237" y="338"/>
                  </a:cubicBezTo>
                  <a:cubicBezTo>
                    <a:pt x="185" y="338"/>
                    <a:pt x="185" y="338"/>
                    <a:pt x="185" y="338"/>
                  </a:cubicBezTo>
                  <a:cubicBezTo>
                    <a:pt x="185" y="338"/>
                    <a:pt x="185" y="192"/>
                    <a:pt x="185" y="178"/>
                  </a:cubicBezTo>
                  <a:cubicBezTo>
                    <a:pt x="237" y="178"/>
                    <a:pt x="237" y="178"/>
                    <a:pt x="237" y="178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46" y="189"/>
                    <a:pt x="259" y="175"/>
                    <a:pt x="285" y="175"/>
                  </a:cubicBezTo>
                  <a:cubicBezTo>
                    <a:pt x="319" y="175"/>
                    <a:pt x="347" y="195"/>
                    <a:pt x="347" y="246"/>
                  </a:cubicBezTo>
                  <a:cubicBezTo>
                    <a:pt x="347" y="246"/>
                    <a:pt x="347" y="246"/>
                    <a:pt x="347" y="338"/>
                  </a:cubicBezTo>
                  <a:close/>
                </a:path>
              </a:pathLst>
            </a:custGeom>
            <a:solidFill>
              <a:srgbClr val="007B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26"/>
            <p:cNvSpPr>
              <a:spLocks noEditPoints="1"/>
            </p:cNvSpPr>
            <p:nvPr/>
          </p:nvSpPr>
          <p:spPr bwMode="auto">
            <a:xfrm>
              <a:off x="7415671" y="2208040"/>
              <a:ext cx="306681" cy="307572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157 w 437"/>
                <a:gd name="T11" fmla="*/ 338 h 438"/>
                <a:gd name="T12" fmla="*/ 101 w 437"/>
                <a:gd name="T13" fmla="*/ 338 h 438"/>
                <a:gd name="T14" fmla="*/ 101 w 437"/>
                <a:gd name="T15" fmla="*/ 178 h 438"/>
                <a:gd name="T16" fmla="*/ 157 w 437"/>
                <a:gd name="T17" fmla="*/ 178 h 438"/>
                <a:gd name="T18" fmla="*/ 157 w 437"/>
                <a:gd name="T19" fmla="*/ 338 h 438"/>
                <a:gd name="T20" fmla="*/ 129 w 437"/>
                <a:gd name="T21" fmla="*/ 155 h 438"/>
                <a:gd name="T22" fmla="*/ 98 w 437"/>
                <a:gd name="T23" fmla="*/ 129 h 438"/>
                <a:gd name="T24" fmla="*/ 129 w 437"/>
                <a:gd name="T25" fmla="*/ 101 h 438"/>
                <a:gd name="T26" fmla="*/ 160 w 437"/>
                <a:gd name="T27" fmla="*/ 129 h 438"/>
                <a:gd name="T28" fmla="*/ 129 w 437"/>
                <a:gd name="T29" fmla="*/ 155 h 438"/>
                <a:gd name="T30" fmla="*/ 347 w 437"/>
                <a:gd name="T31" fmla="*/ 338 h 438"/>
                <a:gd name="T32" fmla="*/ 296 w 437"/>
                <a:gd name="T33" fmla="*/ 338 h 438"/>
                <a:gd name="T34" fmla="*/ 296 w 437"/>
                <a:gd name="T35" fmla="*/ 252 h 438"/>
                <a:gd name="T36" fmla="*/ 268 w 437"/>
                <a:gd name="T37" fmla="*/ 215 h 438"/>
                <a:gd name="T38" fmla="*/ 240 w 437"/>
                <a:gd name="T39" fmla="*/ 235 h 438"/>
                <a:gd name="T40" fmla="*/ 237 w 437"/>
                <a:gd name="T41" fmla="*/ 249 h 438"/>
                <a:gd name="T42" fmla="*/ 237 w 437"/>
                <a:gd name="T43" fmla="*/ 338 h 438"/>
                <a:gd name="T44" fmla="*/ 185 w 437"/>
                <a:gd name="T45" fmla="*/ 338 h 438"/>
                <a:gd name="T46" fmla="*/ 185 w 437"/>
                <a:gd name="T47" fmla="*/ 178 h 438"/>
                <a:gd name="T48" fmla="*/ 237 w 437"/>
                <a:gd name="T49" fmla="*/ 178 h 438"/>
                <a:gd name="T50" fmla="*/ 237 w 437"/>
                <a:gd name="T51" fmla="*/ 198 h 438"/>
                <a:gd name="T52" fmla="*/ 285 w 437"/>
                <a:gd name="T53" fmla="*/ 175 h 438"/>
                <a:gd name="T54" fmla="*/ 347 w 437"/>
                <a:gd name="T55" fmla="*/ 246 h 438"/>
                <a:gd name="T56" fmla="*/ 347 w 437"/>
                <a:gd name="T57" fmla="*/ 3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9"/>
                    <a:pt x="99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157" y="338"/>
                  </a:moveTo>
                  <a:cubicBezTo>
                    <a:pt x="101" y="338"/>
                    <a:pt x="101" y="338"/>
                    <a:pt x="101" y="33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7" y="338"/>
                    <a:pt x="157" y="338"/>
                    <a:pt x="157" y="338"/>
                  </a:cubicBezTo>
                  <a:close/>
                  <a:moveTo>
                    <a:pt x="129" y="155"/>
                  </a:moveTo>
                  <a:cubicBezTo>
                    <a:pt x="111" y="155"/>
                    <a:pt x="98" y="144"/>
                    <a:pt x="98" y="129"/>
                  </a:cubicBezTo>
                  <a:cubicBezTo>
                    <a:pt x="98" y="112"/>
                    <a:pt x="111" y="101"/>
                    <a:pt x="129" y="101"/>
                  </a:cubicBezTo>
                  <a:cubicBezTo>
                    <a:pt x="148" y="101"/>
                    <a:pt x="160" y="112"/>
                    <a:pt x="160" y="129"/>
                  </a:cubicBezTo>
                  <a:cubicBezTo>
                    <a:pt x="160" y="144"/>
                    <a:pt x="148" y="155"/>
                    <a:pt x="129" y="155"/>
                  </a:cubicBezTo>
                  <a:close/>
                  <a:moveTo>
                    <a:pt x="347" y="338"/>
                  </a:moveTo>
                  <a:cubicBezTo>
                    <a:pt x="296" y="338"/>
                    <a:pt x="296" y="338"/>
                    <a:pt x="296" y="338"/>
                  </a:cubicBezTo>
                  <a:cubicBezTo>
                    <a:pt x="296" y="252"/>
                    <a:pt x="296" y="252"/>
                    <a:pt x="296" y="252"/>
                  </a:cubicBezTo>
                  <a:cubicBezTo>
                    <a:pt x="296" y="230"/>
                    <a:pt x="285" y="215"/>
                    <a:pt x="268" y="215"/>
                  </a:cubicBezTo>
                  <a:cubicBezTo>
                    <a:pt x="251" y="215"/>
                    <a:pt x="243" y="224"/>
                    <a:pt x="240" y="235"/>
                  </a:cubicBezTo>
                  <a:cubicBezTo>
                    <a:pt x="237" y="238"/>
                    <a:pt x="237" y="241"/>
                    <a:pt x="237" y="249"/>
                  </a:cubicBezTo>
                  <a:cubicBezTo>
                    <a:pt x="237" y="338"/>
                    <a:pt x="237" y="338"/>
                    <a:pt x="237" y="338"/>
                  </a:cubicBezTo>
                  <a:cubicBezTo>
                    <a:pt x="185" y="338"/>
                    <a:pt x="185" y="338"/>
                    <a:pt x="185" y="338"/>
                  </a:cubicBezTo>
                  <a:cubicBezTo>
                    <a:pt x="185" y="338"/>
                    <a:pt x="185" y="192"/>
                    <a:pt x="185" y="178"/>
                  </a:cubicBezTo>
                  <a:cubicBezTo>
                    <a:pt x="237" y="178"/>
                    <a:pt x="237" y="178"/>
                    <a:pt x="237" y="178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46" y="189"/>
                    <a:pt x="259" y="175"/>
                    <a:pt x="285" y="175"/>
                  </a:cubicBezTo>
                  <a:cubicBezTo>
                    <a:pt x="319" y="175"/>
                    <a:pt x="347" y="195"/>
                    <a:pt x="347" y="246"/>
                  </a:cubicBezTo>
                  <a:cubicBezTo>
                    <a:pt x="347" y="246"/>
                    <a:pt x="347" y="246"/>
                    <a:pt x="347" y="338"/>
                  </a:cubicBezTo>
                  <a:close/>
                </a:path>
              </a:pathLst>
            </a:custGeom>
            <a:solidFill>
              <a:srgbClr val="007B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26"/>
            <p:cNvSpPr>
              <a:spLocks noEditPoints="1"/>
            </p:cNvSpPr>
            <p:nvPr/>
          </p:nvSpPr>
          <p:spPr bwMode="auto">
            <a:xfrm>
              <a:off x="7760972" y="2208040"/>
              <a:ext cx="306681" cy="307572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157 w 437"/>
                <a:gd name="T11" fmla="*/ 338 h 438"/>
                <a:gd name="T12" fmla="*/ 101 w 437"/>
                <a:gd name="T13" fmla="*/ 338 h 438"/>
                <a:gd name="T14" fmla="*/ 101 w 437"/>
                <a:gd name="T15" fmla="*/ 178 h 438"/>
                <a:gd name="T16" fmla="*/ 157 w 437"/>
                <a:gd name="T17" fmla="*/ 178 h 438"/>
                <a:gd name="T18" fmla="*/ 157 w 437"/>
                <a:gd name="T19" fmla="*/ 338 h 438"/>
                <a:gd name="T20" fmla="*/ 129 w 437"/>
                <a:gd name="T21" fmla="*/ 155 h 438"/>
                <a:gd name="T22" fmla="*/ 98 w 437"/>
                <a:gd name="T23" fmla="*/ 129 h 438"/>
                <a:gd name="T24" fmla="*/ 129 w 437"/>
                <a:gd name="T25" fmla="*/ 101 h 438"/>
                <a:gd name="T26" fmla="*/ 160 w 437"/>
                <a:gd name="T27" fmla="*/ 129 h 438"/>
                <a:gd name="T28" fmla="*/ 129 w 437"/>
                <a:gd name="T29" fmla="*/ 155 h 438"/>
                <a:gd name="T30" fmla="*/ 347 w 437"/>
                <a:gd name="T31" fmla="*/ 338 h 438"/>
                <a:gd name="T32" fmla="*/ 296 w 437"/>
                <a:gd name="T33" fmla="*/ 338 h 438"/>
                <a:gd name="T34" fmla="*/ 296 w 437"/>
                <a:gd name="T35" fmla="*/ 252 h 438"/>
                <a:gd name="T36" fmla="*/ 268 w 437"/>
                <a:gd name="T37" fmla="*/ 215 h 438"/>
                <a:gd name="T38" fmla="*/ 240 w 437"/>
                <a:gd name="T39" fmla="*/ 235 h 438"/>
                <a:gd name="T40" fmla="*/ 237 w 437"/>
                <a:gd name="T41" fmla="*/ 249 h 438"/>
                <a:gd name="T42" fmla="*/ 237 w 437"/>
                <a:gd name="T43" fmla="*/ 338 h 438"/>
                <a:gd name="T44" fmla="*/ 185 w 437"/>
                <a:gd name="T45" fmla="*/ 338 h 438"/>
                <a:gd name="T46" fmla="*/ 185 w 437"/>
                <a:gd name="T47" fmla="*/ 178 h 438"/>
                <a:gd name="T48" fmla="*/ 237 w 437"/>
                <a:gd name="T49" fmla="*/ 178 h 438"/>
                <a:gd name="T50" fmla="*/ 237 w 437"/>
                <a:gd name="T51" fmla="*/ 198 h 438"/>
                <a:gd name="T52" fmla="*/ 285 w 437"/>
                <a:gd name="T53" fmla="*/ 175 h 438"/>
                <a:gd name="T54" fmla="*/ 347 w 437"/>
                <a:gd name="T55" fmla="*/ 246 h 438"/>
                <a:gd name="T56" fmla="*/ 347 w 437"/>
                <a:gd name="T57" fmla="*/ 3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9"/>
                    <a:pt x="99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157" y="338"/>
                  </a:moveTo>
                  <a:cubicBezTo>
                    <a:pt x="101" y="338"/>
                    <a:pt x="101" y="338"/>
                    <a:pt x="101" y="33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7" y="338"/>
                    <a:pt x="157" y="338"/>
                    <a:pt x="157" y="338"/>
                  </a:cubicBezTo>
                  <a:close/>
                  <a:moveTo>
                    <a:pt x="129" y="155"/>
                  </a:moveTo>
                  <a:cubicBezTo>
                    <a:pt x="111" y="155"/>
                    <a:pt x="98" y="144"/>
                    <a:pt x="98" y="129"/>
                  </a:cubicBezTo>
                  <a:cubicBezTo>
                    <a:pt x="98" y="112"/>
                    <a:pt x="111" y="101"/>
                    <a:pt x="129" y="101"/>
                  </a:cubicBezTo>
                  <a:cubicBezTo>
                    <a:pt x="148" y="101"/>
                    <a:pt x="160" y="112"/>
                    <a:pt x="160" y="129"/>
                  </a:cubicBezTo>
                  <a:cubicBezTo>
                    <a:pt x="160" y="144"/>
                    <a:pt x="148" y="155"/>
                    <a:pt x="129" y="155"/>
                  </a:cubicBezTo>
                  <a:close/>
                  <a:moveTo>
                    <a:pt x="347" y="338"/>
                  </a:moveTo>
                  <a:cubicBezTo>
                    <a:pt x="296" y="338"/>
                    <a:pt x="296" y="338"/>
                    <a:pt x="296" y="338"/>
                  </a:cubicBezTo>
                  <a:cubicBezTo>
                    <a:pt x="296" y="252"/>
                    <a:pt x="296" y="252"/>
                    <a:pt x="296" y="252"/>
                  </a:cubicBezTo>
                  <a:cubicBezTo>
                    <a:pt x="296" y="230"/>
                    <a:pt x="285" y="215"/>
                    <a:pt x="268" y="215"/>
                  </a:cubicBezTo>
                  <a:cubicBezTo>
                    <a:pt x="251" y="215"/>
                    <a:pt x="243" y="224"/>
                    <a:pt x="240" y="235"/>
                  </a:cubicBezTo>
                  <a:cubicBezTo>
                    <a:pt x="237" y="238"/>
                    <a:pt x="237" y="241"/>
                    <a:pt x="237" y="249"/>
                  </a:cubicBezTo>
                  <a:cubicBezTo>
                    <a:pt x="237" y="338"/>
                    <a:pt x="237" y="338"/>
                    <a:pt x="237" y="338"/>
                  </a:cubicBezTo>
                  <a:cubicBezTo>
                    <a:pt x="185" y="338"/>
                    <a:pt x="185" y="338"/>
                    <a:pt x="185" y="338"/>
                  </a:cubicBezTo>
                  <a:cubicBezTo>
                    <a:pt x="185" y="338"/>
                    <a:pt x="185" y="192"/>
                    <a:pt x="185" y="178"/>
                  </a:cubicBezTo>
                  <a:cubicBezTo>
                    <a:pt x="237" y="178"/>
                    <a:pt x="237" y="178"/>
                    <a:pt x="237" y="178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46" y="189"/>
                    <a:pt x="259" y="175"/>
                    <a:pt x="285" y="175"/>
                  </a:cubicBezTo>
                  <a:cubicBezTo>
                    <a:pt x="319" y="175"/>
                    <a:pt x="347" y="195"/>
                    <a:pt x="347" y="246"/>
                  </a:cubicBezTo>
                  <a:cubicBezTo>
                    <a:pt x="347" y="246"/>
                    <a:pt x="347" y="246"/>
                    <a:pt x="347" y="338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9300414" y="2883051"/>
            <a:ext cx="1660798" cy="307572"/>
            <a:chOff x="9300414" y="2883051"/>
            <a:chExt cx="1660798" cy="307572"/>
          </a:xfrm>
        </p:grpSpPr>
        <p:sp>
          <p:nvSpPr>
            <p:cNvPr id="357" name="Freeform 32"/>
            <p:cNvSpPr>
              <a:spLocks noEditPoints="1"/>
            </p:cNvSpPr>
            <p:nvPr/>
          </p:nvSpPr>
          <p:spPr bwMode="auto">
            <a:xfrm>
              <a:off x="9300414" y="2883051"/>
              <a:ext cx="306978" cy="307572"/>
            </a:xfrm>
            <a:custGeom>
              <a:avLst/>
              <a:gdLst>
                <a:gd name="T0" fmla="*/ 210 w 438"/>
                <a:gd name="T1" fmla="*/ 291 h 438"/>
                <a:gd name="T2" fmla="*/ 114 w 438"/>
                <a:gd name="T3" fmla="*/ 291 h 438"/>
                <a:gd name="T4" fmla="*/ 185 w 438"/>
                <a:gd name="T5" fmla="*/ 257 h 438"/>
                <a:gd name="T6" fmla="*/ 210 w 438"/>
                <a:gd name="T7" fmla="*/ 283 h 438"/>
                <a:gd name="T8" fmla="*/ 191 w 438"/>
                <a:gd name="T9" fmla="*/ 154 h 438"/>
                <a:gd name="T10" fmla="*/ 140 w 438"/>
                <a:gd name="T11" fmla="*/ 120 h 438"/>
                <a:gd name="T12" fmla="*/ 169 w 438"/>
                <a:gd name="T13" fmla="*/ 195 h 438"/>
                <a:gd name="T14" fmla="*/ 438 w 438"/>
                <a:gd name="T15" fmla="*/ 219 h 438"/>
                <a:gd name="T16" fmla="*/ 0 w 438"/>
                <a:gd name="T17" fmla="*/ 219 h 438"/>
                <a:gd name="T18" fmla="*/ 438 w 438"/>
                <a:gd name="T19" fmla="*/ 219 h 438"/>
                <a:gd name="T20" fmla="*/ 213 w 438"/>
                <a:gd name="T21" fmla="*/ 235 h 438"/>
                <a:gd name="T22" fmla="*/ 207 w 438"/>
                <a:gd name="T23" fmla="*/ 198 h 438"/>
                <a:gd name="T24" fmla="*/ 221 w 438"/>
                <a:gd name="T25" fmla="*/ 114 h 438"/>
                <a:gd name="T26" fmla="*/ 229 w 438"/>
                <a:gd name="T27" fmla="*/ 114 h 438"/>
                <a:gd name="T28" fmla="*/ 247 w 438"/>
                <a:gd name="T29" fmla="*/ 95 h 438"/>
                <a:gd name="T30" fmla="*/ 165 w 438"/>
                <a:gd name="T31" fmla="*/ 88 h 438"/>
                <a:gd name="T32" fmla="*/ 92 w 438"/>
                <a:gd name="T33" fmla="*/ 150 h 438"/>
                <a:gd name="T34" fmla="*/ 154 w 438"/>
                <a:gd name="T35" fmla="*/ 221 h 438"/>
                <a:gd name="T36" fmla="*/ 81 w 438"/>
                <a:gd name="T37" fmla="*/ 280 h 438"/>
                <a:gd name="T38" fmla="*/ 81 w 438"/>
                <a:gd name="T39" fmla="*/ 317 h 438"/>
                <a:gd name="T40" fmla="*/ 162 w 438"/>
                <a:gd name="T41" fmla="*/ 350 h 438"/>
                <a:gd name="T42" fmla="*/ 244 w 438"/>
                <a:gd name="T43" fmla="*/ 286 h 438"/>
                <a:gd name="T44" fmla="*/ 362 w 438"/>
                <a:gd name="T45" fmla="*/ 195 h 438"/>
                <a:gd name="T46" fmla="*/ 317 w 438"/>
                <a:gd name="T47" fmla="*/ 150 h 438"/>
                <a:gd name="T48" fmla="*/ 298 w 438"/>
                <a:gd name="T49" fmla="*/ 147 h 438"/>
                <a:gd name="T50" fmla="*/ 292 w 438"/>
                <a:gd name="T51" fmla="*/ 195 h 438"/>
                <a:gd name="T52" fmla="*/ 244 w 438"/>
                <a:gd name="T53" fmla="*/ 202 h 438"/>
                <a:gd name="T54" fmla="*/ 247 w 438"/>
                <a:gd name="T55" fmla="*/ 221 h 438"/>
                <a:gd name="T56" fmla="*/ 292 w 438"/>
                <a:gd name="T57" fmla="*/ 265 h 438"/>
                <a:gd name="T58" fmla="*/ 309 w 438"/>
                <a:gd name="T59" fmla="*/ 269 h 438"/>
                <a:gd name="T60" fmla="*/ 317 w 438"/>
                <a:gd name="T61" fmla="*/ 221 h 438"/>
                <a:gd name="T62" fmla="*/ 365 w 438"/>
                <a:gd name="T63" fmla="*/ 21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8" h="438">
                  <a:moveTo>
                    <a:pt x="210" y="283"/>
                  </a:moveTo>
                  <a:cubicBezTo>
                    <a:pt x="210" y="286"/>
                    <a:pt x="210" y="291"/>
                    <a:pt x="210" y="291"/>
                  </a:cubicBezTo>
                  <a:cubicBezTo>
                    <a:pt x="210" y="313"/>
                    <a:pt x="196" y="325"/>
                    <a:pt x="162" y="325"/>
                  </a:cubicBezTo>
                  <a:cubicBezTo>
                    <a:pt x="137" y="325"/>
                    <a:pt x="114" y="309"/>
                    <a:pt x="114" y="291"/>
                  </a:cubicBezTo>
                  <a:cubicBezTo>
                    <a:pt x="114" y="272"/>
                    <a:pt x="140" y="257"/>
                    <a:pt x="165" y="257"/>
                  </a:cubicBezTo>
                  <a:cubicBezTo>
                    <a:pt x="173" y="257"/>
                    <a:pt x="177" y="257"/>
                    <a:pt x="185" y="257"/>
                  </a:cubicBezTo>
                  <a:cubicBezTo>
                    <a:pt x="185" y="261"/>
                    <a:pt x="185" y="261"/>
                    <a:pt x="188" y="261"/>
                  </a:cubicBezTo>
                  <a:cubicBezTo>
                    <a:pt x="199" y="272"/>
                    <a:pt x="205" y="275"/>
                    <a:pt x="210" y="283"/>
                  </a:cubicBezTo>
                  <a:close/>
                  <a:moveTo>
                    <a:pt x="185" y="187"/>
                  </a:moveTo>
                  <a:cubicBezTo>
                    <a:pt x="191" y="181"/>
                    <a:pt x="196" y="170"/>
                    <a:pt x="191" y="154"/>
                  </a:cubicBezTo>
                  <a:cubicBezTo>
                    <a:pt x="188" y="131"/>
                    <a:pt x="173" y="114"/>
                    <a:pt x="154" y="114"/>
                  </a:cubicBezTo>
                  <a:cubicBezTo>
                    <a:pt x="151" y="114"/>
                    <a:pt x="143" y="114"/>
                    <a:pt x="140" y="120"/>
                  </a:cubicBezTo>
                  <a:cubicBezTo>
                    <a:pt x="132" y="128"/>
                    <a:pt x="132" y="139"/>
                    <a:pt x="132" y="150"/>
                  </a:cubicBezTo>
                  <a:cubicBezTo>
                    <a:pt x="135" y="173"/>
                    <a:pt x="151" y="195"/>
                    <a:pt x="169" y="195"/>
                  </a:cubicBezTo>
                  <a:cubicBezTo>
                    <a:pt x="177" y="195"/>
                    <a:pt x="180" y="192"/>
                    <a:pt x="185" y="187"/>
                  </a:cubicBezTo>
                  <a:close/>
                  <a:moveTo>
                    <a:pt x="438" y="219"/>
                  </a:moveTo>
                  <a:cubicBezTo>
                    <a:pt x="438" y="339"/>
                    <a:pt x="339" y="438"/>
                    <a:pt x="219" y="438"/>
                  </a:cubicBezTo>
                  <a:cubicBezTo>
                    <a:pt x="99" y="438"/>
                    <a:pt x="0" y="339"/>
                    <a:pt x="0" y="219"/>
                  </a:cubicBezTo>
                  <a:cubicBezTo>
                    <a:pt x="0" y="99"/>
                    <a:pt x="99" y="0"/>
                    <a:pt x="219" y="0"/>
                  </a:cubicBezTo>
                  <a:cubicBezTo>
                    <a:pt x="339" y="0"/>
                    <a:pt x="438" y="99"/>
                    <a:pt x="438" y="219"/>
                  </a:cubicBezTo>
                  <a:close/>
                  <a:moveTo>
                    <a:pt x="244" y="286"/>
                  </a:moveTo>
                  <a:cubicBezTo>
                    <a:pt x="244" y="265"/>
                    <a:pt x="236" y="249"/>
                    <a:pt x="213" y="235"/>
                  </a:cubicBezTo>
                  <a:cubicBezTo>
                    <a:pt x="202" y="227"/>
                    <a:pt x="196" y="218"/>
                    <a:pt x="196" y="213"/>
                  </a:cubicBezTo>
                  <a:cubicBezTo>
                    <a:pt x="196" y="210"/>
                    <a:pt x="196" y="206"/>
                    <a:pt x="207" y="198"/>
                  </a:cubicBezTo>
                  <a:cubicBezTo>
                    <a:pt x="225" y="184"/>
                    <a:pt x="233" y="168"/>
                    <a:pt x="233" y="150"/>
                  </a:cubicBezTo>
                  <a:cubicBezTo>
                    <a:pt x="233" y="136"/>
                    <a:pt x="229" y="125"/>
                    <a:pt x="221" y="114"/>
                  </a:cubicBezTo>
                  <a:cubicBezTo>
                    <a:pt x="221" y="114"/>
                    <a:pt x="221" y="114"/>
                    <a:pt x="225" y="114"/>
                  </a:cubicBezTo>
                  <a:cubicBezTo>
                    <a:pt x="229" y="114"/>
                    <a:pt x="229" y="114"/>
                    <a:pt x="229" y="114"/>
                  </a:cubicBezTo>
                  <a:cubicBezTo>
                    <a:pt x="229" y="114"/>
                    <a:pt x="229" y="114"/>
                    <a:pt x="247" y="99"/>
                  </a:cubicBezTo>
                  <a:cubicBezTo>
                    <a:pt x="247" y="99"/>
                    <a:pt x="250" y="95"/>
                    <a:pt x="247" y="95"/>
                  </a:cubicBezTo>
                  <a:cubicBezTo>
                    <a:pt x="247" y="91"/>
                    <a:pt x="247" y="88"/>
                    <a:pt x="244" y="88"/>
                  </a:cubicBezTo>
                  <a:cubicBezTo>
                    <a:pt x="244" y="88"/>
                    <a:pt x="244" y="88"/>
                    <a:pt x="165" y="88"/>
                  </a:cubicBezTo>
                  <a:cubicBezTo>
                    <a:pt x="159" y="88"/>
                    <a:pt x="148" y="91"/>
                    <a:pt x="140" y="95"/>
                  </a:cubicBezTo>
                  <a:cubicBezTo>
                    <a:pt x="114" y="103"/>
                    <a:pt x="92" y="128"/>
                    <a:pt x="92" y="150"/>
                  </a:cubicBezTo>
                  <a:cubicBezTo>
                    <a:pt x="92" y="187"/>
                    <a:pt x="117" y="213"/>
                    <a:pt x="154" y="213"/>
                  </a:cubicBezTo>
                  <a:cubicBezTo>
                    <a:pt x="154" y="218"/>
                    <a:pt x="154" y="221"/>
                    <a:pt x="154" y="221"/>
                  </a:cubicBezTo>
                  <a:cubicBezTo>
                    <a:pt x="154" y="227"/>
                    <a:pt x="154" y="232"/>
                    <a:pt x="159" y="238"/>
                  </a:cubicBezTo>
                  <a:cubicBezTo>
                    <a:pt x="125" y="238"/>
                    <a:pt x="92" y="254"/>
                    <a:pt x="81" y="280"/>
                  </a:cubicBezTo>
                  <a:cubicBezTo>
                    <a:pt x="77" y="286"/>
                    <a:pt x="77" y="291"/>
                    <a:pt x="77" y="297"/>
                  </a:cubicBezTo>
                  <a:cubicBezTo>
                    <a:pt x="77" y="305"/>
                    <a:pt x="77" y="313"/>
                    <a:pt x="81" y="317"/>
                  </a:cubicBezTo>
                  <a:cubicBezTo>
                    <a:pt x="89" y="331"/>
                    <a:pt x="103" y="339"/>
                    <a:pt x="125" y="345"/>
                  </a:cubicBezTo>
                  <a:cubicBezTo>
                    <a:pt x="137" y="350"/>
                    <a:pt x="148" y="350"/>
                    <a:pt x="162" y="350"/>
                  </a:cubicBezTo>
                  <a:cubicBezTo>
                    <a:pt x="173" y="350"/>
                    <a:pt x="185" y="350"/>
                    <a:pt x="193" y="345"/>
                  </a:cubicBezTo>
                  <a:cubicBezTo>
                    <a:pt x="225" y="339"/>
                    <a:pt x="244" y="313"/>
                    <a:pt x="244" y="286"/>
                  </a:cubicBezTo>
                  <a:close/>
                  <a:moveTo>
                    <a:pt x="365" y="202"/>
                  </a:moveTo>
                  <a:cubicBezTo>
                    <a:pt x="365" y="198"/>
                    <a:pt x="365" y="195"/>
                    <a:pt x="362" y="195"/>
                  </a:cubicBezTo>
                  <a:cubicBezTo>
                    <a:pt x="362" y="195"/>
                    <a:pt x="362" y="195"/>
                    <a:pt x="317" y="195"/>
                  </a:cubicBezTo>
                  <a:cubicBezTo>
                    <a:pt x="317" y="195"/>
                    <a:pt x="317" y="195"/>
                    <a:pt x="317" y="150"/>
                  </a:cubicBezTo>
                  <a:cubicBezTo>
                    <a:pt x="317" y="147"/>
                    <a:pt x="314" y="147"/>
                    <a:pt x="309" y="147"/>
                  </a:cubicBezTo>
                  <a:cubicBezTo>
                    <a:pt x="309" y="147"/>
                    <a:pt x="309" y="147"/>
                    <a:pt x="298" y="147"/>
                  </a:cubicBezTo>
                  <a:cubicBezTo>
                    <a:pt x="295" y="147"/>
                    <a:pt x="292" y="147"/>
                    <a:pt x="292" y="150"/>
                  </a:cubicBezTo>
                  <a:cubicBezTo>
                    <a:pt x="292" y="150"/>
                    <a:pt x="292" y="150"/>
                    <a:pt x="292" y="195"/>
                  </a:cubicBezTo>
                  <a:cubicBezTo>
                    <a:pt x="292" y="195"/>
                    <a:pt x="292" y="195"/>
                    <a:pt x="247" y="195"/>
                  </a:cubicBezTo>
                  <a:cubicBezTo>
                    <a:pt x="244" y="195"/>
                    <a:pt x="244" y="198"/>
                    <a:pt x="244" y="202"/>
                  </a:cubicBezTo>
                  <a:cubicBezTo>
                    <a:pt x="244" y="202"/>
                    <a:pt x="244" y="202"/>
                    <a:pt x="244" y="213"/>
                  </a:cubicBezTo>
                  <a:cubicBezTo>
                    <a:pt x="244" y="218"/>
                    <a:pt x="244" y="221"/>
                    <a:pt x="247" y="221"/>
                  </a:cubicBezTo>
                  <a:cubicBezTo>
                    <a:pt x="247" y="221"/>
                    <a:pt x="247" y="221"/>
                    <a:pt x="292" y="221"/>
                  </a:cubicBezTo>
                  <a:cubicBezTo>
                    <a:pt x="292" y="221"/>
                    <a:pt x="292" y="221"/>
                    <a:pt x="292" y="265"/>
                  </a:cubicBezTo>
                  <a:cubicBezTo>
                    <a:pt x="292" y="269"/>
                    <a:pt x="295" y="269"/>
                    <a:pt x="298" y="269"/>
                  </a:cubicBezTo>
                  <a:cubicBezTo>
                    <a:pt x="298" y="269"/>
                    <a:pt x="298" y="269"/>
                    <a:pt x="309" y="269"/>
                  </a:cubicBezTo>
                  <a:cubicBezTo>
                    <a:pt x="314" y="269"/>
                    <a:pt x="317" y="269"/>
                    <a:pt x="317" y="265"/>
                  </a:cubicBezTo>
                  <a:cubicBezTo>
                    <a:pt x="317" y="265"/>
                    <a:pt x="317" y="265"/>
                    <a:pt x="317" y="221"/>
                  </a:cubicBezTo>
                  <a:cubicBezTo>
                    <a:pt x="317" y="221"/>
                    <a:pt x="317" y="221"/>
                    <a:pt x="362" y="221"/>
                  </a:cubicBezTo>
                  <a:cubicBezTo>
                    <a:pt x="365" y="221"/>
                    <a:pt x="365" y="218"/>
                    <a:pt x="365" y="213"/>
                  </a:cubicBezTo>
                  <a:cubicBezTo>
                    <a:pt x="365" y="213"/>
                    <a:pt x="365" y="213"/>
                    <a:pt x="365" y="202"/>
                  </a:cubicBezTo>
                  <a:close/>
                </a:path>
              </a:pathLst>
            </a:custGeom>
            <a:solidFill>
              <a:srgbClr val="DD4B3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32"/>
            <p:cNvSpPr>
              <a:spLocks noEditPoints="1"/>
            </p:cNvSpPr>
            <p:nvPr/>
          </p:nvSpPr>
          <p:spPr bwMode="auto">
            <a:xfrm>
              <a:off x="9621556" y="2883051"/>
              <a:ext cx="306978" cy="307572"/>
            </a:xfrm>
            <a:custGeom>
              <a:avLst/>
              <a:gdLst>
                <a:gd name="T0" fmla="*/ 210 w 438"/>
                <a:gd name="T1" fmla="*/ 291 h 438"/>
                <a:gd name="T2" fmla="*/ 114 w 438"/>
                <a:gd name="T3" fmla="*/ 291 h 438"/>
                <a:gd name="T4" fmla="*/ 185 w 438"/>
                <a:gd name="T5" fmla="*/ 257 h 438"/>
                <a:gd name="T6" fmla="*/ 210 w 438"/>
                <a:gd name="T7" fmla="*/ 283 h 438"/>
                <a:gd name="T8" fmla="*/ 191 w 438"/>
                <a:gd name="T9" fmla="*/ 154 h 438"/>
                <a:gd name="T10" fmla="*/ 140 w 438"/>
                <a:gd name="T11" fmla="*/ 120 h 438"/>
                <a:gd name="T12" fmla="*/ 169 w 438"/>
                <a:gd name="T13" fmla="*/ 195 h 438"/>
                <a:gd name="T14" fmla="*/ 438 w 438"/>
                <a:gd name="T15" fmla="*/ 219 h 438"/>
                <a:gd name="T16" fmla="*/ 0 w 438"/>
                <a:gd name="T17" fmla="*/ 219 h 438"/>
                <a:gd name="T18" fmla="*/ 438 w 438"/>
                <a:gd name="T19" fmla="*/ 219 h 438"/>
                <a:gd name="T20" fmla="*/ 213 w 438"/>
                <a:gd name="T21" fmla="*/ 235 h 438"/>
                <a:gd name="T22" fmla="*/ 207 w 438"/>
                <a:gd name="T23" fmla="*/ 198 h 438"/>
                <a:gd name="T24" fmla="*/ 221 w 438"/>
                <a:gd name="T25" fmla="*/ 114 h 438"/>
                <a:gd name="T26" fmla="*/ 229 w 438"/>
                <a:gd name="T27" fmla="*/ 114 h 438"/>
                <a:gd name="T28" fmla="*/ 247 w 438"/>
                <a:gd name="T29" fmla="*/ 95 h 438"/>
                <a:gd name="T30" fmla="*/ 165 w 438"/>
                <a:gd name="T31" fmla="*/ 88 h 438"/>
                <a:gd name="T32" fmla="*/ 92 w 438"/>
                <a:gd name="T33" fmla="*/ 150 h 438"/>
                <a:gd name="T34" fmla="*/ 154 w 438"/>
                <a:gd name="T35" fmla="*/ 221 h 438"/>
                <a:gd name="T36" fmla="*/ 81 w 438"/>
                <a:gd name="T37" fmla="*/ 280 h 438"/>
                <a:gd name="T38" fmla="*/ 81 w 438"/>
                <a:gd name="T39" fmla="*/ 317 h 438"/>
                <a:gd name="T40" fmla="*/ 162 w 438"/>
                <a:gd name="T41" fmla="*/ 350 h 438"/>
                <a:gd name="T42" fmla="*/ 244 w 438"/>
                <a:gd name="T43" fmla="*/ 286 h 438"/>
                <a:gd name="T44" fmla="*/ 362 w 438"/>
                <a:gd name="T45" fmla="*/ 195 h 438"/>
                <a:gd name="T46" fmla="*/ 317 w 438"/>
                <a:gd name="T47" fmla="*/ 150 h 438"/>
                <a:gd name="T48" fmla="*/ 298 w 438"/>
                <a:gd name="T49" fmla="*/ 147 h 438"/>
                <a:gd name="T50" fmla="*/ 292 w 438"/>
                <a:gd name="T51" fmla="*/ 195 h 438"/>
                <a:gd name="T52" fmla="*/ 244 w 438"/>
                <a:gd name="T53" fmla="*/ 202 h 438"/>
                <a:gd name="T54" fmla="*/ 247 w 438"/>
                <a:gd name="T55" fmla="*/ 221 h 438"/>
                <a:gd name="T56" fmla="*/ 292 w 438"/>
                <a:gd name="T57" fmla="*/ 265 h 438"/>
                <a:gd name="T58" fmla="*/ 309 w 438"/>
                <a:gd name="T59" fmla="*/ 269 h 438"/>
                <a:gd name="T60" fmla="*/ 317 w 438"/>
                <a:gd name="T61" fmla="*/ 221 h 438"/>
                <a:gd name="T62" fmla="*/ 365 w 438"/>
                <a:gd name="T63" fmla="*/ 21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8" h="438">
                  <a:moveTo>
                    <a:pt x="210" y="283"/>
                  </a:moveTo>
                  <a:cubicBezTo>
                    <a:pt x="210" y="286"/>
                    <a:pt x="210" y="291"/>
                    <a:pt x="210" y="291"/>
                  </a:cubicBezTo>
                  <a:cubicBezTo>
                    <a:pt x="210" y="313"/>
                    <a:pt x="196" y="325"/>
                    <a:pt x="162" y="325"/>
                  </a:cubicBezTo>
                  <a:cubicBezTo>
                    <a:pt x="137" y="325"/>
                    <a:pt x="114" y="309"/>
                    <a:pt x="114" y="291"/>
                  </a:cubicBezTo>
                  <a:cubicBezTo>
                    <a:pt x="114" y="272"/>
                    <a:pt x="140" y="257"/>
                    <a:pt x="165" y="257"/>
                  </a:cubicBezTo>
                  <a:cubicBezTo>
                    <a:pt x="173" y="257"/>
                    <a:pt x="177" y="257"/>
                    <a:pt x="185" y="257"/>
                  </a:cubicBezTo>
                  <a:cubicBezTo>
                    <a:pt x="185" y="261"/>
                    <a:pt x="185" y="261"/>
                    <a:pt x="188" y="261"/>
                  </a:cubicBezTo>
                  <a:cubicBezTo>
                    <a:pt x="199" y="272"/>
                    <a:pt x="205" y="275"/>
                    <a:pt x="210" y="283"/>
                  </a:cubicBezTo>
                  <a:close/>
                  <a:moveTo>
                    <a:pt x="185" y="187"/>
                  </a:moveTo>
                  <a:cubicBezTo>
                    <a:pt x="191" y="181"/>
                    <a:pt x="196" y="170"/>
                    <a:pt x="191" y="154"/>
                  </a:cubicBezTo>
                  <a:cubicBezTo>
                    <a:pt x="188" y="131"/>
                    <a:pt x="173" y="114"/>
                    <a:pt x="154" y="114"/>
                  </a:cubicBezTo>
                  <a:cubicBezTo>
                    <a:pt x="151" y="114"/>
                    <a:pt x="143" y="114"/>
                    <a:pt x="140" y="120"/>
                  </a:cubicBezTo>
                  <a:cubicBezTo>
                    <a:pt x="132" y="128"/>
                    <a:pt x="132" y="139"/>
                    <a:pt x="132" y="150"/>
                  </a:cubicBezTo>
                  <a:cubicBezTo>
                    <a:pt x="135" y="173"/>
                    <a:pt x="151" y="195"/>
                    <a:pt x="169" y="195"/>
                  </a:cubicBezTo>
                  <a:cubicBezTo>
                    <a:pt x="177" y="195"/>
                    <a:pt x="180" y="192"/>
                    <a:pt x="185" y="187"/>
                  </a:cubicBezTo>
                  <a:close/>
                  <a:moveTo>
                    <a:pt x="438" y="219"/>
                  </a:moveTo>
                  <a:cubicBezTo>
                    <a:pt x="438" y="339"/>
                    <a:pt x="339" y="438"/>
                    <a:pt x="219" y="438"/>
                  </a:cubicBezTo>
                  <a:cubicBezTo>
                    <a:pt x="99" y="438"/>
                    <a:pt x="0" y="339"/>
                    <a:pt x="0" y="219"/>
                  </a:cubicBezTo>
                  <a:cubicBezTo>
                    <a:pt x="0" y="99"/>
                    <a:pt x="99" y="0"/>
                    <a:pt x="219" y="0"/>
                  </a:cubicBezTo>
                  <a:cubicBezTo>
                    <a:pt x="339" y="0"/>
                    <a:pt x="438" y="99"/>
                    <a:pt x="438" y="219"/>
                  </a:cubicBezTo>
                  <a:close/>
                  <a:moveTo>
                    <a:pt x="244" y="286"/>
                  </a:moveTo>
                  <a:cubicBezTo>
                    <a:pt x="244" y="265"/>
                    <a:pt x="236" y="249"/>
                    <a:pt x="213" y="235"/>
                  </a:cubicBezTo>
                  <a:cubicBezTo>
                    <a:pt x="202" y="227"/>
                    <a:pt x="196" y="218"/>
                    <a:pt x="196" y="213"/>
                  </a:cubicBezTo>
                  <a:cubicBezTo>
                    <a:pt x="196" y="210"/>
                    <a:pt x="196" y="206"/>
                    <a:pt x="207" y="198"/>
                  </a:cubicBezTo>
                  <a:cubicBezTo>
                    <a:pt x="225" y="184"/>
                    <a:pt x="233" y="168"/>
                    <a:pt x="233" y="150"/>
                  </a:cubicBezTo>
                  <a:cubicBezTo>
                    <a:pt x="233" y="136"/>
                    <a:pt x="229" y="125"/>
                    <a:pt x="221" y="114"/>
                  </a:cubicBezTo>
                  <a:cubicBezTo>
                    <a:pt x="221" y="114"/>
                    <a:pt x="221" y="114"/>
                    <a:pt x="225" y="114"/>
                  </a:cubicBezTo>
                  <a:cubicBezTo>
                    <a:pt x="229" y="114"/>
                    <a:pt x="229" y="114"/>
                    <a:pt x="229" y="114"/>
                  </a:cubicBezTo>
                  <a:cubicBezTo>
                    <a:pt x="229" y="114"/>
                    <a:pt x="229" y="114"/>
                    <a:pt x="247" y="99"/>
                  </a:cubicBezTo>
                  <a:cubicBezTo>
                    <a:pt x="247" y="99"/>
                    <a:pt x="250" y="95"/>
                    <a:pt x="247" y="95"/>
                  </a:cubicBezTo>
                  <a:cubicBezTo>
                    <a:pt x="247" y="91"/>
                    <a:pt x="247" y="88"/>
                    <a:pt x="244" y="88"/>
                  </a:cubicBezTo>
                  <a:cubicBezTo>
                    <a:pt x="244" y="88"/>
                    <a:pt x="244" y="88"/>
                    <a:pt x="165" y="88"/>
                  </a:cubicBezTo>
                  <a:cubicBezTo>
                    <a:pt x="159" y="88"/>
                    <a:pt x="148" y="91"/>
                    <a:pt x="140" y="95"/>
                  </a:cubicBezTo>
                  <a:cubicBezTo>
                    <a:pt x="114" y="103"/>
                    <a:pt x="92" y="128"/>
                    <a:pt x="92" y="150"/>
                  </a:cubicBezTo>
                  <a:cubicBezTo>
                    <a:pt x="92" y="187"/>
                    <a:pt x="117" y="213"/>
                    <a:pt x="154" y="213"/>
                  </a:cubicBezTo>
                  <a:cubicBezTo>
                    <a:pt x="154" y="218"/>
                    <a:pt x="154" y="221"/>
                    <a:pt x="154" y="221"/>
                  </a:cubicBezTo>
                  <a:cubicBezTo>
                    <a:pt x="154" y="227"/>
                    <a:pt x="154" y="232"/>
                    <a:pt x="159" y="238"/>
                  </a:cubicBezTo>
                  <a:cubicBezTo>
                    <a:pt x="125" y="238"/>
                    <a:pt x="92" y="254"/>
                    <a:pt x="81" y="280"/>
                  </a:cubicBezTo>
                  <a:cubicBezTo>
                    <a:pt x="77" y="286"/>
                    <a:pt x="77" y="291"/>
                    <a:pt x="77" y="297"/>
                  </a:cubicBezTo>
                  <a:cubicBezTo>
                    <a:pt x="77" y="305"/>
                    <a:pt x="77" y="313"/>
                    <a:pt x="81" y="317"/>
                  </a:cubicBezTo>
                  <a:cubicBezTo>
                    <a:pt x="89" y="331"/>
                    <a:pt x="103" y="339"/>
                    <a:pt x="125" y="345"/>
                  </a:cubicBezTo>
                  <a:cubicBezTo>
                    <a:pt x="137" y="350"/>
                    <a:pt x="148" y="350"/>
                    <a:pt x="162" y="350"/>
                  </a:cubicBezTo>
                  <a:cubicBezTo>
                    <a:pt x="173" y="350"/>
                    <a:pt x="185" y="350"/>
                    <a:pt x="193" y="345"/>
                  </a:cubicBezTo>
                  <a:cubicBezTo>
                    <a:pt x="225" y="339"/>
                    <a:pt x="244" y="313"/>
                    <a:pt x="244" y="286"/>
                  </a:cubicBezTo>
                  <a:close/>
                  <a:moveTo>
                    <a:pt x="365" y="202"/>
                  </a:moveTo>
                  <a:cubicBezTo>
                    <a:pt x="365" y="198"/>
                    <a:pt x="365" y="195"/>
                    <a:pt x="362" y="195"/>
                  </a:cubicBezTo>
                  <a:cubicBezTo>
                    <a:pt x="362" y="195"/>
                    <a:pt x="362" y="195"/>
                    <a:pt x="317" y="195"/>
                  </a:cubicBezTo>
                  <a:cubicBezTo>
                    <a:pt x="317" y="195"/>
                    <a:pt x="317" y="195"/>
                    <a:pt x="317" y="150"/>
                  </a:cubicBezTo>
                  <a:cubicBezTo>
                    <a:pt x="317" y="147"/>
                    <a:pt x="314" y="147"/>
                    <a:pt x="309" y="147"/>
                  </a:cubicBezTo>
                  <a:cubicBezTo>
                    <a:pt x="309" y="147"/>
                    <a:pt x="309" y="147"/>
                    <a:pt x="298" y="147"/>
                  </a:cubicBezTo>
                  <a:cubicBezTo>
                    <a:pt x="295" y="147"/>
                    <a:pt x="292" y="147"/>
                    <a:pt x="292" y="150"/>
                  </a:cubicBezTo>
                  <a:cubicBezTo>
                    <a:pt x="292" y="150"/>
                    <a:pt x="292" y="150"/>
                    <a:pt x="292" y="195"/>
                  </a:cubicBezTo>
                  <a:cubicBezTo>
                    <a:pt x="292" y="195"/>
                    <a:pt x="292" y="195"/>
                    <a:pt x="247" y="195"/>
                  </a:cubicBezTo>
                  <a:cubicBezTo>
                    <a:pt x="244" y="195"/>
                    <a:pt x="244" y="198"/>
                    <a:pt x="244" y="202"/>
                  </a:cubicBezTo>
                  <a:cubicBezTo>
                    <a:pt x="244" y="202"/>
                    <a:pt x="244" y="202"/>
                    <a:pt x="244" y="213"/>
                  </a:cubicBezTo>
                  <a:cubicBezTo>
                    <a:pt x="244" y="218"/>
                    <a:pt x="244" y="221"/>
                    <a:pt x="247" y="221"/>
                  </a:cubicBezTo>
                  <a:cubicBezTo>
                    <a:pt x="247" y="221"/>
                    <a:pt x="247" y="221"/>
                    <a:pt x="292" y="221"/>
                  </a:cubicBezTo>
                  <a:cubicBezTo>
                    <a:pt x="292" y="221"/>
                    <a:pt x="292" y="221"/>
                    <a:pt x="292" y="265"/>
                  </a:cubicBezTo>
                  <a:cubicBezTo>
                    <a:pt x="292" y="269"/>
                    <a:pt x="295" y="269"/>
                    <a:pt x="298" y="269"/>
                  </a:cubicBezTo>
                  <a:cubicBezTo>
                    <a:pt x="298" y="269"/>
                    <a:pt x="298" y="269"/>
                    <a:pt x="309" y="269"/>
                  </a:cubicBezTo>
                  <a:cubicBezTo>
                    <a:pt x="314" y="269"/>
                    <a:pt x="317" y="269"/>
                    <a:pt x="317" y="265"/>
                  </a:cubicBezTo>
                  <a:cubicBezTo>
                    <a:pt x="317" y="265"/>
                    <a:pt x="317" y="265"/>
                    <a:pt x="317" y="221"/>
                  </a:cubicBezTo>
                  <a:cubicBezTo>
                    <a:pt x="317" y="221"/>
                    <a:pt x="317" y="221"/>
                    <a:pt x="362" y="221"/>
                  </a:cubicBezTo>
                  <a:cubicBezTo>
                    <a:pt x="365" y="221"/>
                    <a:pt x="365" y="218"/>
                    <a:pt x="365" y="213"/>
                  </a:cubicBezTo>
                  <a:cubicBezTo>
                    <a:pt x="365" y="213"/>
                    <a:pt x="365" y="213"/>
                    <a:pt x="365" y="202"/>
                  </a:cubicBezTo>
                  <a:close/>
                </a:path>
              </a:pathLst>
            </a:custGeom>
            <a:solidFill>
              <a:srgbClr val="DD4B3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32"/>
            <p:cNvSpPr>
              <a:spLocks noEditPoints="1"/>
            </p:cNvSpPr>
            <p:nvPr/>
          </p:nvSpPr>
          <p:spPr bwMode="auto">
            <a:xfrm>
              <a:off x="9987791" y="2883051"/>
              <a:ext cx="306978" cy="307572"/>
            </a:xfrm>
            <a:custGeom>
              <a:avLst/>
              <a:gdLst>
                <a:gd name="T0" fmla="*/ 210 w 438"/>
                <a:gd name="T1" fmla="*/ 291 h 438"/>
                <a:gd name="T2" fmla="*/ 114 w 438"/>
                <a:gd name="T3" fmla="*/ 291 h 438"/>
                <a:gd name="T4" fmla="*/ 185 w 438"/>
                <a:gd name="T5" fmla="*/ 257 h 438"/>
                <a:gd name="T6" fmla="*/ 210 w 438"/>
                <a:gd name="T7" fmla="*/ 283 h 438"/>
                <a:gd name="T8" fmla="*/ 191 w 438"/>
                <a:gd name="T9" fmla="*/ 154 h 438"/>
                <a:gd name="T10" fmla="*/ 140 w 438"/>
                <a:gd name="T11" fmla="*/ 120 h 438"/>
                <a:gd name="T12" fmla="*/ 169 w 438"/>
                <a:gd name="T13" fmla="*/ 195 h 438"/>
                <a:gd name="T14" fmla="*/ 438 w 438"/>
                <a:gd name="T15" fmla="*/ 219 h 438"/>
                <a:gd name="T16" fmla="*/ 0 w 438"/>
                <a:gd name="T17" fmla="*/ 219 h 438"/>
                <a:gd name="T18" fmla="*/ 438 w 438"/>
                <a:gd name="T19" fmla="*/ 219 h 438"/>
                <a:gd name="T20" fmla="*/ 213 w 438"/>
                <a:gd name="T21" fmla="*/ 235 h 438"/>
                <a:gd name="T22" fmla="*/ 207 w 438"/>
                <a:gd name="T23" fmla="*/ 198 h 438"/>
                <a:gd name="T24" fmla="*/ 221 w 438"/>
                <a:gd name="T25" fmla="*/ 114 h 438"/>
                <a:gd name="T26" fmla="*/ 229 w 438"/>
                <a:gd name="T27" fmla="*/ 114 h 438"/>
                <a:gd name="T28" fmla="*/ 247 w 438"/>
                <a:gd name="T29" fmla="*/ 95 h 438"/>
                <a:gd name="T30" fmla="*/ 165 w 438"/>
                <a:gd name="T31" fmla="*/ 88 h 438"/>
                <a:gd name="T32" fmla="*/ 92 w 438"/>
                <a:gd name="T33" fmla="*/ 150 h 438"/>
                <a:gd name="T34" fmla="*/ 154 w 438"/>
                <a:gd name="T35" fmla="*/ 221 h 438"/>
                <a:gd name="T36" fmla="*/ 81 w 438"/>
                <a:gd name="T37" fmla="*/ 280 h 438"/>
                <a:gd name="T38" fmla="*/ 81 w 438"/>
                <a:gd name="T39" fmla="*/ 317 h 438"/>
                <a:gd name="T40" fmla="*/ 162 w 438"/>
                <a:gd name="T41" fmla="*/ 350 h 438"/>
                <a:gd name="T42" fmla="*/ 244 w 438"/>
                <a:gd name="T43" fmla="*/ 286 h 438"/>
                <a:gd name="T44" fmla="*/ 362 w 438"/>
                <a:gd name="T45" fmla="*/ 195 h 438"/>
                <a:gd name="T46" fmla="*/ 317 w 438"/>
                <a:gd name="T47" fmla="*/ 150 h 438"/>
                <a:gd name="T48" fmla="*/ 298 w 438"/>
                <a:gd name="T49" fmla="*/ 147 h 438"/>
                <a:gd name="T50" fmla="*/ 292 w 438"/>
                <a:gd name="T51" fmla="*/ 195 h 438"/>
                <a:gd name="T52" fmla="*/ 244 w 438"/>
                <a:gd name="T53" fmla="*/ 202 h 438"/>
                <a:gd name="T54" fmla="*/ 247 w 438"/>
                <a:gd name="T55" fmla="*/ 221 h 438"/>
                <a:gd name="T56" fmla="*/ 292 w 438"/>
                <a:gd name="T57" fmla="*/ 265 h 438"/>
                <a:gd name="T58" fmla="*/ 309 w 438"/>
                <a:gd name="T59" fmla="*/ 269 h 438"/>
                <a:gd name="T60" fmla="*/ 317 w 438"/>
                <a:gd name="T61" fmla="*/ 221 h 438"/>
                <a:gd name="T62" fmla="*/ 365 w 438"/>
                <a:gd name="T63" fmla="*/ 21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8" h="438">
                  <a:moveTo>
                    <a:pt x="210" y="283"/>
                  </a:moveTo>
                  <a:cubicBezTo>
                    <a:pt x="210" y="286"/>
                    <a:pt x="210" y="291"/>
                    <a:pt x="210" y="291"/>
                  </a:cubicBezTo>
                  <a:cubicBezTo>
                    <a:pt x="210" y="313"/>
                    <a:pt x="196" y="325"/>
                    <a:pt x="162" y="325"/>
                  </a:cubicBezTo>
                  <a:cubicBezTo>
                    <a:pt x="137" y="325"/>
                    <a:pt x="114" y="309"/>
                    <a:pt x="114" y="291"/>
                  </a:cubicBezTo>
                  <a:cubicBezTo>
                    <a:pt x="114" y="272"/>
                    <a:pt x="140" y="257"/>
                    <a:pt x="165" y="257"/>
                  </a:cubicBezTo>
                  <a:cubicBezTo>
                    <a:pt x="173" y="257"/>
                    <a:pt x="177" y="257"/>
                    <a:pt x="185" y="257"/>
                  </a:cubicBezTo>
                  <a:cubicBezTo>
                    <a:pt x="185" y="261"/>
                    <a:pt x="185" y="261"/>
                    <a:pt x="188" y="261"/>
                  </a:cubicBezTo>
                  <a:cubicBezTo>
                    <a:pt x="199" y="272"/>
                    <a:pt x="205" y="275"/>
                    <a:pt x="210" y="283"/>
                  </a:cubicBezTo>
                  <a:close/>
                  <a:moveTo>
                    <a:pt x="185" y="187"/>
                  </a:moveTo>
                  <a:cubicBezTo>
                    <a:pt x="191" y="181"/>
                    <a:pt x="196" y="170"/>
                    <a:pt x="191" y="154"/>
                  </a:cubicBezTo>
                  <a:cubicBezTo>
                    <a:pt x="188" y="131"/>
                    <a:pt x="173" y="114"/>
                    <a:pt x="154" y="114"/>
                  </a:cubicBezTo>
                  <a:cubicBezTo>
                    <a:pt x="151" y="114"/>
                    <a:pt x="143" y="114"/>
                    <a:pt x="140" y="120"/>
                  </a:cubicBezTo>
                  <a:cubicBezTo>
                    <a:pt x="132" y="128"/>
                    <a:pt x="132" y="139"/>
                    <a:pt x="132" y="150"/>
                  </a:cubicBezTo>
                  <a:cubicBezTo>
                    <a:pt x="135" y="173"/>
                    <a:pt x="151" y="195"/>
                    <a:pt x="169" y="195"/>
                  </a:cubicBezTo>
                  <a:cubicBezTo>
                    <a:pt x="177" y="195"/>
                    <a:pt x="180" y="192"/>
                    <a:pt x="185" y="187"/>
                  </a:cubicBezTo>
                  <a:close/>
                  <a:moveTo>
                    <a:pt x="438" y="219"/>
                  </a:moveTo>
                  <a:cubicBezTo>
                    <a:pt x="438" y="339"/>
                    <a:pt x="339" y="438"/>
                    <a:pt x="219" y="438"/>
                  </a:cubicBezTo>
                  <a:cubicBezTo>
                    <a:pt x="99" y="438"/>
                    <a:pt x="0" y="339"/>
                    <a:pt x="0" y="219"/>
                  </a:cubicBezTo>
                  <a:cubicBezTo>
                    <a:pt x="0" y="99"/>
                    <a:pt x="99" y="0"/>
                    <a:pt x="219" y="0"/>
                  </a:cubicBezTo>
                  <a:cubicBezTo>
                    <a:pt x="339" y="0"/>
                    <a:pt x="438" y="99"/>
                    <a:pt x="438" y="219"/>
                  </a:cubicBezTo>
                  <a:close/>
                  <a:moveTo>
                    <a:pt x="244" y="286"/>
                  </a:moveTo>
                  <a:cubicBezTo>
                    <a:pt x="244" y="265"/>
                    <a:pt x="236" y="249"/>
                    <a:pt x="213" y="235"/>
                  </a:cubicBezTo>
                  <a:cubicBezTo>
                    <a:pt x="202" y="227"/>
                    <a:pt x="196" y="218"/>
                    <a:pt x="196" y="213"/>
                  </a:cubicBezTo>
                  <a:cubicBezTo>
                    <a:pt x="196" y="210"/>
                    <a:pt x="196" y="206"/>
                    <a:pt x="207" y="198"/>
                  </a:cubicBezTo>
                  <a:cubicBezTo>
                    <a:pt x="225" y="184"/>
                    <a:pt x="233" y="168"/>
                    <a:pt x="233" y="150"/>
                  </a:cubicBezTo>
                  <a:cubicBezTo>
                    <a:pt x="233" y="136"/>
                    <a:pt x="229" y="125"/>
                    <a:pt x="221" y="114"/>
                  </a:cubicBezTo>
                  <a:cubicBezTo>
                    <a:pt x="221" y="114"/>
                    <a:pt x="221" y="114"/>
                    <a:pt x="225" y="114"/>
                  </a:cubicBezTo>
                  <a:cubicBezTo>
                    <a:pt x="229" y="114"/>
                    <a:pt x="229" y="114"/>
                    <a:pt x="229" y="114"/>
                  </a:cubicBezTo>
                  <a:cubicBezTo>
                    <a:pt x="229" y="114"/>
                    <a:pt x="229" y="114"/>
                    <a:pt x="247" y="99"/>
                  </a:cubicBezTo>
                  <a:cubicBezTo>
                    <a:pt x="247" y="99"/>
                    <a:pt x="250" y="95"/>
                    <a:pt x="247" y="95"/>
                  </a:cubicBezTo>
                  <a:cubicBezTo>
                    <a:pt x="247" y="91"/>
                    <a:pt x="247" y="88"/>
                    <a:pt x="244" y="88"/>
                  </a:cubicBezTo>
                  <a:cubicBezTo>
                    <a:pt x="244" y="88"/>
                    <a:pt x="244" y="88"/>
                    <a:pt x="165" y="88"/>
                  </a:cubicBezTo>
                  <a:cubicBezTo>
                    <a:pt x="159" y="88"/>
                    <a:pt x="148" y="91"/>
                    <a:pt x="140" y="95"/>
                  </a:cubicBezTo>
                  <a:cubicBezTo>
                    <a:pt x="114" y="103"/>
                    <a:pt x="92" y="128"/>
                    <a:pt x="92" y="150"/>
                  </a:cubicBezTo>
                  <a:cubicBezTo>
                    <a:pt x="92" y="187"/>
                    <a:pt x="117" y="213"/>
                    <a:pt x="154" y="213"/>
                  </a:cubicBezTo>
                  <a:cubicBezTo>
                    <a:pt x="154" y="218"/>
                    <a:pt x="154" y="221"/>
                    <a:pt x="154" y="221"/>
                  </a:cubicBezTo>
                  <a:cubicBezTo>
                    <a:pt x="154" y="227"/>
                    <a:pt x="154" y="232"/>
                    <a:pt x="159" y="238"/>
                  </a:cubicBezTo>
                  <a:cubicBezTo>
                    <a:pt x="125" y="238"/>
                    <a:pt x="92" y="254"/>
                    <a:pt x="81" y="280"/>
                  </a:cubicBezTo>
                  <a:cubicBezTo>
                    <a:pt x="77" y="286"/>
                    <a:pt x="77" y="291"/>
                    <a:pt x="77" y="297"/>
                  </a:cubicBezTo>
                  <a:cubicBezTo>
                    <a:pt x="77" y="305"/>
                    <a:pt x="77" y="313"/>
                    <a:pt x="81" y="317"/>
                  </a:cubicBezTo>
                  <a:cubicBezTo>
                    <a:pt x="89" y="331"/>
                    <a:pt x="103" y="339"/>
                    <a:pt x="125" y="345"/>
                  </a:cubicBezTo>
                  <a:cubicBezTo>
                    <a:pt x="137" y="350"/>
                    <a:pt x="148" y="350"/>
                    <a:pt x="162" y="350"/>
                  </a:cubicBezTo>
                  <a:cubicBezTo>
                    <a:pt x="173" y="350"/>
                    <a:pt x="185" y="350"/>
                    <a:pt x="193" y="345"/>
                  </a:cubicBezTo>
                  <a:cubicBezTo>
                    <a:pt x="225" y="339"/>
                    <a:pt x="244" y="313"/>
                    <a:pt x="244" y="286"/>
                  </a:cubicBezTo>
                  <a:close/>
                  <a:moveTo>
                    <a:pt x="365" y="202"/>
                  </a:moveTo>
                  <a:cubicBezTo>
                    <a:pt x="365" y="198"/>
                    <a:pt x="365" y="195"/>
                    <a:pt x="362" y="195"/>
                  </a:cubicBezTo>
                  <a:cubicBezTo>
                    <a:pt x="362" y="195"/>
                    <a:pt x="362" y="195"/>
                    <a:pt x="317" y="195"/>
                  </a:cubicBezTo>
                  <a:cubicBezTo>
                    <a:pt x="317" y="195"/>
                    <a:pt x="317" y="195"/>
                    <a:pt x="317" y="150"/>
                  </a:cubicBezTo>
                  <a:cubicBezTo>
                    <a:pt x="317" y="147"/>
                    <a:pt x="314" y="147"/>
                    <a:pt x="309" y="147"/>
                  </a:cubicBezTo>
                  <a:cubicBezTo>
                    <a:pt x="309" y="147"/>
                    <a:pt x="309" y="147"/>
                    <a:pt x="298" y="147"/>
                  </a:cubicBezTo>
                  <a:cubicBezTo>
                    <a:pt x="295" y="147"/>
                    <a:pt x="292" y="147"/>
                    <a:pt x="292" y="150"/>
                  </a:cubicBezTo>
                  <a:cubicBezTo>
                    <a:pt x="292" y="150"/>
                    <a:pt x="292" y="150"/>
                    <a:pt x="292" y="195"/>
                  </a:cubicBezTo>
                  <a:cubicBezTo>
                    <a:pt x="292" y="195"/>
                    <a:pt x="292" y="195"/>
                    <a:pt x="247" y="195"/>
                  </a:cubicBezTo>
                  <a:cubicBezTo>
                    <a:pt x="244" y="195"/>
                    <a:pt x="244" y="198"/>
                    <a:pt x="244" y="202"/>
                  </a:cubicBezTo>
                  <a:cubicBezTo>
                    <a:pt x="244" y="202"/>
                    <a:pt x="244" y="202"/>
                    <a:pt x="244" y="213"/>
                  </a:cubicBezTo>
                  <a:cubicBezTo>
                    <a:pt x="244" y="218"/>
                    <a:pt x="244" y="221"/>
                    <a:pt x="247" y="221"/>
                  </a:cubicBezTo>
                  <a:cubicBezTo>
                    <a:pt x="247" y="221"/>
                    <a:pt x="247" y="221"/>
                    <a:pt x="292" y="221"/>
                  </a:cubicBezTo>
                  <a:cubicBezTo>
                    <a:pt x="292" y="221"/>
                    <a:pt x="292" y="221"/>
                    <a:pt x="292" y="265"/>
                  </a:cubicBezTo>
                  <a:cubicBezTo>
                    <a:pt x="292" y="269"/>
                    <a:pt x="295" y="269"/>
                    <a:pt x="298" y="269"/>
                  </a:cubicBezTo>
                  <a:cubicBezTo>
                    <a:pt x="298" y="269"/>
                    <a:pt x="298" y="269"/>
                    <a:pt x="309" y="269"/>
                  </a:cubicBezTo>
                  <a:cubicBezTo>
                    <a:pt x="314" y="269"/>
                    <a:pt x="317" y="269"/>
                    <a:pt x="317" y="265"/>
                  </a:cubicBezTo>
                  <a:cubicBezTo>
                    <a:pt x="317" y="265"/>
                    <a:pt x="317" y="265"/>
                    <a:pt x="317" y="221"/>
                  </a:cubicBezTo>
                  <a:cubicBezTo>
                    <a:pt x="317" y="221"/>
                    <a:pt x="317" y="221"/>
                    <a:pt x="362" y="221"/>
                  </a:cubicBezTo>
                  <a:cubicBezTo>
                    <a:pt x="365" y="221"/>
                    <a:pt x="365" y="218"/>
                    <a:pt x="365" y="213"/>
                  </a:cubicBezTo>
                  <a:cubicBezTo>
                    <a:pt x="365" y="213"/>
                    <a:pt x="365" y="213"/>
                    <a:pt x="365" y="202"/>
                  </a:cubicBezTo>
                  <a:close/>
                </a:path>
              </a:pathLst>
            </a:custGeom>
            <a:solidFill>
              <a:srgbClr val="DD4B39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3" name="Freeform 32"/>
            <p:cNvSpPr>
              <a:spLocks noEditPoints="1"/>
            </p:cNvSpPr>
            <p:nvPr/>
          </p:nvSpPr>
          <p:spPr bwMode="auto">
            <a:xfrm>
              <a:off x="10308933" y="2883051"/>
              <a:ext cx="306978" cy="307572"/>
            </a:xfrm>
            <a:custGeom>
              <a:avLst/>
              <a:gdLst>
                <a:gd name="T0" fmla="*/ 210 w 438"/>
                <a:gd name="T1" fmla="*/ 291 h 438"/>
                <a:gd name="T2" fmla="*/ 114 w 438"/>
                <a:gd name="T3" fmla="*/ 291 h 438"/>
                <a:gd name="T4" fmla="*/ 185 w 438"/>
                <a:gd name="T5" fmla="*/ 257 h 438"/>
                <a:gd name="T6" fmla="*/ 210 w 438"/>
                <a:gd name="T7" fmla="*/ 283 h 438"/>
                <a:gd name="T8" fmla="*/ 191 w 438"/>
                <a:gd name="T9" fmla="*/ 154 h 438"/>
                <a:gd name="T10" fmla="*/ 140 w 438"/>
                <a:gd name="T11" fmla="*/ 120 h 438"/>
                <a:gd name="T12" fmla="*/ 169 w 438"/>
                <a:gd name="T13" fmla="*/ 195 h 438"/>
                <a:gd name="T14" fmla="*/ 438 w 438"/>
                <a:gd name="T15" fmla="*/ 219 h 438"/>
                <a:gd name="T16" fmla="*/ 0 w 438"/>
                <a:gd name="T17" fmla="*/ 219 h 438"/>
                <a:gd name="T18" fmla="*/ 438 w 438"/>
                <a:gd name="T19" fmla="*/ 219 h 438"/>
                <a:gd name="T20" fmla="*/ 213 w 438"/>
                <a:gd name="T21" fmla="*/ 235 h 438"/>
                <a:gd name="T22" fmla="*/ 207 w 438"/>
                <a:gd name="T23" fmla="*/ 198 h 438"/>
                <a:gd name="T24" fmla="*/ 221 w 438"/>
                <a:gd name="T25" fmla="*/ 114 h 438"/>
                <a:gd name="T26" fmla="*/ 229 w 438"/>
                <a:gd name="T27" fmla="*/ 114 h 438"/>
                <a:gd name="T28" fmla="*/ 247 w 438"/>
                <a:gd name="T29" fmla="*/ 95 h 438"/>
                <a:gd name="T30" fmla="*/ 165 w 438"/>
                <a:gd name="T31" fmla="*/ 88 h 438"/>
                <a:gd name="T32" fmla="*/ 92 w 438"/>
                <a:gd name="T33" fmla="*/ 150 h 438"/>
                <a:gd name="T34" fmla="*/ 154 w 438"/>
                <a:gd name="T35" fmla="*/ 221 h 438"/>
                <a:gd name="T36" fmla="*/ 81 w 438"/>
                <a:gd name="T37" fmla="*/ 280 h 438"/>
                <a:gd name="T38" fmla="*/ 81 w 438"/>
                <a:gd name="T39" fmla="*/ 317 h 438"/>
                <a:gd name="T40" fmla="*/ 162 w 438"/>
                <a:gd name="T41" fmla="*/ 350 h 438"/>
                <a:gd name="T42" fmla="*/ 244 w 438"/>
                <a:gd name="T43" fmla="*/ 286 h 438"/>
                <a:gd name="T44" fmla="*/ 362 w 438"/>
                <a:gd name="T45" fmla="*/ 195 h 438"/>
                <a:gd name="T46" fmla="*/ 317 w 438"/>
                <a:gd name="T47" fmla="*/ 150 h 438"/>
                <a:gd name="T48" fmla="*/ 298 w 438"/>
                <a:gd name="T49" fmla="*/ 147 h 438"/>
                <a:gd name="T50" fmla="*/ 292 w 438"/>
                <a:gd name="T51" fmla="*/ 195 h 438"/>
                <a:gd name="T52" fmla="*/ 244 w 438"/>
                <a:gd name="T53" fmla="*/ 202 h 438"/>
                <a:gd name="T54" fmla="*/ 247 w 438"/>
                <a:gd name="T55" fmla="*/ 221 h 438"/>
                <a:gd name="T56" fmla="*/ 292 w 438"/>
                <a:gd name="T57" fmla="*/ 265 h 438"/>
                <a:gd name="T58" fmla="*/ 309 w 438"/>
                <a:gd name="T59" fmla="*/ 269 h 438"/>
                <a:gd name="T60" fmla="*/ 317 w 438"/>
                <a:gd name="T61" fmla="*/ 221 h 438"/>
                <a:gd name="T62" fmla="*/ 365 w 438"/>
                <a:gd name="T63" fmla="*/ 21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8" h="438">
                  <a:moveTo>
                    <a:pt x="210" y="283"/>
                  </a:moveTo>
                  <a:cubicBezTo>
                    <a:pt x="210" y="286"/>
                    <a:pt x="210" y="291"/>
                    <a:pt x="210" y="291"/>
                  </a:cubicBezTo>
                  <a:cubicBezTo>
                    <a:pt x="210" y="313"/>
                    <a:pt x="196" y="325"/>
                    <a:pt x="162" y="325"/>
                  </a:cubicBezTo>
                  <a:cubicBezTo>
                    <a:pt x="137" y="325"/>
                    <a:pt x="114" y="309"/>
                    <a:pt x="114" y="291"/>
                  </a:cubicBezTo>
                  <a:cubicBezTo>
                    <a:pt x="114" y="272"/>
                    <a:pt x="140" y="257"/>
                    <a:pt x="165" y="257"/>
                  </a:cubicBezTo>
                  <a:cubicBezTo>
                    <a:pt x="173" y="257"/>
                    <a:pt x="177" y="257"/>
                    <a:pt x="185" y="257"/>
                  </a:cubicBezTo>
                  <a:cubicBezTo>
                    <a:pt x="185" y="261"/>
                    <a:pt x="185" y="261"/>
                    <a:pt x="188" y="261"/>
                  </a:cubicBezTo>
                  <a:cubicBezTo>
                    <a:pt x="199" y="272"/>
                    <a:pt x="205" y="275"/>
                    <a:pt x="210" y="283"/>
                  </a:cubicBezTo>
                  <a:close/>
                  <a:moveTo>
                    <a:pt x="185" y="187"/>
                  </a:moveTo>
                  <a:cubicBezTo>
                    <a:pt x="191" y="181"/>
                    <a:pt x="196" y="170"/>
                    <a:pt x="191" y="154"/>
                  </a:cubicBezTo>
                  <a:cubicBezTo>
                    <a:pt x="188" y="131"/>
                    <a:pt x="173" y="114"/>
                    <a:pt x="154" y="114"/>
                  </a:cubicBezTo>
                  <a:cubicBezTo>
                    <a:pt x="151" y="114"/>
                    <a:pt x="143" y="114"/>
                    <a:pt x="140" y="120"/>
                  </a:cubicBezTo>
                  <a:cubicBezTo>
                    <a:pt x="132" y="128"/>
                    <a:pt x="132" y="139"/>
                    <a:pt x="132" y="150"/>
                  </a:cubicBezTo>
                  <a:cubicBezTo>
                    <a:pt x="135" y="173"/>
                    <a:pt x="151" y="195"/>
                    <a:pt x="169" y="195"/>
                  </a:cubicBezTo>
                  <a:cubicBezTo>
                    <a:pt x="177" y="195"/>
                    <a:pt x="180" y="192"/>
                    <a:pt x="185" y="187"/>
                  </a:cubicBezTo>
                  <a:close/>
                  <a:moveTo>
                    <a:pt x="438" y="219"/>
                  </a:moveTo>
                  <a:cubicBezTo>
                    <a:pt x="438" y="339"/>
                    <a:pt x="339" y="438"/>
                    <a:pt x="219" y="438"/>
                  </a:cubicBezTo>
                  <a:cubicBezTo>
                    <a:pt x="99" y="438"/>
                    <a:pt x="0" y="339"/>
                    <a:pt x="0" y="219"/>
                  </a:cubicBezTo>
                  <a:cubicBezTo>
                    <a:pt x="0" y="99"/>
                    <a:pt x="99" y="0"/>
                    <a:pt x="219" y="0"/>
                  </a:cubicBezTo>
                  <a:cubicBezTo>
                    <a:pt x="339" y="0"/>
                    <a:pt x="438" y="99"/>
                    <a:pt x="438" y="219"/>
                  </a:cubicBezTo>
                  <a:close/>
                  <a:moveTo>
                    <a:pt x="244" y="286"/>
                  </a:moveTo>
                  <a:cubicBezTo>
                    <a:pt x="244" y="265"/>
                    <a:pt x="236" y="249"/>
                    <a:pt x="213" y="235"/>
                  </a:cubicBezTo>
                  <a:cubicBezTo>
                    <a:pt x="202" y="227"/>
                    <a:pt x="196" y="218"/>
                    <a:pt x="196" y="213"/>
                  </a:cubicBezTo>
                  <a:cubicBezTo>
                    <a:pt x="196" y="210"/>
                    <a:pt x="196" y="206"/>
                    <a:pt x="207" y="198"/>
                  </a:cubicBezTo>
                  <a:cubicBezTo>
                    <a:pt x="225" y="184"/>
                    <a:pt x="233" y="168"/>
                    <a:pt x="233" y="150"/>
                  </a:cubicBezTo>
                  <a:cubicBezTo>
                    <a:pt x="233" y="136"/>
                    <a:pt x="229" y="125"/>
                    <a:pt x="221" y="114"/>
                  </a:cubicBezTo>
                  <a:cubicBezTo>
                    <a:pt x="221" y="114"/>
                    <a:pt x="221" y="114"/>
                    <a:pt x="225" y="114"/>
                  </a:cubicBezTo>
                  <a:cubicBezTo>
                    <a:pt x="229" y="114"/>
                    <a:pt x="229" y="114"/>
                    <a:pt x="229" y="114"/>
                  </a:cubicBezTo>
                  <a:cubicBezTo>
                    <a:pt x="229" y="114"/>
                    <a:pt x="229" y="114"/>
                    <a:pt x="247" y="99"/>
                  </a:cubicBezTo>
                  <a:cubicBezTo>
                    <a:pt x="247" y="99"/>
                    <a:pt x="250" y="95"/>
                    <a:pt x="247" y="95"/>
                  </a:cubicBezTo>
                  <a:cubicBezTo>
                    <a:pt x="247" y="91"/>
                    <a:pt x="247" y="88"/>
                    <a:pt x="244" y="88"/>
                  </a:cubicBezTo>
                  <a:cubicBezTo>
                    <a:pt x="244" y="88"/>
                    <a:pt x="244" y="88"/>
                    <a:pt x="165" y="88"/>
                  </a:cubicBezTo>
                  <a:cubicBezTo>
                    <a:pt x="159" y="88"/>
                    <a:pt x="148" y="91"/>
                    <a:pt x="140" y="95"/>
                  </a:cubicBezTo>
                  <a:cubicBezTo>
                    <a:pt x="114" y="103"/>
                    <a:pt x="92" y="128"/>
                    <a:pt x="92" y="150"/>
                  </a:cubicBezTo>
                  <a:cubicBezTo>
                    <a:pt x="92" y="187"/>
                    <a:pt x="117" y="213"/>
                    <a:pt x="154" y="213"/>
                  </a:cubicBezTo>
                  <a:cubicBezTo>
                    <a:pt x="154" y="218"/>
                    <a:pt x="154" y="221"/>
                    <a:pt x="154" y="221"/>
                  </a:cubicBezTo>
                  <a:cubicBezTo>
                    <a:pt x="154" y="227"/>
                    <a:pt x="154" y="232"/>
                    <a:pt x="159" y="238"/>
                  </a:cubicBezTo>
                  <a:cubicBezTo>
                    <a:pt x="125" y="238"/>
                    <a:pt x="92" y="254"/>
                    <a:pt x="81" y="280"/>
                  </a:cubicBezTo>
                  <a:cubicBezTo>
                    <a:pt x="77" y="286"/>
                    <a:pt x="77" y="291"/>
                    <a:pt x="77" y="297"/>
                  </a:cubicBezTo>
                  <a:cubicBezTo>
                    <a:pt x="77" y="305"/>
                    <a:pt x="77" y="313"/>
                    <a:pt x="81" y="317"/>
                  </a:cubicBezTo>
                  <a:cubicBezTo>
                    <a:pt x="89" y="331"/>
                    <a:pt x="103" y="339"/>
                    <a:pt x="125" y="345"/>
                  </a:cubicBezTo>
                  <a:cubicBezTo>
                    <a:pt x="137" y="350"/>
                    <a:pt x="148" y="350"/>
                    <a:pt x="162" y="350"/>
                  </a:cubicBezTo>
                  <a:cubicBezTo>
                    <a:pt x="173" y="350"/>
                    <a:pt x="185" y="350"/>
                    <a:pt x="193" y="345"/>
                  </a:cubicBezTo>
                  <a:cubicBezTo>
                    <a:pt x="225" y="339"/>
                    <a:pt x="244" y="313"/>
                    <a:pt x="244" y="286"/>
                  </a:cubicBezTo>
                  <a:close/>
                  <a:moveTo>
                    <a:pt x="365" y="202"/>
                  </a:moveTo>
                  <a:cubicBezTo>
                    <a:pt x="365" y="198"/>
                    <a:pt x="365" y="195"/>
                    <a:pt x="362" y="195"/>
                  </a:cubicBezTo>
                  <a:cubicBezTo>
                    <a:pt x="362" y="195"/>
                    <a:pt x="362" y="195"/>
                    <a:pt x="317" y="195"/>
                  </a:cubicBezTo>
                  <a:cubicBezTo>
                    <a:pt x="317" y="195"/>
                    <a:pt x="317" y="195"/>
                    <a:pt x="317" y="150"/>
                  </a:cubicBezTo>
                  <a:cubicBezTo>
                    <a:pt x="317" y="147"/>
                    <a:pt x="314" y="147"/>
                    <a:pt x="309" y="147"/>
                  </a:cubicBezTo>
                  <a:cubicBezTo>
                    <a:pt x="309" y="147"/>
                    <a:pt x="309" y="147"/>
                    <a:pt x="298" y="147"/>
                  </a:cubicBezTo>
                  <a:cubicBezTo>
                    <a:pt x="295" y="147"/>
                    <a:pt x="292" y="147"/>
                    <a:pt x="292" y="150"/>
                  </a:cubicBezTo>
                  <a:cubicBezTo>
                    <a:pt x="292" y="150"/>
                    <a:pt x="292" y="150"/>
                    <a:pt x="292" y="195"/>
                  </a:cubicBezTo>
                  <a:cubicBezTo>
                    <a:pt x="292" y="195"/>
                    <a:pt x="292" y="195"/>
                    <a:pt x="247" y="195"/>
                  </a:cubicBezTo>
                  <a:cubicBezTo>
                    <a:pt x="244" y="195"/>
                    <a:pt x="244" y="198"/>
                    <a:pt x="244" y="202"/>
                  </a:cubicBezTo>
                  <a:cubicBezTo>
                    <a:pt x="244" y="202"/>
                    <a:pt x="244" y="202"/>
                    <a:pt x="244" y="213"/>
                  </a:cubicBezTo>
                  <a:cubicBezTo>
                    <a:pt x="244" y="218"/>
                    <a:pt x="244" y="221"/>
                    <a:pt x="247" y="221"/>
                  </a:cubicBezTo>
                  <a:cubicBezTo>
                    <a:pt x="247" y="221"/>
                    <a:pt x="247" y="221"/>
                    <a:pt x="292" y="221"/>
                  </a:cubicBezTo>
                  <a:cubicBezTo>
                    <a:pt x="292" y="221"/>
                    <a:pt x="292" y="221"/>
                    <a:pt x="292" y="265"/>
                  </a:cubicBezTo>
                  <a:cubicBezTo>
                    <a:pt x="292" y="269"/>
                    <a:pt x="295" y="269"/>
                    <a:pt x="298" y="269"/>
                  </a:cubicBezTo>
                  <a:cubicBezTo>
                    <a:pt x="298" y="269"/>
                    <a:pt x="298" y="269"/>
                    <a:pt x="309" y="269"/>
                  </a:cubicBezTo>
                  <a:cubicBezTo>
                    <a:pt x="314" y="269"/>
                    <a:pt x="317" y="269"/>
                    <a:pt x="317" y="265"/>
                  </a:cubicBezTo>
                  <a:cubicBezTo>
                    <a:pt x="317" y="265"/>
                    <a:pt x="317" y="265"/>
                    <a:pt x="317" y="221"/>
                  </a:cubicBezTo>
                  <a:cubicBezTo>
                    <a:pt x="317" y="221"/>
                    <a:pt x="317" y="221"/>
                    <a:pt x="362" y="221"/>
                  </a:cubicBezTo>
                  <a:cubicBezTo>
                    <a:pt x="365" y="221"/>
                    <a:pt x="365" y="218"/>
                    <a:pt x="365" y="213"/>
                  </a:cubicBezTo>
                  <a:cubicBezTo>
                    <a:pt x="365" y="213"/>
                    <a:pt x="365" y="213"/>
                    <a:pt x="365" y="202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32"/>
            <p:cNvSpPr>
              <a:spLocks noEditPoints="1"/>
            </p:cNvSpPr>
            <p:nvPr/>
          </p:nvSpPr>
          <p:spPr bwMode="auto">
            <a:xfrm>
              <a:off x="10654234" y="2883051"/>
              <a:ext cx="306978" cy="307572"/>
            </a:xfrm>
            <a:custGeom>
              <a:avLst/>
              <a:gdLst>
                <a:gd name="T0" fmla="*/ 210 w 438"/>
                <a:gd name="T1" fmla="*/ 291 h 438"/>
                <a:gd name="T2" fmla="*/ 114 w 438"/>
                <a:gd name="T3" fmla="*/ 291 h 438"/>
                <a:gd name="T4" fmla="*/ 185 w 438"/>
                <a:gd name="T5" fmla="*/ 257 h 438"/>
                <a:gd name="T6" fmla="*/ 210 w 438"/>
                <a:gd name="T7" fmla="*/ 283 h 438"/>
                <a:gd name="T8" fmla="*/ 191 w 438"/>
                <a:gd name="T9" fmla="*/ 154 h 438"/>
                <a:gd name="T10" fmla="*/ 140 w 438"/>
                <a:gd name="T11" fmla="*/ 120 h 438"/>
                <a:gd name="T12" fmla="*/ 169 w 438"/>
                <a:gd name="T13" fmla="*/ 195 h 438"/>
                <a:gd name="T14" fmla="*/ 438 w 438"/>
                <a:gd name="T15" fmla="*/ 219 h 438"/>
                <a:gd name="T16" fmla="*/ 0 w 438"/>
                <a:gd name="T17" fmla="*/ 219 h 438"/>
                <a:gd name="T18" fmla="*/ 438 w 438"/>
                <a:gd name="T19" fmla="*/ 219 h 438"/>
                <a:gd name="T20" fmla="*/ 213 w 438"/>
                <a:gd name="T21" fmla="*/ 235 h 438"/>
                <a:gd name="T22" fmla="*/ 207 w 438"/>
                <a:gd name="T23" fmla="*/ 198 h 438"/>
                <a:gd name="T24" fmla="*/ 221 w 438"/>
                <a:gd name="T25" fmla="*/ 114 h 438"/>
                <a:gd name="T26" fmla="*/ 229 w 438"/>
                <a:gd name="T27" fmla="*/ 114 h 438"/>
                <a:gd name="T28" fmla="*/ 247 w 438"/>
                <a:gd name="T29" fmla="*/ 95 h 438"/>
                <a:gd name="T30" fmla="*/ 165 w 438"/>
                <a:gd name="T31" fmla="*/ 88 h 438"/>
                <a:gd name="T32" fmla="*/ 92 w 438"/>
                <a:gd name="T33" fmla="*/ 150 h 438"/>
                <a:gd name="T34" fmla="*/ 154 w 438"/>
                <a:gd name="T35" fmla="*/ 221 h 438"/>
                <a:gd name="T36" fmla="*/ 81 w 438"/>
                <a:gd name="T37" fmla="*/ 280 h 438"/>
                <a:gd name="T38" fmla="*/ 81 w 438"/>
                <a:gd name="T39" fmla="*/ 317 h 438"/>
                <a:gd name="T40" fmla="*/ 162 w 438"/>
                <a:gd name="T41" fmla="*/ 350 h 438"/>
                <a:gd name="T42" fmla="*/ 244 w 438"/>
                <a:gd name="T43" fmla="*/ 286 h 438"/>
                <a:gd name="T44" fmla="*/ 362 w 438"/>
                <a:gd name="T45" fmla="*/ 195 h 438"/>
                <a:gd name="T46" fmla="*/ 317 w 438"/>
                <a:gd name="T47" fmla="*/ 150 h 438"/>
                <a:gd name="T48" fmla="*/ 298 w 438"/>
                <a:gd name="T49" fmla="*/ 147 h 438"/>
                <a:gd name="T50" fmla="*/ 292 w 438"/>
                <a:gd name="T51" fmla="*/ 195 h 438"/>
                <a:gd name="T52" fmla="*/ 244 w 438"/>
                <a:gd name="T53" fmla="*/ 202 h 438"/>
                <a:gd name="T54" fmla="*/ 247 w 438"/>
                <a:gd name="T55" fmla="*/ 221 h 438"/>
                <a:gd name="T56" fmla="*/ 292 w 438"/>
                <a:gd name="T57" fmla="*/ 265 h 438"/>
                <a:gd name="T58" fmla="*/ 309 w 438"/>
                <a:gd name="T59" fmla="*/ 269 h 438"/>
                <a:gd name="T60" fmla="*/ 317 w 438"/>
                <a:gd name="T61" fmla="*/ 221 h 438"/>
                <a:gd name="T62" fmla="*/ 365 w 438"/>
                <a:gd name="T63" fmla="*/ 21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8" h="438">
                  <a:moveTo>
                    <a:pt x="210" y="283"/>
                  </a:moveTo>
                  <a:cubicBezTo>
                    <a:pt x="210" y="286"/>
                    <a:pt x="210" y="291"/>
                    <a:pt x="210" y="291"/>
                  </a:cubicBezTo>
                  <a:cubicBezTo>
                    <a:pt x="210" y="313"/>
                    <a:pt x="196" y="325"/>
                    <a:pt x="162" y="325"/>
                  </a:cubicBezTo>
                  <a:cubicBezTo>
                    <a:pt x="137" y="325"/>
                    <a:pt x="114" y="309"/>
                    <a:pt x="114" y="291"/>
                  </a:cubicBezTo>
                  <a:cubicBezTo>
                    <a:pt x="114" y="272"/>
                    <a:pt x="140" y="257"/>
                    <a:pt x="165" y="257"/>
                  </a:cubicBezTo>
                  <a:cubicBezTo>
                    <a:pt x="173" y="257"/>
                    <a:pt x="177" y="257"/>
                    <a:pt x="185" y="257"/>
                  </a:cubicBezTo>
                  <a:cubicBezTo>
                    <a:pt x="185" y="261"/>
                    <a:pt x="185" y="261"/>
                    <a:pt x="188" y="261"/>
                  </a:cubicBezTo>
                  <a:cubicBezTo>
                    <a:pt x="199" y="272"/>
                    <a:pt x="205" y="275"/>
                    <a:pt x="210" y="283"/>
                  </a:cubicBezTo>
                  <a:close/>
                  <a:moveTo>
                    <a:pt x="185" y="187"/>
                  </a:moveTo>
                  <a:cubicBezTo>
                    <a:pt x="191" y="181"/>
                    <a:pt x="196" y="170"/>
                    <a:pt x="191" y="154"/>
                  </a:cubicBezTo>
                  <a:cubicBezTo>
                    <a:pt x="188" y="131"/>
                    <a:pt x="173" y="114"/>
                    <a:pt x="154" y="114"/>
                  </a:cubicBezTo>
                  <a:cubicBezTo>
                    <a:pt x="151" y="114"/>
                    <a:pt x="143" y="114"/>
                    <a:pt x="140" y="120"/>
                  </a:cubicBezTo>
                  <a:cubicBezTo>
                    <a:pt x="132" y="128"/>
                    <a:pt x="132" y="139"/>
                    <a:pt x="132" y="150"/>
                  </a:cubicBezTo>
                  <a:cubicBezTo>
                    <a:pt x="135" y="173"/>
                    <a:pt x="151" y="195"/>
                    <a:pt x="169" y="195"/>
                  </a:cubicBezTo>
                  <a:cubicBezTo>
                    <a:pt x="177" y="195"/>
                    <a:pt x="180" y="192"/>
                    <a:pt x="185" y="187"/>
                  </a:cubicBezTo>
                  <a:close/>
                  <a:moveTo>
                    <a:pt x="438" y="219"/>
                  </a:moveTo>
                  <a:cubicBezTo>
                    <a:pt x="438" y="339"/>
                    <a:pt x="339" y="438"/>
                    <a:pt x="219" y="438"/>
                  </a:cubicBezTo>
                  <a:cubicBezTo>
                    <a:pt x="99" y="438"/>
                    <a:pt x="0" y="339"/>
                    <a:pt x="0" y="219"/>
                  </a:cubicBezTo>
                  <a:cubicBezTo>
                    <a:pt x="0" y="99"/>
                    <a:pt x="99" y="0"/>
                    <a:pt x="219" y="0"/>
                  </a:cubicBezTo>
                  <a:cubicBezTo>
                    <a:pt x="339" y="0"/>
                    <a:pt x="438" y="99"/>
                    <a:pt x="438" y="219"/>
                  </a:cubicBezTo>
                  <a:close/>
                  <a:moveTo>
                    <a:pt x="244" y="286"/>
                  </a:moveTo>
                  <a:cubicBezTo>
                    <a:pt x="244" y="265"/>
                    <a:pt x="236" y="249"/>
                    <a:pt x="213" y="235"/>
                  </a:cubicBezTo>
                  <a:cubicBezTo>
                    <a:pt x="202" y="227"/>
                    <a:pt x="196" y="218"/>
                    <a:pt x="196" y="213"/>
                  </a:cubicBezTo>
                  <a:cubicBezTo>
                    <a:pt x="196" y="210"/>
                    <a:pt x="196" y="206"/>
                    <a:pt x="207" y="198"/>
                  </a:cubicBezTo>
                  <a:cubicBezTo>
                    <a:pt x="225" y="184"/>
                    <a:pt x="233" y="168"/>
                    <a:pt x="233" y="150"/>
                  </a:cubicBezTo>
                  <a:cubicBezTo>
                    <a:pt x="233" y="136"/>
                    <a:pt x="229" y="125"/>
                    <a:pt x="221" y="114"/>
                  </a:cubicBezTo>
                  <a:cubicBezTo>
                    <a:pt x="221" y="114"/>
                    <a:pt x="221" y="114"/>
                    <a:pt x="225" y="114"/>
                  </a:cubicBezTo>
                  <a:cubicBezTo>
                    <a:pt x="229" y="114"/>
                    <a:pt x="229" y="114"/>
                    <a:pt x="229" y="114"/>
                  </a:cubicBezTo>
                  <a:cubicBezTo>
                    <a:pt x="229" y="114"/>
                    <a:pt x="229" y="114"/>
                    <a:pt x="247" y="99"/>
                  </a:cubicBezTo>
                  <a:cubicBezTo>
                    <a:pt x="247" y="99"/>
                    <a:pt x="250" y="95"/>
                    <a:pt x="247" y="95"/>
                  </a:cubicBezTo>
                  <a:cubicBezTo>
                    <a:pt x="247" y="91"/>
                    <a:pt x="247" y="88"/>
                    <a:pt x="244" y="88"/>
                  </a:cubicBezTo>
                  <a:cubicBezTo>
                    <a:pt x="244" y="88"/>
                    <a:pt x="244" y="88"/>
                    <a:pt x="165" y="88"/>
                  </a:cubicBezTo>
                  <a:cubicBezTo>
                    <a:pt x="159" y="88"/>
                    <a:pt x="148" y="91"/>
                    <a:pt x="140" y="95"/>
                  </a:cubicBezTo>
                  <a:cubicBezTo>
                    <a:pt x="114" y="103"/>
                    <a:pt x="92" y="128"/>
                    <a:pt x="92" y="150"/>
                  </a:cubicBezTo>
                  <a:cubicBezTo>
                    <a:pt x="92" y="187"/>
                    <a:pt x="117" y="213"/>
                    <a:pt x="154" y="213"/>
                  </a:cubicBezTo>
                  <a:cubicBezTo>
                    <a:pt x="154" y="218"/>
                    <a:pt x="154" y="221"/>
                    <a:pt x="154" y="221"/>
                  </a:cubicBezTo>
                  <a:cubicBezTo>
                    <a:pt x="154" y="227"/>
                    <a:pt x="154" y="232"/>
                    <a:pt x="159" y="238"/>
                  </a:cubicBezTo>
                  <a:cubicBezTo>
                    <a:pt x="125" y="238"/>
                    <a:pt x="92" y="254"/>
                    <a:pt x="81" y="280"/>
                  </a:cubicBezTo>
                  <a:cubicBezTo>
                    <a:pt x="77" y="286"/>
                    <a:pt x="77" y="291"/>
                    <a:pt x="77" y="297"/>
                  </a:cubicBezTo>
                  <a:cubicBezTo>
                    <a:pt x="77" y="305"/>
                    <a:pt x="77" y="313"/>
                    <a:pt x="81" y="317"/>
                  </a:cubicBezTo>
                  <a:cubicBezTo>
                    <a:pt x="89" y="331"/>
                    <a:pt x="103" y="339"/>
                    <a:pt x="125" y="345"/>
                  </a:cubicBezTo>
                  <a:cubicBezTo>
                    <a:pt x="137" y="350"/>
                    <a:pt x="148" y="350"/>
                    <a:pt x="162" y="350"/>
                  </a:cubicBezTo>
                  <a:cubicBezTo>
                    <a:pt x="173" y="350"/>
                    <a:pt x="185" y="350"/>
                    <a:pt x="193" y="345"/>
                  </a:cubicBezTo>
                  <a:cubicBezTo>
                    <a:pt x="225" y="339"/>
                    <a:pt x="244" y="313"/>
                    <a:pt x="244" y="286"/>
                  </a:cubicBezTo>
                  <a:close/>
                  <a:moveTo>
                    <a:pt x="365" y="202"/>
                  </a:moveTo>
                  <a:cubicBezTo>
                    <a:pt x="365" y="198"/>
                    <a:pt x="365" y="195"/>
                    <a:pt x="362" y="195"/>
                  </a:cubicBezTo>
                  <a:cubicBezTo>
                    <a:pt x="362" y="195"/>
                    <a:pt x="362" y="195"/>
                    <a:pt x="317" y="195"/>
                  </a:cubicBezTo>
                  <a:cubicBezTo>
                    <a:pt x="317" y="195"/>
                    <a:pt x="317" y="195"/>
                    <a:pt x="317" y="150"/>
                  </a:cubicBezTo>
                  <a:cubicBezTo>
                    <a:pt x="317" y="147"/>
                    <a:pt x="314" y="147"/>
                    <a:pt x="309" y="147"/>
                  </a:cubicBezTo>
                  <a:cubicBezTo>
                    <a:pt x="309" y="147"/>
                    <a:pt x="309" y="147"/>
                    <a:pt x="298" y="147"/>
                  </a:cubicBezTo>
                  <a:cubicBezTo>
                    <a:pt x="295" y="147"/>
                    <a:pt x="292" y="147"/>
                    <a:pt x="292" y="150"/>
                  </a:cubicBezTo>
                  <a:cubicBezTo>
                    <a:pt x="292" y="150"/>
                    <a:pt x="292" y="150"/>
                    <a:pt x="292" y="195"/>
                  </a:cubicBezTo>
                  <a:cubicBezTo>
                    <a:pt x="292" y="195"/>
                    <a:pt x="292" y="195"/>
                    <a:pt x="247" y="195"/>
                  </a:cubicBezTo>
                  <a:cubicBezTo>
                    <a:pt x="244" y="195"/>
                    <a:pt x="244" y="198"/>
                    <a:pt x="244" y="202"/>
                  </a:cubicBezTo>
                  <a:cubicBezTo>
                    <a:pt x="244" y="202"/>
                    <a:pt x="244" y="202"/>
                    <a:pt x="244" y="213"/>
                  </a:cubicBezTo>
                  <a:cubicBezTo>
                    <a:pt x="244" y="218"/>
                    <a:pt x="244" y="221"/>
                    <a:pt x="247" y="221"/>
                  </a:cubicBezTo>
                  <a:cubicBezTo>
                    <a:pt x="247" y="221"/>
                    <a:pt x="247" y="221"/>
                    <a:pt x="292" y="221"/>
                  </a:cubicBezTo>
                  <a:cubicBezTo>
                    <a:pt x="292" y="221"/>
                    <a:pt x="292" y="221"/>
                    <a:pt x="292" y="265"/>
                  </a:cubicBezTo>
                  <a:cubicBezTo>
                    <a:pt x="292" y="269"/>
                    <a:pt x="295" y="269"/>
                    <a:pt x="298" y="269"/>
                  </a:cubicBezTo>
                  <a:cubicBezTo>
                    <a:pt x="298" y="269"/>
                    <a:pt x="298" y="269"/>
                    <a:pt x="309" y="269"/>
                  </a:cubicBezTo>
                  <a:cubicBezTo>
                    <a:pt x="314" y="269"/>
                    <a:pt x="317" y="269"/>
                    <a:pt x="317" y="265"/>
                  </a:cubicBezTo>
                  <a:cubicBezTo>
                    <a:pt x="317" y="265"/>
                    <a:pt x="317" y="265"/>
                    <a:pt x="317" y="221"/>
                  </a:cubicBezTo>
                  <a:cubicBezTo>
                    <a:pt x="317" y="221"/>
                    <a:pt x="317" y="221"/>
                    <a:pt x="362" y="221"/>
                  </a:cubicBezTo>
                  <a:cubicBezTo>
                    <a:pt x="365" y="221"/>
                    <a:pt x="365" y="218"/>
                    <a:pt x="365" y="213"/>
                  </a:cubicBezTo>
                  <a:cubicBezTo>
                    <a:pt x="365" y="213"/>
                    <a:pt x="365" y="213"/>
                    <a:pt x="365" y="202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291689" y="2214844"/>
            <a:ext cx="1660501" cy="307572"/>
            <a:chOff x="9291689" y="2214844"/>
            <a:chExt cx="1660501" cy="307572"/>
          </a:xfrm>
        </p:grpSpPr>
        <p:sp>
          <p:nvSpPr>
            <p:cNvPr id="358" name="Freeform 26"/>
            <p:cNvSpPr>
              <a:spLocks noEditPoints="1"/>
            </p:cNvSpPr>
            <p:nvPr/>
          </p:nvSpPr>
          <p:spPr bwMode="auto">
            <a:xfrm>
              <a:off x="9291689" y="2214844"/>
              <a:ext cx="306681" cy="307572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157 w 437"/>
                <a:gd name="T11" fmla="*/ 338 h 438"/>
                <a:gd name="T12" fmla="*/ 101 w 437"/>
                <a:gd name="T13" fmla="*/ 338 h 438"/>
                <a:gd name="T14" fmla="*/ 101 w 437"/>
                <a:gd name="T15" fmla="*/ 178 h 438"/>
                <a:gd name="T16" fmla="*/ 157 w 437"/>
                <a:gd name="T17" fmla="*/ 178 h 438"/>
                <a:gd name="T18" fmla="*/ 157 w 437"/>
                <a:gd name="T19" fmla="*/ 338 h 438"/>
                <a:gd name="T20" fmla="*/ 129 w 437"/>
                <a:gd name="T21" fmla="*/ 155 h 438"/>
                <a:gd name="T22" fmla="*/ 98 w 437"/>
                <a:gd name="T23" fmla="*/ 129 h 438"/>
                <a:gd name="T24" fmla="*/ 129 w 437"/>
                <a:gd name="T25" fmla="*/ 101 h 438"/>
                <a:gd name="T26" fmla="*/ 160 w 437"/>
                <a:gd name="T27" fmla="*/ 129 h 438"/>
                <a:gd name="T28" fmla="*/ 129 w 437"/>
                <a:gd name="T29" fmla="*/ 155 h 438"/>
                <a:gd name="T30" fmla="*/ 347 w 437"/>
                <a:gd name="T31" fmla="*/ 338 h 438"/>
                <a:gd name="T32" fmla="*/ 296 w 437"/>
                <a:gd name="T33" fmla="*/ 338 h 438"/>
                <a:gd name="T34" fmla="*/ 296 w 437"/>
                <a:gd name="T35" fmla="*/ 252 h 438"/>
                <a:gd name="T36" fmla="*/ 268 w 437"/>
                <a:gd name="T37" fmla="*/ 215 h 438"/>
                <a:gd name="T38" fmla="*/ 240 w 437"/>
                <a:gd name="T39" fmla="*/ 235 h 438"/>
                <a:gd name="T40" fmla="*/ 237 w 437"/>
                <a:gd name="T41" fmla="*/ 249 h 438"/>
                <a:gd name="T42" fmla="*/ 237 w 437"/>
                <a:gd name="T43" fmla="*/ 338 h 438"/>
                <a:gd name="T44" fmla="*/ 185 w 437"/>
                <a:gd name="T45" fmla="*/ 338 h 438"/>
                <a:gd name="T46" fmla="*/ 185 w 437"/>
                <a:gd name="T47" fmla="*/ 178 h 438"/>
                <a:gd name="T48" fmla="*/ 237 w 437"/>
                <a:gd name="T49" fmla="*/ 178 h 438"/>
                <a:gd name="T50" fmla="*/ 237 w 437"/>
                <a:gd name="T51" fmla="*/ 198 h 438"/>
                <a:gd name="T52" fmla="*/ 285 w 437"/>
                <a:gd name="T53" fmla="*/ 175 h 438"/>
                <a:gd name="T54" fmla="*/ 347 w 437"/>
                <a:gd name="T55" fmla="*/ 246 h 438"/>
                <a:gd name="T56" fmla="*/ 347 w 437"/>
                <a:gd name="T57" fmla="*/ 3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9"/>
                    <a:pt x="99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157" y="338"/>
                  </a:moveTo>
                  <a:cubicBezTo>
                    <a:pt x="101" y="338"/>
                    <a:pt x="101" y="338"/>
                    <a:pt x="101" y="33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7" y="338"/>
                    <a:pt x="157" y="338"/>
                    <a:pt x="157" y="338"/>
                  </a:cubicBezTo>
                  <a:close/>
                  <a:moveTo>
                    <a:pt x="129" y="155"/>
                  </a:moveTo>
                  <a:cubicBezTo>
                    <a:pt x="111" y="155"/>
                    <a:pt x="98" y="144"/>
                    <a:pt x="98" y="129"/>
                  </a:cubicBezTo>
                  <a:cubicBezTo>
                    <a:pt x="98" y="112"/>
                    <a:pt x="111" y="101"/>
                    <a:pt x="129" y="101"/>
                  </a:cubicBezTo>
                  <a:cubicBezTo>
                    <a:pt x="148" y="101"/>
                    <a:pt x="160" y="112"/>
                    <a:pt x="160" y="129"/>
                  </a:cubicBezTo>
                  <a:cubicBezTo>
                    <a:pt x="160" y="144"/>
                    <a:pt x="148" y="155"/>
                    <a:pt x="129" y="155"/>
                  </a:cubicBezTo>
                  <a:close/>
                  <a:moveTo>
                    <a:pt x="347" y="338"/>
                  </a:moveTo>
                  <a:cubicBezTo>
                    <a:pt x="296" y="338"/>
                    <a:pt x="296" y="338"/>
                    <a:pt x="296" y="338"/>
                  </a:cubicBezTo>
                  <a:cubicBezTo>
                    <a:pt x="296" y="252"/>
                    <a:pt x="296" y="252"/>
                    <a:pt x="296" y="252"/>
                  </a:cubicBezTo>
                  <a:cubicBezTo>
                    <a:pt x="296" y="230"/>
                    <a:pt x="285" y="215"/>
                    <a:pt x="268" y="215"/>
                  </a:cubicBezTo>
                  <a:cubicBezTo>
                    <a:pt x="251" y="215"/>
                    <a:pt x="243" y="224"/>
                    <a:pt x="240" y="235"/>
                  </a:cubicBezTo>
                  <a:cubicBezTo>
                    <a:pt x="237" y="238"/>
                    <a:pt x="237" y="241"/>
                    <a:pt x="237" y="249"/>
                  </a:cubicBezTo>
                  <a:cubicBezTo>
                    <a:pt x="237" y="338"/>
                    <a:pt x="237" y="338"/>
                    <a:pt x="237" y="338"/>
                  </a:cubicBezTo>
                  <a:cubicBezTo>
                    <a:pt x="185" y="338"/>
                    <a:pt x="185" y="338"/>
                    <a:pt x="185" y="338"/>
                  </a:cubicBezTo>
                  <a:cubicBezTo>
                    <a:pt x="185" y="338"/>
                    <a:pt x="185" y="192"/>
                    <a:pt x="185" y="178"/>
                  </a:cubicBezTo>
                  <a:cubicBezTo>
                    <a:pt x="237" y="178"/>
                    <a:pt x="237" y="178"/>
                    <a:pt x="237" y="178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46" y="189"/>
                    <a:pt x="259" y="175"/>
                    <a:pt x="285" y="175"/>
                  </a:cubicBezTo>
                  <a:cubicBezTo>
                    <a:pt x="319" y="175"/>
                    <a:pt x="347" y="195"/>
                    <a:pt x="347" y="246"/>
                  </a:cubicBezTo>
                  <a:cubicBezTo>
                    <a:pt x="347" y="246"/>
                    <a:pt x="347" y="246"/>
                    <a:pt x="347" y="338"/>
                  </a:cubicBezTo>
                  <a:close/>
                </a:path>
              </a:pathLst>
            </a:custGeom>
            <a:solidFill>
              <a:srgbClr val="007B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26"/>
            <p:cNvSpPr>
              <a:spLocks noEditPoints="1"/>
            </p:cNvSpPr>
            <p:nvPr/>
          </p:nvSpPr>
          <p:spPr bwMode="auto">
            <a:xfrm>
              <a:off x="9612831" y="2214844"/>
              <a:ext cx="306681" cy="307572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157 w 437"/>
                <a:gd name="T11" fmla="*/ 338 h 438"/>
                <a:gd name="T12" fmla="*/ 101 w 437"/>
                <a:gd name="T13" fmla="*/ 338 h 438"/>
                <a:gd name="T14" fmla="*/ 101 w 437"/>
                <a:gd name="T15" fmla="*/ 178 h 438"/>
                <a:gd name="T16" fmla="*/ 157 w 437"/>
                <a:gd name="T17" fmla="*/ 178 h 438"/>
                <a:gd name="T18" fmla="*/ 157 w 437"/>
                <a:gd name="T19" fmla="*/ 338 h 438"/>
                <a:gd name="T20" fmla="*/ 129 w 437"/>
                <a:gd name="T21" fmla="*/ 155 h 438"/>
                <a:gd name="T22" fmla="*/ 98 w 437"/>
                <a:gd name="T23" fmla="*/ 129 h 438"/>
                <a:gd name="T24" fmla="*/ 129 w 437"/>
                <a:gd name="T25" fmla="*/ 101 h 438"/>
                <a:gd name="T26" fmla="*/ 160 w 437"/>
                <a:gd name="T27" fmla="*/ 129 h 438"/>
                <a:gd name="T28" fmla="*/ 129 w 437"/>
                <a:gd name="T29" fmla="*/ 155 h 438"/>
                <a:gd name="T30" fmla="*/ 347 w 437"/>
                <a:gd name="T31" fmla="*/ 338 h 438"/>
                <a:gd name="T32" fmla="*/ 296 w 437"/>
                <a:gd name="T33" fmla="*/ 338 h 438"/>
                <a:gd name="T34" fmla="*/ 296 w 437"/>
                <a:gd name="T35" fmla="*/ 252 h 438"/>
                <a:gd name="T36" fmla="*/ 268 w 437"/>
                <a:gd name="T37" fmla="*/ 215 h 438"/>
                <a:gd name="T38" fmla="*/ 240 w 437"/>
                <a:gd name="T39" fmla="*/ 235 h 438"/>
                <a:gd name="T40" fmla="*/ 237 w 437"/>
                <a:gd name="T41" fmla="*/ 249 h 438"/>
                <a:gd name="T42" fmla="*/ 237 w 437"/>
                <a:gd name="T43" fmla="*/ 338 h 438"/>
                <a:gd name="T44" fmla="*/ 185 w 437"/>
                <a:gd name="T45" fmla="*/ 338 h 438"/>
                <a:gd name="T46" fmla="*/ 185 w 437"/>
                <a:gd name="T47" fmla="*/ 178 h 438"/>
                <a:gd name="T48" fmla="*/ 237 w 437"/>
                <a:gd name="T49" fmla="*/ 178 h 438"/>
                <a:gd name="T50" fmla="*/ 237 w 437"/>
                <a:gd name="T51" fmla="*/ 198 h 438"/>
                <a:gd name="T52" fmla="*/ 285 w 437"/>
                <a:gd name="T53" fmla="*/ 175 h 438"/>
                <a:gd name="T54" fmla="*/ 347 w 437"/>
                <a:gd name="T55" fmla="*/ 246 h 438"/>
                <a:gd name="T56" fmla="*/ 347 w 437"/>
                <a:gd name="T57" fmla="*/ 3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9"/>
                    <a:pt x="99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157" y="338"/>
                  </a:moveTo>
                  <a:cubicBezTo>
                    <a:pt x="101" y="338"/>
                    <a:pt x="101" y="338"/>
                    <a:pt x="101" y="33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7" y="338"/>
                    <a:pt x="157" y="338"/>
                    <a:pt x="157" y="338"/>
                  </a:cubicBezTo>
                  <a:close/>
                  <a:moveTo>
                    <a:pt x="129" y="155"/>
                  </a:moveTo>
                  <a:cubicBezTo>
                    <a:pt x="111" y="155"/>
                    <a:pt x="98" y="144"/>
                    <a:pt x="98" y="129"/>
                  </a:cubicBezTo>
                  <a:cubicBezTo>
                    <a:pt x="98" y="112"/>
                    <a:pt x="111" y="101"/>
                    <a:pt x="129" y="101"/>
                  </a:cubicBezTo>
                  <a:cubicBezTo>
                    <a:pt x="148" y="101"/>
                    <a:pt x="160" y="112"/>
                    <a:pt x="160" y="129"/>
                  </a:cubicBezTo>
                  <a:cubicBezTo>
                    <a:pt x="160" y="144"/>
                    <a:pt x="148" y="155"/>
                    <a:pt x="129" y="155"/>
                  </a:cubicBezTo>
                  <a:close/>
                  <a:moveTo>
                    <a:pt x="347" y="338"/>
                  </a:moveTo>
                  <a:cubicBezTo>
                    <a:pt x="296" y="338"/>
                    <a:pt x="296" y="338"/>
                    <a:pt x="296" y="338"/>
                  </a:cubicBezTo>
                  <a:cubicBezTo>
                    <a:pt x="296" y="252"/>
                    <a:pt x="296" y="252"/>
                    <a:pt x="296" y="252"/>
                  </a:cubicBezTo>
                  <a:cubicBezTo>
                    <a:pt x="296" y="230"/>
                    <a:pt x="285" y="215"/>
                    <a:pt x="268" y="215"/>
                  </a:cubicBezTo>
                  <a:cubicBezTo>
                    <a:pt x="251" y="215"/>
                    <a:pt x="243" y="224"/>
                    <a:pt x="240" y="235"/>
                  </a:cubicBezTo>
                  <a:cubicBezTo>
                    <a:pt x="237" y="238"/>
                    <a:pt x="237" y="241"/>
                    <a:pt x="237" y="249"/>
                  </a:cubicBezTo>
                  <a:cubicBezTo>
                    <a:pt x="237" y="338"/>
                    <a:pt x="237" y="338"/>
                    <a:pt x="237" y="338"/>
                  </a:cubicBezTo>
                  <a:cubicBezTo>
                    <a:pt x="185" y="338"/>
                    <a:pt x="185" y="338"/>
                    <a:pt x="185" y="338"/>
                  </a:cubicBezTo>
                  <a:cubicBezTo>
                    <a:pt x="185" y="338"/>
                    <a:pt x="185" y="192"/>
                    <a:pt x="185" y="178"/>
                  </a:cubicBezTo>
                  <a:cubicBezTo>
                    <a:pt x="237" y="178"/>
                    <a:pt x="237" y="178"/>
                    <a:pt x="237" y="178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46" y="189"/>
                    <a:pt x="259" y="175"/>
                    <a:pt x="285" y="175"/>
                  </a:cubicBezTo>
                  <a:cubicBezTo>
                    <a:pt x="319" y="175"/>
                    <a:pt x="347" y="195"/>
                    <a:pt x="347" y="246"/>
                  </a:cubicBezTo>
                  <a:cubicBezTo>
                    <a:pt x="347" y="246"/>
                    <a:pt x="347" y="246"/>
                    <a:pt x="347" y="338"/>
                  </a:cubicBezTo>
                  <a:close/>
                </a:path>
              </a:pathLst>
            </a:custGeom>
            <a:solidFill>
              <a:srgbClr val="007B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26"/>
            <p:cNvSpPr>
              <a:spLocks noEditPoints="1"/>
            </p:cNvSpPr>
            <p:nvPr/>
          </p:nvSpPr>
          <p:spPr bwMode="auto">
            <a:xfrm>
              <a:off x="9979066" y="2214844"/>
              <a:ext cx="306681" cy="307572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157 w 437"/>
                <a:gd name="T11" fmla="*/ 338 h 438"/>
                <a:gd name="T12" fmla="*/ 101 w 437"/>
                <a:gd name="T13" fmla="*/ 338 h 438"/>
                <a:gd name="T14" fmla="*/ 101 w 437"/>
                <a:gd name="T15" fmla="*/ 178 h 438"/>
                <a:gd name="T16" fmla="*/ 157 w 437"/>
                <a:gd name="T17" fmla="*/ 178 h 438"/>
                <a:gd name="T18" fmla="*/ 157 w 437"/>
                <a:gd name="T19" fmla="*/ 338 h 438"/>
                <a:gd name="T20" fmla="*/ 129 w 437"/>
                <a:gd name="T21" fmla="*/ 155 h 438"/>
                <a:gd name="T22" fmla="*/ 98 w 437"/>
                <a:gd name="T23" fmla="*/ 129 h 438"/>
                <a:gd name="T24" fmla="*/ 129 w 437"/>
                <a:gd name="T25" fmla="*/ 101 h 438"/>
                <a:gd name="T26" fmla="*/ 160 w 437"/>
                <a:gd name="T27" fmla="*/ 129 h 438"/>
                <a:gd name="T28" fmla="*/ 129 w 437"/>
                <a:gd name="T29" fmla="*/ 155 h 438"/>
                <a:gd name="T30" fmla="*/ 347 w 437"/>
                <a:gd name="T31" fmla="*/ 338 h 438"/>
                <a:gd name="T32" fmla="*/ 296 w 437"/>
                <a:gd name="T33" fmla="*/ 338 h 438"/>
                <a:gd name="T34" fmla="*/ 296 w 437"/>
                <a:gd name="T35" fmla="*/ 252 h 438"/>
                <a:gd name="T36" fmla="*/ 268 w 437"/>
                <a:gd name="T37" fmla="*/ 215 h 438"/>
                <a:gd name="T38" fmla="*/ 240 w 437"/>
                <a:gd name="T39" fmla="*/ 235 h 438"/>
                <a:gd name="T40" fmla="*/ 237 w 437"/>
                <a:gd name="T41" fmla="*/ 249 h 438"/>
                <a:gd name="T42" fmla="*/ 237 w 437"/>
                <a:gd name="T43" fmla="*/ 338 h 438"/>
                <a:gd name="T44" fmla="*/ 185 w 437"/>
                <a:gd name="T45" fmla="*/ 338 h 438"/>
                <a:gd name="T46" fmla="*/ 185 w 437"/>
                <a:gd name="T47" fmla="*/ 178 h 438"/>
                <a:gd name="T48" fmla="*/ 237 w 437"/>
                <a:gd name="T49" fmla="*/ 178 h 438"/>
                <a:gd name="T50" fmla="*/ 237 w 437"/>
                <a:gd name="T51" fmla="*/ 198 h 438"/>
                <a:gd name="T52" fmla="*/ 285 w 437"/>
                <a:gd name="T53" fmla="*/ 175 h 438"/>
                <a:gd name="T54" fmla="*/ 347 w 437"/>
                <a:gd name="T55" fmla="*/ 246 h 438"/>
                <a:gd name="T56" fmla="*/ 347 w 437"/>
                <a:gd name="T57" fmla="*/ 3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9"/>
                    <a:pt x="99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157" y="338"/>
                  </a:moveTo>
                  <a:cubicBezTo>
                    <a:pt x="101" y="338"/>
                    <a:pt x="101" y="338"/>
                    <a:pt x="101" y="33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7" y="338"/>
                    <a:pt x="157" y="338"/>
                    <a:pt x="157" y="338"/>
                  </a:cubicBezTo>
                  <a:close/>
                  <a:moveTo>
                    <a:pt x="129" y="155"/>
                  </a:moveTo>
                  <a:cubicBezTo>
                    <a:pt x="111" y="155"/>
                    <a:pt x="98" y="144"/>
                    <a:pt x="98" y="129"/>
                  </a:cubicBezTo>
                  <a:cubicBezTo>
                    <a:pt x="98" y="112"/>
                    <a:pt x="111" y="101"/>
                    <a:pt x="129" y="101"/>
                  </a:cubicBezTo>
                  <a:cubicBezTo>
                    <a:pt x="148" y="101"/>
                    <a:pt x="160" y="112"/>
                    <a:pt x="160" y="129"/>
                  </a:cubicBezTo>
                  <a:cubicBezTo>
                    <a:pt x="160" y="144"/>
                    <a:pt x="148" y="155"/>
                    <a:pt x="129" y="155"/>
                  </a:cubicBezTo>
                  <a:close/>
                  <a:moveTo>
                    <a:pt x="347" y="338"/>
                  </a:moveTo>
                  <a:cubicBezTo>
                    <a:pt x="296" y="338"/>
                    <a:pt x="296" y="338"/>
                    <a:pt x="296" y="338"/>
                  </a:cubicBezTo>
                  <a:cubicBezTo>
                    <a:pt x="296" y="252"/>
                    <a:pt x="296" y="252"/>
                    <a:pt x="296" y="252"/>
                  </a:cubicBezTo>
                  <a:cubicBezTo>
                    <a:pt x="296" y="230"/>
                    <a:pt x="285" y="215"/>
                    <a:pt x="268" y="215"/>
                  </a:cubicBezTo>
                  <a:cubicBezTo>
                    <a:pt x="251" y="215"/>
                    <a:pt x="243" y="224"/>
                    <a:pt x="240" y="235"/>
                  </a:cubicBezTo>
                  <a:cubicBezTo>
                    <a:pt x="237" y="238"/>
                    <a:pt x="237" y="241"/>
                    <a:pt x="237" y="249"/>
                  </a:cubicBezTo>
                  <a:cubicBezTo>
                    <a:pt x="237" y="338"/>
                    <a:pt x="237" y="338"/>
                    <a:pt x="237" y="338"/>
                  </a:cubicBezTo>
                  <a:cubicBezTo>
                    <a:pt x="185" y="338"/>
                    <a:pt x="185" y="338"/>
                    <a:pt x="185" y="338"/>
                  </a:cubicBezTo>
                  <a:cubicBezTo>
                    <a:pt x="185" y="338"/>
                    <a:pt x="185" y="192"/>
                    <a:pt x="185" y="178"/>
                  </a:cubicBezTo>
                  <a:cubicBezTo>
                    <a:pt x="237" y="178"/>
                    <a:pt x="237" y="178"/>
                    <a:pt x="237" y="178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46" y="189"/>
                    <a:pt x="259" y="175"/>
                    <a:pt x="285" y="175"/>
                  </a:cubicBezTo>
                  <a:cubicBezTo>
                    <a:pt x="319" y="175"/>
                    <a:pt x="347" y="195"/>
                    <a:pt x="347" y="246"/>
                  </a:cubicBezTo>
                  <a:cubicBezTo>
                    <a:pt x="347" y="246"/>
                    <a:pt x="347" y="246"/>
                    <a:pt x="347" y="338"/>
                  </a:cubicBezTo>
                  <a:close/>
                </a:path>
              </a:pathLst>
            </a:custGeom>
            <a:solidFill>
              <a:srgbClr val="007B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26"/>
            <p:cNvSpPr>
              <a:spLocks noEditPoints="1"/>
            </p:cNvSpPr>
            <p:nvPr/>
          </p:nvSpPr>
          <p:spPr bwMode="auto">
            <a:xfrm>
              <a:off x="10300208" y="2214844"/>
              <a:ext cx="306681" cy="307572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157 w 437"/>
                <a:gd name="T11" fmla="*/ 338 h 438"/>
                <a:gd name="T12" fmla="*/ 101 w 437"/>
                <a:gd name="T13" fmla="*/ 338 h 438"/>
                <a:gd name="T14" fmla="*/ 101 w 437"/>
                <a:gd name="T15" fmla="*/ 178 h 438"/>
                <a:gd name="T16" fmla="*/ 157 w 437"/>
                <a:gd name="T17" fmla="*/ 178 h 438"/>
                <a:gd name="T18" fmla="*/ 157 w 437"/>
                <a:gd name="T19" fmla="*/ 338 h 438"/>
                <a:gd name="T20" fmla="*/ 129 w 437"/>
                <a:gd name="T21" fmla="*/ 155 h 438"/>
                <a:gd name="T22" fmla="*/ 98 w 437"/>
                <a:gd name="T23" fmla="*/ 129 h 438"/>
                <a:gd name="T24" fmla="*/ 129 w 437"/>
                <a:gd name="T25" fmla="*/ 101 h 438"/>
                <a:gd name="T26" fmla="*/ 160 w 437"/>
                <a:gd name="T27" fmla="*/ 129 h 438"/>
                <a:gd name="T28" fmla="*/ 129 w 437"/>
                <a:gd name="T29" fmla="*/ 155 h 438"/>
                <a:gd name="T30" fmla="*/ 347 w 437"/>
                <a:gd name="T31" fmla="*/ 338 h 438"/>
                <a:gd name="T32" fmla="*/ 296 w 437"/>
                <a:gd name="T33" fmla="*/ 338 h 438"/>
                <a:gd name="T34" fmla="*/ 296 w 437"/>
                <a:gd name="T35" fmla="*/ 252 h 438"/>
                <a:gd name="T36" fmla="*/ 268 w 437"/>
                <a:gd name="T37" fmla="*/ 215 h 438"/>
                <a:gd name="T38" fmla="*/ 240 w 437"/>
                <a:gd name="T39" fmla="*/ 235 h 438"/>
                <a:gd name="T40" fmla="*/ 237 w 437"/>
                <a:gd name="T41" fmla="*/ 249 h 438"/>
                <a:gd name="T42" fmla="*/ 237 w 437"/>
                <a:gd name="T43" fmla="*/ 338 h 438"/>
                <a:gd name="T44" fmla="*/ 185 w 437"/>
                <a:gd name="T45" fmla="*/ 338 h 438"/>
                <a:gd name="T46" fmla="*/ 185 w 437"/>
                <a:gd name="T47" fmla="*/ 178 h 438"/>
                <a:gd name="T48" fmla="*/ 237 w 437"/>
                <a:gd name="T49" fmla="*/ 178 h 438"/>
                <a:gd name="T50" fmla="*/ 237 w 437"/>
                <a:gd name="T51" fmla="*/ 198 h 438"/>
                <a:gd name="T52" fmla="*/ 285 w 437"/>
                <a:gd name="T53" fmla="*/ 175 h 438"/>
                <a:gd name="T54" fmla="*/ 347 w 437"/>
                <a:gd name="T55" fmla="*/ 246 h 438"/>
                <a:gd name="T56" fmla="*/ 347 w 437"/>
                <a:gd name="T57" fmla="*/ 3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9"/>
                    <a:pt x="99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157" y="338"/>
                  </a:moveTo>
                  <a:cubicBezTo>
                    <a:pt x="101" y="338"/>
                    <a:pt x="101" y="338"/>
                    <a:pt x="101" y="33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7" y="338"/>
                    <a:pt x="157" y="338"/>
                    <a:pt x="157" y="338"/>
                  </a:cubicBezTo>
                  <a:close/>
                  <a:moveTo>
                    <a:pt x="129" y="155"/>
                  </a:moveTo>
                  <a:cubicBezTo>
                    <a:pt x="111" y="155"/>
                    <a:pt x="98" y="144"/>
                    <a:pt x="98" y="129"/>
                  </a:cubicBezTo>
                  <a:cubicBezTo>
                    <a:pt x="98" y="112"/>
                    <a:pt x="111" y="101"/>
                    <a:pt x="129" y="101"/>
                  </a:cubicBezTo>
                  <a:cubicBezTo>
                    <a:pt x="148" y="101"/>
                    <a:pt x="160" y="112"/>
                    <a:pt x="160" y="129"/>
                  </a:cubicBezTo>
                  <a:cubicBezTo>
                    <a:pt x="160" y="144"/>
                    <a:pt x="148" y="155"/>
                    <a:pt x="129" y="155"/>
                  </a:cubicBezTo>
                  <a:close/>
                  <a:moveTo>
                    <a:pt x="347" y="338"/>
                  </a:moveTo>
                  <a:cubicBezTo>
                    <a:pt x="296" y="338"/>
                    <a:pt x="296" y="338"/>
                    <a:pt x="296" y="338"/>
                  </a:cubicBezTo>
                  <a:cubicBezTo>
                    <a:pt x="296" y="252"/>
                    <a:pt x="296" y="252"/>
                    <a:pt x="296" y="252"/>
                  </a:cubicBezTo>
                  <a:cubicBezTo>
                    <a:pt x="296" y="230"/>
                    <a:pt x="285" y="215"/>
                    <a:pt x="268" y="215"/>
                  </a:cubicBezTo>
                  <a:cubicBezTo>
                    <a:pt x="251" y="215"/>
                    <a:pt x="243" y="224"/>
                    <a:pt x="240" y="235"/>
                  </a:cubicBezTo>
                  <a:cubicBezTo>
                    <a:pt x="237" y="238"/>
                    <a:pt x="237" y="241"/>
                    <a:pt x="237" y="249"/>
                  </a:cubicBezTo>
                  <a:cubicBezTo>
                    <a:pt x="237" y="338"/>
                    <a:pt x="237" y="338"/>
                    <a:pt x="237" y="338"/>
                  </a:cubicBezTo>
                  <a:cubicBezTo>
                    <a:pt x="185" y="338"/>
                    <a:pt x="185" y="338"/>
                    <a:pt x="185" y="338"/>
                  </a:cubicBezTo>
                  <a:cubicBezTo>
                    <a:pt x="185" y="338"/>
                    <a:pt x="185" y="192"/>
                    <a:pt x="185" y="178"/>
                  </a:cubicBezTo>
                  <a:cubicBezTo>
                    <a:pt x="237" y="178"/>
                    <a:pt x="237" y="178"/>
                    <a:pt x="237" y="178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46" y="189"/>
                    <a:pt x="259" y="175"/>
                    <a:pt x="285" y="175"/>
                  </a:cubicBezTo>
                  <a:cubicBezTo>
                    <a:pt x="319" y="175"/>
                    <a:pt x="347" y="195"/>
                    <a:pt x="347" y="246"/>
                  </a:cubicBezTo>
                  <a:cubicBezTo>
                    <a:pt x="347" y="246"/>
                    <a:pt x="347" y="246"/>
                    <a:pt x="347" y="338"/>
                  </a:cubicBezTo>
                  <a:close/>
                </a:path>
              </a:pathLst>
            </a:custGeom>
            <a:solidFill>
              <a:srgbClr val="007B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26"/>
            <p:cNvSpPr>
              <a:spLocks noEditPoints="1"/>
            </p:cNvSpPr>
            <p:nvPr/>
          </p:nvSpPr>
          <p:spPr bwMode="auto">
            <a:xfrm>
              <a:off x="10645509" y="2214844"/>
              <a:ext cx="306681" cy="307572"/>
            </a:xfrm>
            <a:custGeom>
              <a:avLst/>
              <a:gdLst>
                <a:gd name="T0" fmla="*/ 219 w 437"/>
                <a:gd name="T1" fmla="*/ 0 h 438"/>
                <a:gd name="T2" fmla="*/ 0 w 437"/>
                <a:gd name="T3" fmla="*/ 219 h 438"/>
                <a:gd name="T4" fmla="*/ 219 w 437"/>
                <a:gd name="T5" fmla="*/ 438 h 438"/>
                <a:gd name="T6" fmla="*/ 437 w 437"/>
                <a:gd name="T7" fmla="*/ 219 h 438"/>
                <a:gd name="T8" fmla="*/ 219 w 437"/>
                <a:gd name="T9" fmla="*/ 0 h 438"/>
                <a:gd name="T10" fmla="*/ 157 w 437"/>
                <a:gd name="T11" fmla="*/ 338 h 438"/>
                <a:gd name="T12" fmla="*/ 101 w 437"/>
                <a:gd name="T13" fmla="*/ 338 h 438"/>
                <a:gd name="T14" fmla="*/ 101 w 437"/>
                <a:gd name="T15" fmla="*/ 178 h 438"/>
                <a:gd name="T16" fmla="*/ 157 w 437"/>
                <a:gd name="T17" fmla="*/ 178 h 438"/>
                <a:gd name="T18" fmla="*/ 157 w 437"/>
                <a:gd name="T19" fmla="*/ 338 h 438"/>
                <a:gd name="T20" fmla="*/ 129 w 437"/>
                <a:gd name="T21" fmla="*/ 155 h 438"/>
                <a:gd name="T22" fmla="*/ 98 w 437"/>
                <a:gd name="T23" fmla="*/ 129 h 438"/>
                <a:gd name="T24" fmla="*/ 129 w 437"/>
                <a:gd name="T25" fmla="*/ 101 h 438"/>
                <a:gd name="T26" fmla="*/ 160 w 437"/>
                <a:gd name="T27" fmla="*/ 129 h 438"/>
                <a:gd name="T28" fmla="*/ 129 w 437"/>
                <a:gd name="T29" fmla="*/ 155 h 438"/>
                <a:gd name="T30" fmla="*/ 347 w 437"/>
                <a:gd name="T31" fmla="*/ 338 h 438"/>
                <a:gd name="T32" fmla="*/ 296 w 437"/>
                <a:gd name="T33" fmla="*/ 338 h 438"/>
                <a:gd name="T34" fmla="*/ 296 w 437"/>
                <a:gd name="T35" fmla="*/ 252 h 438"/>
                <a:gd name="T36" fmla="*/ 268 w 437"/>
                <a:gd name="T37" fmla="*/ 215 h 438"/>
                <a:gd name="T38" fmla="*/ 240 w 437"/>
                <a:gd name="T39" fmla="*/ 235 h 438"/>
                <a:gd name="T40" fmla="*/ 237 w 437"/>
                <a:gd name="T41" fmla="*/ 249 h 438"/>
                <a:gd name="T42" fmla="*/ 237 w 437"/>
                <a:gd name="T43" fmla="*/ 338 h 438"/>
                <a:gd name="T44" fmla="*/ 185 w 437"/>
                <a:gd name="T45" fmla="*/ 338 h 438"/>
                <a:gd name="T46" fmla="*/ 185 w 437"/>
                <a:gd name="T47" fmla="*/ 178 h 438"/>
                <a:gd name="T48" fmla="*/ 237 w 437"/>
                <a:gd name="T49" fmla="*/ 178 h 438"/>
                <a:gd name="T50" fmla="*/ 237 w 437"/>
                <a:gd name="T51" fmla="*/ 198 h 438"/>
                <a:gd name="T52" fmla="*/ 285 w 437"/>
                <a:gd name="T53" fmla="*/ 175 h 438"/>
                <a:gd name="T54" fmla="*/ 347 w 437"/>
                <a:gd name="T55" fmla="*/ 246 h 438"/>
                <a:gd name="T56" fmla="*/ 347 w 437"/>
                <a:gd name="T57" fmla="*/ 3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7" h="438">
                  <a:moveTo>
                    <a:pt x="219" y="0"/>
                  </a:moveTo>
                  <a:cubicBezTo>
                    <a:pt x="99" y="0"/>
                    <a:pt x="0" y="99"/>
                    <a:pt x="0" y="219"/>
                  </a:cubicBezTo>
                  <a:cubicBezTo>
                    <a:pt x="0" y="339"/>
                    <a:pt x="99" y="438"/>
                    <a:pt x="219" y="438"/>
                  </a:cubicBezTo>
                  <a:cubicBezTo>
                    <a:pt x="339" y="438"/>
                    <a:pt x="437" y="339"/>
                    <a:pt x="437" y="219"/>
                  </a:cubicBezTo>
                  <a:cubicBezTo>
                    <a:pt x="437" y="99"/>
                    <a:pt x="339" y="0"/>
                    <a:pt x="219" y="0"/>
                  </a:cubicBezTo>
                  <a:close/>
                  <a:moveTo>
                    <a:pt x="157" y="338"/>
                  </a:moveTo>
                  <a:cubicBezTo>
                    <a:pt x="101" y="338"/>
                    <a:pt x="101" y="338"/>
                    <a:pt x="101" y="33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57" y="178"/>
                    <a:pt x="157" y="178"/>
                    <a:pt x="157" y="178"/>
                  </a:cubicBezTo>
                  <a:cubicBezTo>
                    <a:pt x="157" y="338"/>
                    <a:pt x="157" y="338"/>
                    <a:pt x="157" y="338"/>
                  </a:cubicBezTo>
                  <a:close/>
                  <a:moveTo>
                    <a:pt x="129" y="155"/>
                  </a:moveTo>
                  <a:cubicBezTo>
                    <a:pt x="111" y="155"/>
                    <a:pt x="98" y="144"/>
                    <a:pt x="98" y="129"/>
                  </a:cubicBezTo>
                  <a:cubicBezTo>
                    <a:pt x="98" y="112"/>
                    <a:pt x="111" y="101"/>
                    <a:pt x="129" y="101"/>
                  </a:cubicBezTo>
                  <a:cubicBezTo>
                    <a:pt x="148" y="101"/>
                    <a:pt x="160" y="112"/>
                    <a:pt x="160" y="129"/>
                  </a:cubicBezTo>
                  <a:cubicBezTo>
                    <a:pt x="160" y="144"/>
                    <a:pt x="148" y="155"/>
                    <a:pt x="129" y="155"/>
                  </a:cubicBezTo>
                  <a:close/>
                  <a:moveTo>
                    <a:pt x="347" y="338"/>
                  </a:moveTo>
                  <a:cubicBezTo>
                    <a:pt x="296" y="338"/>
                    <a:pt x="296" y="338"/>
                    <a:pt x="296" y="338"/>
                  </a:cubicBezTo>
                  <a:cubicBezTo>
                    <a:pt x="296" y="252"/>
                    <a:pt x="296" y="252"/>
                    <a:pt x="296" y="252"/>
                  </a:cubicBezTo>
                  <a:cubicBezTo>
                    <a:pt x="296" y="230"/>
                    <a:pt x="285" y="215"/>
                    <a:pt x="268" y="215"/>
                  </a:cubicBezTo>
                  <a:cubicBezTo>
                    <a:pt x="251" y="215"/>
                    <a:pt x="243" y="224"/>
                    <a:pt x="240" y="235"/>
                  </a:cubicBezTo>
                  <a:cubicBezTo>
                    <a:pt x="237" y="238"/>
                    <a:pt x="237" y="241"/>
                    <a:pt x="237" y="249"/>
                  </a:cubicBezTo>
                  <a:cubicBezTo>
                    <a:pt x="237" y="338"/>
                    <a:pt x="237" y="338"/>
                    <a:pt x="237" y="338"/>
                  </a:cubicBezTo>
                  <a:cubicBezTo>
                    <a:pt x="185" y="338"/>
                    <a:pt x="185" y="338"/>
                    <a:pt x="185" y="338"/>
                  </a:cubicBezTo>
                  <a:cubicBezTo>
                    <a:pt x="185" y="338"/>
                    <a:pt x="185" y="192"/>
                    <a:pt x="185" y="178"/>
                  </a:cubicBezTo>
                  <a:cubicBezTo>
                    <a:pt x="237" y="178"/>
                    <a:pt x="237" y="178"/>
                    <a:pt x="237" y="178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46" y="189"/>
                    <a:pt x="259" y="175"/>
                    <a:pt x="285" y="175"/>
                  </a:cubicBezTo>
                  <a:cubicBezTo>
                    <a:pt x="319" y="175"/>
                    <a:pt x="347" y="195"/>
                    <a:pt x="347" y="246"/>
                  </a:cubicBezTo>
                  <a:cubicBezTo>
                    <a:pt x="347" y="246"/>
                    <a:pt x="347" y="246"/>
                    <a:pt x="347" y="338"/>
                  </a:cubicBezTo>
                  <a:close/>
                </a:path>
              </a:pathLst>
            </a:custGeom>
            <a:solidFill>
              <a:srgbClr val="007B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85" name="TextBox 384"/>
          <p:cNvSpPr txBox="1"/>
          <p:nvPr/>
        </p:nvSpPr>
        <p:spPr>
          <a:xfrm>
            <a:off x="2267863" y="2197966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12k</a:t>
            </a:r>
            <a:endParaRPr lang="id-ID" sz="1600" b="1" dirty="0">
              <a:latin typeface="+mj-lt"/>
            </a:endParaRPr>
          </a:p>
        </p:txBody>
      </p:sp>
      <p:sp>
        <p:nvSpPr>
          <p:cNvPr id="386" name="TextBox 385"/>
          <p:cNvSpPr txBox="1"/>
          <p:nvPr/>
        </p:nvSpPr>
        <p:spPr>
          <a:xfrm>
            <a:off x="2267863" y="2853585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43k</a:t>
            </a:r>
            <a:endParaRPr lang="id-ID" sz="1600" b="1" dirty="0">
              <a:latin typeface="+mj-lt"/>
            </a:endParaRPr>
          </a:p>
        </p:txBody>
      </p:sp>
      <p:sp>
        <p:nvSpPr>
          <p:cNvPr id="387" name="TextBox 386"/>
          <p:cNvSpPr txBox="1"/>
          <p:nvPr/>
        </p:nvSpPr>
        <p:spPr>
          <a:xfrm>
            <a:off x="2267863" y="3510770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49k</a:t>
            </a:r>
            <a:endParaRPr lang="id-ID" sz="1600" b="1" dirty="0">
              <a:latin typeface="+mj-lt"/>
            </a:endParaRPr>
          </a:p>
        </p:txBody>
      </p:sp>
      <p:sp>
        <p:nvSpPr>
          <p:cNvPr id="388" name="TextBox 387"/>
          <p:cNvSpPr txBox="1"/>
          <p:nvPr/>
        </p:nvSpPr>
        <p:spPr>
          <a:xfrm>
            <a:off x="5207578" y="2197966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19k</a:t>
            </a:r>
            <a:endParaRPr lang="id-ID" sz="1600" b="1" dirty="0">
              <a:latin typeface="+mj-lt"/>
            </a:endParaRPr>
          </a:p>
        </p:txBody>
      </p:sp>
      <p:sp>
        <p:nvSpPr>
          <p:cNvPr id="389" name="TextBox 388"/>
          <p:cNvSpPr txBox="1"/>
          <p:nvPr/>
        </p:nvSpPr>
        <p:spPr>
          <a:xfrm>
            <a:off x="5207578" y="2853585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51k</a:t>
            </a:r>
            <a:endParaRPr lang="id-ID" sz="1600" b="1" dirty="0">
              <a:latin typeface="+mj-lt"/>
            </a:endParaRPr>
          </a:p>
        </p:txBody>
      </p:sp>
      <p:sp>
        <p:nvSpPr>
          <p:cNvPr id="390" name="TextBox 389"/>
          <p:cNvSpPr txBox="1"/>
          <p:nvPr/>
        </p:nvSpPr>
        <p:spPr>
          <a:xfrm>
            <a:off x="5207578" y="3510770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43k</a:t>
            </a:r>
            <a:endParaRPr lang="id-ID" sz="1600" b="1" dirty="0">
              <a:latin typeface="+mj-lt"/>
            </a:endParaRPr>
          </a:p>
        </p:txBody>
      </p:sp>
      <p:sp>
        <p:nvSpPr>
          <p:cNvPr id="391" name="TextBox 390"/>
          <p:cNvSpPr txBox="1"/>
          <p:nvPr/>
        </p:nvSpPr>
        <p:spPr>
          <a:xfrm>
            <a:off x="8056905" y="2196813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41k</a:t>
            </a:r>
            <a:endParaRPr lang="id-ID" sz="1600" b="1" dirty="0">
              <a:latin typeface="+mj-lt"/>
            </a:endParaRPr>
          </a:p>
        </p:txBody>
      </p:sp>
      <p:sp>
        <p:nvSpPr>
          <p:cNvPr id="392" name="TextBox 391"/>
          <p:cNvSpPr txBox="1"/>
          <p:nvPr/>
        </p:nvSpPr>
        <p:spPr>
          <a:xfrm>
            <a:off x="8056905" y="2852432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12k</a:t>
            </a:r>
            <a:endParaRPr lang="id-ID" sz="1600" b="1" dirty="0">
              <a:latin typeface="+mj-lt"/>
            </a:endParaRPr>
          </a:p>
        </p:txBody>
      </p:sp>
      <p:sp>
        <p:nvSpPr>
          <p:cNvPr id="393" name="TextBox 392"/>
          <p:cNvSpPr txBox="1"/>
          <p:nvPr/>
        </p:nvSpPr>
        <p:spPr>
          <a:xfrm>
            <a:off x="8056905" y="3509617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41k</a:t>
            </a:r>
            <a:endParaRPr lang="id-ID" sz="1600" b="1" dirty="0">
              <a:latin typeface="+mj-lt"/>
            </a:endParaRPr>
          </a:p>
        </p:txBody>
      </p:sp>
      <p:sp>
        <p:nvSpPr>
          <p:cNvPr id="394" name="TextBox 393"/>
          <p:cNvSpPr txBox="1"/>
          <p:nvPr/>
        </p:nvSpPr>
        <p:spPr>
          <a:xfrm>
            <a:off x="10996620" y="2196813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53k</a:t>
            </a:r>
            <a:endParaRPr lang="id-ID" sz="1600" b="1" dirty="0">
              <a:latin typeface="+mj-lt"/>
            </a:endParaRPr>
          </a:p>
        </p:txBody>
      </p:sp>
      <p:sp>
        <p:nvSpPr>
          <p:cNvPr id="395" name="TextBox 394"/>
          <p:cNvSpPr txBox="1"/>
          <p:nvPr/>
        </p:nvSpPr>
        <p:spPr>
          <a:xfrm>
            <a:off x="10996620" y="2852432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28k</a:t>
            </a:r>
            <a:endParaRPr lang="id-ID" sz="1600" b="1" dirty="0">
              <a:latin typeface="+mj-lt"/>
            </a:endParaRPr>
          </a:p>
        </p:txBody>
      </p:sp>
      <p:sp>
        <p:nvSpPr>
          <p:cNvPr id="396" name="TextBox 395"/>
          <p:cNvSpPr txBox="1"/>
          <p:nvPr/>
        </p:nvSpPr>
        <p:spPr>
          <a:xfrm>
            <a:off x="10996620" y="3509617"/>
            <a:ext cx="540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j-lt"/>
              </a:rPr>
              <a:t>37k</a:t>
            </a:r>
            <a:endParaRPr lang="id-ID" sz="1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285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900" decel="100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3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decel="1000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3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900" decel="1000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2" presetClass="entr" presetSubtype="4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75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75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75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75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75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75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75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75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5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4" dur="5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2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" dur="5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6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2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3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3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8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3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3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2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3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3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2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5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6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12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3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500"/>
                                            <p:tgtEl>
                                              <p:spTgt spid="3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14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5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8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1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5" dur="500"/>
                                            <p:tgtEl>
                                              <p:spTgt spid="3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8" dur="500"/>
                                            <p:tgtEl>
                                              <p:spTgt spid="3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1" dur="500"/>
                                            <p:tgtEl>
                                              <p:spTgt spid="3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4" dur="500"/>
                                            <p:tgtEl>
                                              <p:spTgt spid="3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5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16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4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7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8" fill="hold">
                                <p:stCondLst>
                                  <p:cond delay="7250"/>
                                </p:stCondLst>
                                <p:childTnLst>
                                  <p:par>
                                    <p:cTn id="17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500"/>
                                            <p:tgtEl>
                                              <p:spTgt spid="3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4" dur="500"/>
                                            <p:tgtEl>
                                              <p:spTgt spid="3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500"/>
                                            <p:tgtEl>
                                              <p:spTgt spid="3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0" dur="500"/>
                                            <p:tgtEl>
                                              <p:spTgt spid="3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5" grpId="0"/>
          <p:bldP spid="256" grpId="0"/>
          <p:bldP spid="257" grpId="0"/>
          <p:bldP spid="258" grpId="0"/>
          <p:bldP spid="269" grpId="0"/>
          <p:bldP spid="282" grpId="0"/>
          <p:bldP spid="283" grpId="0"/>
          <p:bldP spid="287" grpId="0"/>
          <p:bldP spid="300" grpId="0"/>
          <p:bldP spid="301" grpId="0"/>
          <p:bldP spid="322" grpId="0"/>
          <p:bldP spid="327" grpId="0"/>
          <p:bldP spid="328" grpId="0"/>
          <p:bldP spid="330" grpId="0"/>
          <p:bldP spid="335" grpId="0"/>
          <p:bldP spid="336" grpId="0"/>
          <p:bldP spid="385" grpId="0"/>
          <p:bldP spid="386" grpId="0"/>
          <p:bldP spid="387" grpId="0"/>
          <p:bldP spid="388" grpId="0"/>
          <p:bldP spid="389" grpId="0"/>
          <p:bldP spid="390" grpId="0"/>
          <p:bldP spid="391" grpId="0"/>
          <p:bldP spid="392" grpId="0"/>
          <p:bldP spid="393" grpId="0"/>
          <p:bldP spid="394" grpId="0"/>
          <p:bldP spid="395" grpId="0"/>
          <p:bldP spid="39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900" decel="1000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3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decel="1000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37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1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900" decel="100000" fill="hold"/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52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4" dur="5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7" dur="500"/>
                                            <p:tgtEl>
                                              <p:spTgt spid="2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" dur="5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6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7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2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3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3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8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2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3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500"/>
                                            <p:tgtEl>
                                              <p:spTgt spid="3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500"/>
                                            <p:tgtEl>
                                              <p:spTgt spid="3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2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6" dur="500"/>
                                            <p:tgtEl>
                                              <p:spTgt spid="3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3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2" dur="500"/>
                                            <p:tgtEl>
                                              <p:spTgt spid="3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1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6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7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0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2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5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6" fill="hold">
                                <p:stCondLst>
                                  <p:cond delay="5250"/>
                                </p:stCondLst>
                                <p:childTnLst>
                                  <p:par>
                                    <p:cTn id="12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3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3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5" dur="500"/>
                                            <p:tgtEl>
                                              <p:spTgt spid="3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500"/>
                                            <p:tgtEl>
                                              <p:spTgt spid="3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5750"/>
                                </p:stCondLst>
                                <p:childTnLst>
                                  <p:par>
                                    <p:cTn id="14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5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8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2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1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5" dur="500"/>
                                            <p:tgtEl>
                                              <p:spTgt spid="3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8" dur="500"/>
                                            <p:tgtEl>
                                              <p:spTgt spid="3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1" dur="500"/>
                                            <p:tgtEl>
                                              <p:spTgt spid="3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4" dur="500"/>
                                            <p:tgtEl>
                                              <p:spTgt spid="3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5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16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1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2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4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7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8" fill="hold">
                                <p:stCondLst>
                                  <p:cond delay="7250"/>
                                </p:stCondLst>
                                <p:childTnLst>
                                  <p:par>
                                    <p:cTn id="17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1" dur="500"/>
                                            <p:tgtEl>
                                              <p:spTgt spid="3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4" dur="500"/>
                                            <p:tgtEl>
                                              <p:spTgt spid="3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7" dur="500"/>
                                            <p:tgtEl>
                                              <p:spTgt spid="3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0" dur="500"/>
                                            <p:tgtEl>
                                              <p:spTgt spid="3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5" grpId="0"/>
          <p:bldP spid="256" grpId="0"/>
          <p:bldP spid="257" grpId="0"/>
          <p:bldP spid="258" grpId="0"/>
          <p:bldP spid="269" grpId="0"/>
          <p:bldP spid="282" grpId="0"/>
          <p:bldP spid="283" grpId="0"/>
          <p:bldP spid="287" grpId="0"/>
          <p:bldP spid="300" grpId="0"/>
          <p:bldP spid="301" grpId="0"/>
          <p:bldP spid="322" grpId="0"/>
          <p:bldP spid="327" grpId="0"/>
          <p:bldP spid="328" grpId="0"/>
          <p:bldP spid="330" grpId="0"/>
          <p:bldP spid="335" grpId="0"/>
          <p:bldP spid="336" grpId="0"/>
          <p:bldP spid="385" grpId="0"/>
          <p:bldP spid="386" grpId="0"/>
          <p:bldP spid="387" grpId="0"/>
          <p:bldP spid="388" grpId="0"/>
          <p:bldP spid="389" grpId="0"/>
          <p:bldP spid="390" grpId="0"/>
          <p:bldP spid="391" grpId="0"/>
          <p:bldP spid="392" grpId="0"/>
          <p:bldP spid="393" grpId="0"/>
          <p:bldP spid="394" grpId="0"/>
          <p:bldP spid="395" grpId="0"/>
          <p:bldP spid="396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Chat Infographic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262360" y="411797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32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 flipH="1">
            <a:off x="6239422" y="5958908"/>
            <a:ext cx="103393" cy="10339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Oval 4"/>
          <p:cNvSpPr/>
          <p:nvPr/>
        </p:nvSpPr>
        <p:spPr>
          <a:xfrm flipH="1">
            <a:off x="6034768" y="5775096"/>
            <a:ext cx="204654" cy="2046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Oval 5"/>
          <p:cNvSpPr/>
          <p:nvPr/>
        </p:nvSpPr>
        <p:spPr>
          <a:xfrm flipH="1">
            <a:off x="5845131" y="5672769"/>
            <a:ext cx="204654" cy="20465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Oval 6"/>
          <p:cNvSpPr/>
          <p:nvPr/>
        </p:nvSpPr>
        <p:spPr>
          <a:xfrm flipH="1">
            <a:off x="6049785" y="5630509"/>
            <a:ext cx="103393" cy="1033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Oval 7"/>
          <p:cNvSpPr/>
          <p:nvPr/>
        </p:nvSpPr>
        <p:spPr>
          <a:xfrm flipH="1">
            <a:off x="5866387" y="5471887"/>
            <a:ext cx="189637" cy="18963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Oval 8"/>
          <p:cNvSpPr/>
          <p:nvPr/>
        </p:nvSpPr>
        <p:spPr>
          <a:xfrm flipH="1">
            <a:off x="5720569" y="5600556"/>
            <a:ext cx="139582" cy="13958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Oval 9"/>
          <p:cNvSpPr/>
          <p:nvPr/>
        </p:nvSpPr>
        <p:spPr>
          <a:xfrm flipH="1">
            <a:off x="5656717" y="5358486"/>
            <a:ext cx="204654" cy="20465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Oval 10"/>
          <p:cNvSpPr/>
          <p:nvPr/>
        </p:nvSpPr>
        <p:spPr>
          <a:xfrm flipH="1">
            <a:off x="5435487" y="5031841"/>
            <a:ext cx="139582" cy="1395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Oval 11"/>
          <p:cNvSpPr/>
          <p:nvPr/>
        </p:nvSpPr>
        <p:spPr>
          <a:xfrm flipH="1">
            <a:off x="5873768" y="5348958"/>
            <a:ext cx="103393" cy="1033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Oval 12"/>
          <p:cNvSpPr/>
          <p:nvPr/>
        </p:nvSpPr>
        <p:spPr>
          <a:xfrm flipH="1">
            <a:off x="5575069" y="5542623"/>
            <a:ext cx="133346" cy="1333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Oval 13"/>
          <p:cNvSpPr/>
          <p:nvPr/>
        </p:nvSpPr>
        <p:spPr>
          <a:xfrm flipH="1">
            <a:off x="5290083" y="5203325"/>
            <a:ext cx="338315" cy="3383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Oval 14"/>
          <p:cNvSpPr/>
          <p:nvPr/>
        </p:nvSpPr>
        <p:spPr>
          <a:xfrm flipH="1">
            <a:off x="5606087" y="5091563"/>
            <a:ext cx="204654" cy="20465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Oval 15"/>
          <p:cNvSpPr/>
          <p:nvPr/>
        </p:nvSpPr>
        <p:spPr>
          <a:xfrm flipH="1">
            <a:off x="5788997" y="5259005"/>
            <a:ext cx="103393" cy="1033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Oval 16"/>
          <p:cNvSpPr/>
          <p:nvPr/>
        </p:nvSpPr>
        <p:spPr>
          <a:xfrm flipH="1">
            <a:off x="4457827" y="4762970"/>
            <a:ext cx="624975" cy="62497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Oval 17"/>
          <p:cNvSpPr/>
          <p:nvPr/>
        </p:nvSpPr>
        <p:spPr>
          <a:xfrm flipH="1">
            <a:off x="5065402" y="5167829"/>
            <a:ext cx="204654" cy="20465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Oval 18"/>
          <p:cNvSpPr/>
          <p:nvPr/>
        </p:nvSpPr>
        <p:spPr>
          <a:xfrm flipH="1">
            <a:off x="5120961" y="4869194"/>
            <a:ext cx="289580" cy="2895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" name="Oval 19"/>
          <p:cNvSpPr/>
          <p:nvPr/>
        </p:nvSpPr>
        <p:spPr>
          <a:xfrm flipH="1">
            <a:off x="3990729" y="5014043"/>
            <a:ext cx="457845" cy="45784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" name="Oval 20"/>
          <p:cNvSpPr/>
          <p:nvPr/>
        </p:nvSpPr>
        <p:spPr>
          <a:xfrm flipH="1">
            <a:off x="2993248" y="4697130"/>
            <a:ext cx="801891" cy="80189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Oval 21"/>
          <p:cNvSpPr/>
          <p:nvPr/>
        </p:nvSpPr>
        <p:spPr>
          <a:xfrm flipH="1">
            <a:off x="3746871" y="5283744"/>
            <a:ext cx="236655" cy="23665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Oval 22"/>
          <p:cNvSpPr/>
          <p:nvPr/>
        </p:nvSpPr>
        <p:spPr>
          <a:xfrm flipH="1">
            <a:off x="3919473" y="4479983"/>
            <a:ext cx="498388" cy="49838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Oval 23"/>
          <p:cNvSpPr/>
          <p:nvPr/>
        </p:nvSpPr>
        <p:spPr>
          <a:xfrm flipH="1">
            <a:off x="4462983" y="5339439"/>
            <a:ext cx="109907" cy="1099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Oval 24"/>
          <p:cNvSpPr/>
          <p:nvPr/>
        </p:nvSpPr>
        <p:spPr>
          <a:xfrm flipH="1">
            <a:off x="3813018" y="5097800"/>
            <a:ext cx="153035" cy="1530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Oval 25"/>
          <p:cNvSpPr/>
          <p:nvPr/>
        </p:nvSpPr>
        <p:spPr>
          <a:xfrm flipH="1">
            <a:off x="3854040" y="4935405"/>
            <a:ext cx="129485" cy="12948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" name="Oval 26"/>
          <p:cNvSpPr/>
          <p:nvPr/>
        </p:nvSpPr>
        <p:spPr>
          <a:xfrm flipH="1">
            <a:off x="3802439" y="4795531"/>
            <a:ext cx="109907" cy="1099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Oval 27"/>
          <p:cNvSpPr/>
          <p:nvPr/>
        </p:nvSpPr>
        <p:spPr>
          <a:xfrm flipH="1">
            <a:off x="4339705" y="4927554"/>
            <a:ext cx="92696" cy="926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Oval 28"/>
          <p:cNvSpPr/>
          <p:nvPr/>
        </p:nvSpPr>
        <p:spPr>
          <a:xfrm flipH="1">
            <a:off x="4496373" y="4577472"/>
            <a:ext cx="153035" cy="1530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Oval 29"/>
          <p:cNvSpPr/>
          <p:nvPr/>
        </p:nvSpPr>
        <p:spPr>
          <a:xfrm flipH="1">
            <a:off x="4442938" y="4776498"/>
            <a:ext cx="92696" cy="926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Oval 30"/>
          <p:cNvSpPr/>
          <p:nvPr/>
        </p:nvSpPr>
        <p:spPr>
          <a:xfrm flipH="1">
            <a:off x="5435487" y="4695127"/>
            <a:ext cx="338315" cy="33831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Oval 31"/>
          <p:cNvSpPr/>
          <p:nvPr/>
        </p:nvSpPr>
        <p:spPr>
          <a:xfrm flipH="1">
            <a:off x="4879458" y="4176813"/>
            <a:ext cx="661811" cy="66181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Oval 32"/>
          <p:cNvSpPr/>
          <p:nvPr/>
        </p:nvSpPr>
        <p:spPr>
          <a:xfrm flipH="1">
            <a:off x="3161870" y="4191301"/>
            <a:ext cx="457845" cy="4578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Oval 33"/>
          <p:cNvSpPr/>
          <p:nvPr/>
        </p:nvSpPr>
        <p:spPr>
          <a:xfrm flipH="1">
            <a:off x="1925621" y="4176813"/>
            <a:ext cx="1049745" cy="10497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5" name="Oval 34"/>
          <p:cNvSpPr/>
          <p:nvPr/>
        </p:nvSpPr>
        <p:spPr>
          <a:xfrm flipH="1">
            <a:off x="4674064" y="4523520"/>
            <a:ext cx="199359" cy="1993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Oval 35"/>
          <p:cNvSpPr/>
          <p:nvPr/>
        </p:nvSpPr>
        <p:spPr>
          <a:xfrm flipH="1">
            <a:off x="4205310" y="3863729"/>
            <a:ext cx="667743" cy="6677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Oval 36"/>
          <p:cNvSpPr/>
          <p:nvPr/>
        </p:nvSpPr>
        <p:spPr>
          <a:xfrm flipH="1">
            <a:off x="3730532" y="4669028"/>
            <a:ext cx="109907" cy="1099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8" name="Oval 37"/>
          <p:cNvSpPr/>
          <p:nvPr/>
        </p:nvSpPr>
        <p:spPr>
          <a:xfrm flipH="1">
            <a:off x="2710223" y="5150222"/>
            <a:ext cx="237723" cy="23772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9" name="Oval 38"/>
          <p:cNvSpPr/>
          <p:nvPr/>
        </p:nvSpPr>
        <p:spPr>
          <a:xfrm flipH="1">
            <a:off x="3000789" y="4523520"/>
            <a:ext cx="220517" cy="2205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Oval 39"/>
          <p:cNvSpPr/>
          <p:nvPr/>
        </p:nvSpPr>
        <p:spPr>
          <a:xfrm flipH="1">
            <a:off x="2947946" y="4300437"/>
            <a:ext cx="191313" cy="19131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Oval 40"/>
          <p:cNvSpPr/>
          <p:nvPr/>
        </p:nvSpPr>
        <p:spPr>
          <a:xfrm flipH="1">
            <a:off x="3594852" y="4557859"/>
            <a:ext cx="123643" cy="1236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2" name="Oval 41"/>
          <p:cNvSpPr/>
          <p:nvPr/>
        </p:nvSpPr>
        <p:spPr>
          <a:xfrm flipH="1">
            <a:off x="3651068" y="4183028"/>
            <a:ext cx="381719" cy="38171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Oval 42"/>
          <p:cNvSpPr/>
          <p:nvPr/>
        </p:nvSpPr>
        <p:spPr>
          <a:xfrm flipH="1">
            <a:off x="4054863" y="4294225"/>
            <a:ext cx="150088" cy="1500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4" name="Oval 43"/>
          <p:cNvSpPr/>
          <p:nvPr/>
        </p:nvSpPr>
        <p:spPr>
          <a:xfrm flipH="1">
            <a:off x="2868912" y="5038987"/>
            <a:ext cx="92696" cy="926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5" name="Oval 44"/>
          <p:cNvSpPr/>
          <p:nvPr/>
        </p:nvSpPr>
        <p:spPr>
          <a:xfrm flipH="1">
            <a:off x="2555015" y="5221112"/>
            <a:ext cx="109907" cy="1099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Oval 45"/>
          <p:cNvSpPr/>
          <p:nvPr/>
        </p:nvSpPr>
        <p:spPr>
          <a:xfrm flipH="1">
            <a:off x="2945835" y="5325531"/>
            <a:ext cx="109907" cy="1099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Oval 46"/>
          <p:cNvSpPr/>
          <p:nvPr/>
        </p:nvSpPr>
        <p:spPr>
          <a:xfrm flipH="1">
            <a:off x="4039109" y="4152754"/>
            <a:ext cx="109907" cy="1099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8" name="Oval 47"/>
          <p:cNvSpPr/>
          <p:nvPr/>
        </p:nvSpPr>
        <p:spPr>
          <a:xfrm flipH="1">
            <a:off x="5560508" y="3780343"/>
            <a:ext cx="887276" cy="8872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9" name="Oval 48"/>
          <p:cNvSpPr/>
          <p:nvPr/>
        </p:nvSpPr>
        <p:spPr>
          <a:xfrm flipH="1">
            <a:off x="5806194" y="4687155"/>
            <a:ext cx="212363" cy="2123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Oval 49"/>
          <p:cNvSpPr/>
          <p:nvPr/>
        </p:nvSpPr>
        <p:spPr>
          <a:xfrm flipH="1">
            <a:off x="5576205" y="4547834"/>
            <a:ext cx="109907" cy="1099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1" name="Oval 50"/>
          <p:cNvSpPr/>
          <p:nvPr/>
        </p:nvSpPr>
        <p:spPr>
          <a:xfrm flipH="1">
            <a:off x="5240685" y="3875904"/>
            <a:ext cx="299925" cy="29992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/>
          <p:cNvSpPr/>
          <p:nvPr/>
        </p:nvSpPr>
        <p:spPr>
          <a:xfrm flipH="1">
            <a:off x="4929997" y="3943747"/>
            <a:ext cx="220739" cy="2207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/>
          <p:cNvSpPr/>
          <p:nvPr/>
        </p:nvSpPr>
        <p:spPr>
          <a:xfrm flipH="1">
            <a:off x="4824414" y="3892222"/>
            <a:ext cx="92696" cy="926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/>
          <p:cNvSpPr/>
          <p:nvPr/>
        </p:nvSpPr>
        <p:spPr>
          <a:xfrm flipH="1">
            <a:off x="2710223" y="1860339"/>
            <a:ext cx="1465718" cy="146571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/>
          <p:cNvSpPr/>
          <p:nvPr/>
        </p:nvSpPr>
        <p:spPr>
          <a:xfrm flipH="1">
            <a:off x="5991013" y="3099655"/>
            <a:ext cx="710322" cy="7103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6" name="Oval 55"/>
          <p:cNvSpPr/>
          <p:nvPr/>
        </p:nvSpPr>
        <p:spPr>
          <a:xfrm flipH="1">
            <a:off x="5579486" y="3412005"/>
            <a:ext cx="381719" cy="3817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7" name="Oval 56"/>
          <p:cNvSpPr/>
          <p:nvPr/>
        </p:nvSpPr>
        <p:spPr>
          <a:xfrm flipH="1">
            <a:off x="6467681" y="3933445"/>
            <a:ext cx="173800" cy="173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8" name="Oval 57"/>
          <p:cNvSpPr/>
          <p:nvPr/>
        </p:nvSpPr>
        <p:spPr>
          <a:xfrm flipH="1">
            <a:off x="6384580" y="3850982"/>
            <a:ext cx="109907" cy="1099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Oval 58"/>
          <p:cNvSpPr/>
          <p:nvPr/>
        </p:nvSpPr>
        <p:spPr>
          <a:xfrm flipH="1">
            <a:off x="6537732" y="3763918"/>
            <a:ext cx="142631" cy="14263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 dirty="0"/>
          </a:p>
        </p:txBody>
      </p:sp>
      <p:sp>
        <p:nvSpPr>
          <p:cNvPr id="60" name="Oval 59"/>
          <p:cNvSpPr/>
          <p:nvPr/>
        </p:nvSpPr>
        <p:spPr>
          <a:xfrm flipH="1">
            <a:off x="5505281" y="2625900"/>
            <a:ext cx="637987" cy="63798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Oval 60"/>
          <p:cNvSpPr/>
          <p:nvPr/>
        </p:nvSpPr>
        <p:spPr>
          <a:xfrm flipH="1">
            <a:off x="905615" y="3157409"/>
            <a:ext cx="954415" cy="9544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2" name="Oval 61"/>
          <p:cNvSpPr/>
          <p:nvPr/>
        </p:nvSpPr>
        <p:spPr>
          <a:xfrm flipH="1">
            <a:off x="4696662" y="2353412"/>
            <a:ext cx="808619" cy="8086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3" name="Oval 62"/>
          <p:cNvSpPr/>
          <p:nvPr/>
        </p:nvSpPr>
        <p:spPr>
          <a:xfrm flipH="1">
            <a:off x="4628412" y="1815753"/>
            <a:ext cx="347619" cy="34761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4" name="Oval 63"/>
          <p:cNvSpPr/>
          <p:nvPr/>
        </p:nvSpPr>
        <p:spPr>
          <a:xfrm flipH="1">
            <a:off x="6189039" y="2769850"/>
            <a:ext cx="278642" cy="27864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Oval 64"/>
          <p:cNvSpPr/>
          <p:nvPr/>
        </p:nvSpPr>
        <p:spPr>
          <a:xfrm flipH="1">
            <a:off x="6467681" y="3006427"/>
            <a:ext cx="109907" cy="10990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Oval 65"/>
          <p:cNvSpPr/>
          <p:nvPr/>
        </p:nvSpPr>
        <p:spPr>
          <a:xfrm flipH="1">
            <a:off x="6132255" y="2568522"/>
            <a:ext cx="181792" cy="1817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Oval 66"/>
          <p:cNvSpPr/>
          <p:nvPr/>
        </p:nvSpPr>
        <p:spPr>
          <a:xfrm flipH="1">
            <a:off x="5935549" y="2447074"/>
            <a:ext cx="181792" cy="1817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Oval 67"/>
          <p:cNvSpPr/>
          <p:nvPr/>
        </p:nvSpPr>
        <p:spPr>
          <a:xfrm flipH="1">
            <a:off x="5437455" y="2168096"/>
            <a:ext cx="436313" cy="43631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Oval 68"/>
          <p:cNvSpPr/>
          <p:nvPr/>
        </p:nvSpPr>
        <p:spPr>
          <a:xfrm flipH="1">
            <a:off x="5120962" y="2003225"/>
            <a:ext cx="342831" cy="34283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Oval 69"/>
          <p:cNvSpPr/>
          <p:nvPr/>
        </p:nvSpPr>
        <p:spPr>
          <a:xfrm flipH="1">
            <a:off x="4894233" y="2143673"/>
            <a:ext cx="181792" cy="1817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1" name="Oval 70"/>
          <p:cNvSpPr/>
          <p:nvPr/>
        </p:nvSpPr>
        <p:spPr>
          <a:xfrm flipH="1">
            <a:off x="4689631" y="2240128"/>
            <a:ext cx="181792" cy="1817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Oval 71"/>
          <p:cNvSpPr/>
          <p:nvPr/>
        </p:nvSpPr>
        <p:spPr>
          <a:xfrm flipH="1">
            <a:off x="5000774" y="1929997"/>
            <a:ext cx="142489" cy="1424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Oval 72"/>
          <p:cNvSpPr/>
          <p:nvPr/>
        </p:nvSpPr>
        <p:spPr>
          <a:xfrm flipH="1">
            <a:off x="4199072" y="2708792"/>
            <a:ext cx="502366" cy="5023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Oval 73"/>
          <p:cNvSpPr/>
          <p:nvPr/>
        </p:nvSpPr>
        <p:spPr>
          <a:xfrm flipH="1">
            <a:off x="4693471" y="3066639"/>
            <a:ext cx="148284" cy="14828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/>
          <p:cNvSpPr/>
          <p:nvPr/>
        </p:nvSpPr>
        <p:spPr>
          <a:xfrm flipH="1">
            <a:off x="4040545" y="3048970"/>
            <a:ext cx="148284" cy="14828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Oval 75"/>
          <p:cNvSpPr/>
          <p:nvPr/>
        </p:nvSpPr>
        <p:spPr>
          <a:xfrm flipH="1">
            <a:off x="4342012" y="2325502"/>
            <a:ext cx="347619" cy="3476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Oval 76"/>
          <p:cNvSpPr/>
          <p:nvPr/>
        </p:nvSpPr>
        <p:spPr>
          <a:xfrm flipH="1">
            <a:off x="4217761" y="2578173"/>
            <a:ext cx="112783" cy="11278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8" name="Oval 77"/>
          <p:cNvSpPr/>
          <p:nvPr/>
        </p:nvSpPr>
        <p:spPr>
          <a:xfrm flipH="1">
            <a:off x="4176737" y="2269628"/>
            <a:ext cx="167227" cy="1672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9" name="Oval 78"/>
          <p:cNvSpPr/>
          <p:nvPr/>
        </p:nvSpPr>
        <p:spPr>
          <a:xfrm flipH="1">
            <a:off x="4412944" y="2056221"/>
            <a:ext cx="244429" cy="24442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0" name="Oval 79"/>
          <p:cNvSpPr/>
          <p:nvPr/>
        </p:nvSpPr>
        <p:spPr>
          <a:xfrm flipH="1">
            <a:off x="4240635" y="2106386"/>
            <a:ext cx="139182" cy="1391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/>
          <p:cNvSpPr/>
          <p:nvPr/>
        </p:nvSpPr>
        <p:spPr>
          <a:xfrm flipH="1">
            <a:off x="4150158" y="1721151"/>
            <a:ext cx="347619" cy="34761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/>
          <p:cNvSpPr/>
          <p:nvPr/>
        </p:nvSpPr>
        <p:spPr>
          <a:xfrm flipH="1">
            <a:off x="4536860" y="1762569"/>
            <a:ext cx="103612" cy="1036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/>
          <p:cNvSpPr/>
          <p:nvPr/>
        </p:nvSpPr>
        <p:spPr>
          <a:xfrm flipH="1">
            <a:off x="4501789" y="1922113"/>
            <a:ext cx="103612" cy="1036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/>
          <p:cNvSpPr/>
          <p:nvPr/>
        </p:nvSpPr>
        <p:spPr>
          <a:xfrm flipH="1">
            <a:off x="3007116" y="4111987"/>
            <a:ext cx="167227" cy="16722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/>
          <p:cNvSpPr/>
          <p:nvPr/>
        </p:nvSpPr>
        <p:spPr>
          <a:xfrm flipH="1">
            <a:off x="3440333" y="3848476"/>
            <a:ext cx="356143" cy="35614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/>
          <p:cNvSpPr/>
          <p:nvPr/>
        </p:nvSpPr>
        <p:spPr>
          <a:xfrm flipH="1">
            <a:off x="3171037" y="3944031"/>
            <a:ext cx="225159" cy="2251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/>
          <p:cNvSpPr/>
          <p:nvPr/>
        </p:nvSpPr>
        <p:spPr>
          <a:xfrm flipH="1">
            <a:off x="3854040" y="3864664"/>
            <a:ext cx="270414" cy="270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/>
          <p:cNvSpPr/>
          <p:nvPr/>
        </p:nvSpPr>
        <p:spPr>
          <a:xfrm flipH="1">
            <a:off x="2921680" y="3843311"/>
            <a:ext cx="223384" cy="22338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/>
          <p:cNvSpPr/>
          <p:nvPr/>
        </p:nvSpPr>
        <p:spPr>
          <a:xfrm flipH="1">
            <a:off x="2741127" y="4055038"/>
            <a:ext cx="230764" cy="2307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/>
          <p:cNvSpPr/>
          <p:nvPr/>
        </p:nvSpPr>
        <p:spPr>
          <a:xfrm flipH="1">
            <a:off x="2693437" y="3849547"/>
            <a:ext cx="177035" cy="1770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/>
          <p:cNvSpPr/>
          <p:nvPr/>
        </p:nvSpPr>
        <p:spPr>
          <a:xfrm flipH="1">
            <a:off x="2520472" y="3979600"/>
            <a:ext cx="179168" cy="17916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/>
          <p:cNvSpPr/>
          <p:nvPr/>
        </p:nvSpPr>
        <p:spPr>
          <a:xfrm flipH="1">
            <a:off x="2465518" y="3848384"/>
            <a:ext cx="109907" cy="1099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3" name="Oval 92"/>
          <p:cNvSpPr/>
          <p:nvPr/>
        </p:nvSpPr>
        <p:spPr>
          <a:xfrm flipH="1">
            <a:off x="1261472" y="4150225"/>
            <a:ext cx="507048" cy="507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/>
          <p:cNvSpPr/>
          <p:nvPr/>
        </p:nvSpPr>
        <p:spPr>
          <a:xfrm flipH="1">
            <a:off x="2187539" y="3874499"/>
            <a:ext cx="275726" cy="27572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/>
          <p:cNvSpPr/>
          <p:nvPr/>
        </p:nvSpPr>
        <p:spPr>
          <a:xfrm flipH="1">
            <a:off x="1757561" y="3844071"/>
            <a:ext cx="343279" cy="34327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/>
          <p:cNvSpPr/>
          <p:nvPr/>
        </p:nvSpPr>
        <p:spPr>
          <a:xfrm flipH="1">
            <a:off x="2101254" y="4119321"/>
            <a:ext cx="109907" cy="1099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/>
          <p:cNvSpPr/>
          <p:nvPr/>
        </p:nvSpPr>
        <p:spPr>
          <a:xfrm flipH="1">
            <a:off x="1973309" y="4193554"/>
            <a:ext cx="109907" cy="10990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/>
          <p:cNvSpPr/>
          <p:nvPr/>
        </p:nvSpPr>
        <p:spPr>
          <a:xfrm flipH="1">
            <a:off x="1806081" y="4270103"/>
            <a:ext cx="167227" cy="16722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/>
          <p:cNvSpPr/>
          <p:nvPr/>
        </p:nvSpPr>
        <p:spPr>
          <a:xfrm flipH="1">
            <a:off x="1736153" y="4169189"/>
            <a:ext cx="92696" cy="926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/>
          <p:cNvSpPr/>
          <p:nvPr/>
        </p:nvSpPr>
        <p:spPr>
          <a:xfrm flipH="1">
            <a:off x="1609653" y="4637293"/>
            <a:ext cx="278408" cy="27840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1" name="Oval 100"/>
          <p:cNvSpPr/>
          <p:nvPr/>
        </p:nvSpPr>
        <p:spPr>
          <a:xfrm flipH="1">
            <a:off x="1844492" y="4921288"/>
            <a:ext cx="92696" cy="926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2" name="Oval 101"/>
          <p:cNvSpPr/>
          <p:nvPr/>
        </p:nvSpPr>
        <p:spPr>
          <a:xfrm flipH="1">
            <a:off x="1481911" y="4677524"/>
            <a:ext cx="92696" cy="926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/>
          <p:cNvSpPr/>
          <p:nvPr/>
        </p:nvSpPr>
        <p:spPr>
          <a:xfrm flipH="1">
            <a:off x="1751706" y="4484933"/>
            <a:ext cx="136217" cy="1362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/>
          <p:cNvSpPr/>
          <p:nvPr/>
        </p:nvSpPr>
        <p:spPr>
          <a:xfrm flipH="1">
            <a:off x="1074921" y="4112336"/>
            <a:ext cx="195104" cy="1951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/>
          <p:cNvSpPr/>
          <p:nvPr/>
        </p:nvSpPr>
        <p:spPr>
          <a:xfrm flipH="1">
            <a:off x="1142069" y="4337394"/>
            <a:ext cx="92696" cy="926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/>
          <p:cNvSpPr/>
          <p:nvPr/>
        </p:nvSpPr>
        <p:spPr>
          <a:xfrm flipH="1">
            <a:off x="996505" y="4034563"/>
            <a:ext cx="92696" cy="926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/>
          <p:cNvSpPr/>
          <p:nvPr/>
        </p:nvSpPr>
        <p:spPr>
          <a:xfrm flipH="1">
            <a:off x="4046781" y="2024077"/>
            <a:ext cx="130316" cy="13031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/>
          <p:cNvSpPr/>
          <p:nvPr/>
        </p:nvSpPr>
        <p:spPr>
          <a:xfrm flipH="1">
            <a:off x="3813019" y="1687352"/>
            <a:ext cx="299924" cy="2999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/>
          <p:cNvSpPr/>
          <p:nvPr/>
        </p:nvSpPr>
        <p:spPr>
          <a:xfrm flipH="1">
            <a:off x="3607326" y="1699260"/>
            <a:ext cx="163336" cy="163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/>
          <p:cNvSpPr/>
          <p:nvPr/>
        </p:nvSpPr>
        <p:spPr>
          <a:xfrm flipH="1">
            <a:off x="3434094" y="1708466"/>
            <a:ext cx="116472" cy="1164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/>
          <p:cNvSpPr/>
          <p:nvPr/>
        </p:nvSpPr>
        <p:spPr>
          <a:xfrm flipH="1">
            <a:off x="3119105" y="1754120"/>
            <a:ext cx="116472" cy="1164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/>
          <p:cNvSpPr/>
          <p:nvPr/>
        </p:nvSpPr>
        <p:spPr>
          <a:xfrm flipH="1">
            <a:off x="2897515" y="1774458"/>
            <a:ext cx="181635" cy="18163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/>
          <p:cNvSpPr/>
          <p:nvPr/>
        </p:nvSpPr>
        <p:spPr>
          <a:xfrm flipH="1">
            <a:off x="2555015" y="1865820"/>
            <a:ext cx="315949" cy="3159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/>
          <p:cNvSpPr/>
          <p:nvPr/>
        </p:nvSpPr>
        <p:spPr>
          <a:xfrm flipH="1">
            <a:off x="2028903" y="2121852"/>
            <a:ext cx="616625" cy="6166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/>
          <p:cNvSpPr/>
          <p:nvPr/>
        </p:nvSpPr>
        <p:spPr>
          <a:xfrm flipH="1">
            <a:off x="3275334" y="1717150"/>
            <a:ext cx="116472" cy="1164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/>
          <p:cNvSpPr/>
          <p:nvPr/>
        </p:nvSpPr>
        <p:spPr>
          <a:xfrm flipH="1">
            <a:off x="2392257" y="1933098"/>
            <a:ext cx="116472" cy="1164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/>
          <p:cNvSpPr/>
          <p:nvPr/>
        </p:nvSpPr>
        <p:spPr>
          <a:xfrm flipH="1">
            <a:off x="2121371" y="2799349"/>
            <a:ext cx="509797" cy="5097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/>
          <p:cNvSpPr/>
          <p:nvPr/>
        </p:nvSpPr>
        <p:spPr>
          <a:xfrm flipH="1">
            <a:off x="2525735" y="2684719"/>
            <a:ext cx="161267" cy="1612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/>
          <p:cNvSpPr/>
          <p:nvPr/>
        </p:nvSpPr>
        <p:spPr>
          <a:xfrm flipH="1">
            <a:off x="2675664" y="3025210"/>
            <a:ext cx="172876" cy="1728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/>
          <p:cNvSpPr/>
          <p:nvPr/>
        </p:nvSpPr>
        <p:spPr>
          <a:xfrm flipH="1">
            <a:off x="1739682" y="2648936"/>
            <a:ext cx="397193" cy="3971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/>
          <p:cNvSpPr/>
          <p:nvPr/>
        </p:nvSpPr>
        <p:spPr>
          <a:xfrm flipH="1">
            <a:off x="1753414" y="3081884"/>
            <a:ext cx="226117" cy="2261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/>
          <p:cNvSpPr/>
          <p:nvPr/>
        </p:nvSpPr>
        <p:spPr>
          <a:xfrm flipH="1">
            <a:off x="1657061" y="2957801"/>
            <a:ext cx="108153" cy="1081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/>
          <p:cNvSpPr/>
          <p:nvPr/>
        </p:nvSpPr>
        <p:spPr>
          <a:xfrm flipH="1">
            <a:off x="1581839" y="3069034"/>
            <a:ext cx="108153" cy="1081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/>
          <p:cNvSpPr/>
          <p:nvPr/>
        </p:nvSpPr>
        <p:spPr>
          <a:xfrm flipH="1">
            <a:off x="1668449" y="2314766"/>
            <a:ext cx="320798" cy="3207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/>
          <p:cNvSpPr/>
          <p:nvPr/>
        </p:nvSpPr>
        <p:spPr>
          <a:xfrm flipH="1">
            <a:off x="1846800" y="2185947"/>
            <a:ext cx="116472" cy="1164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/>
          <p:cNvSpPr/>
          <p:nvPr/>
        </p:nvSpPr>
        <p:spPr>
          <a:xfrm flipH="1">
            <a:off x="2251792" y="1968584"/>
            <a:ext cx="101217" cy="1012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/>
          <p:cNvSpPr/>
          <p:nvPr/>
        </p:nvSpPr>
        <p:spPr>
          <a:xfrm flipH="1">
            <a:off x="1981193" y="2096787"/>
            <a:ext cx="113825" cy="11382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/>
          <p:cNvSpPr/>
          <p:nvPr/>
        </p:nvSpPr>
        <p:spPr>
          <a:xfrm flipH="1">
            <a:off x="2111470" y="2021591"/>
            <a:ext cx="101217" cy="1012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/>
          <p:cNvSpPr/>
          <p:nvPr/>
        </p:nvSpPr>
        <p:spPr>
          <a:xfrm flipH="1">
            <a:off x="1270068" y="2528422"/>
            <a:ext cx="465086" cy="4650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/>
          <p:cNvSpPr/>
          <p:nvPr/>
        </p:nvSpPr>
        <p:spPr>
          <a:xfrm flipH="1">
            <a:off x="1555898" y="2419811"/>
            <a:ext cx="61307" cy="6130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/>
          <p:cNvSpPr/>
          <p:nvPr/>
        </p:nvSpPr>
        <p:spPr>
          <a:xfrm flipH="1">
            <a:off x="1044739" y="2881145"/>
            <a:ext cx="267064" cy="26706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/>
          <p:cNvSpPr/>
          <p:nvPr/>
        </p:nvSpPr>
        <p:spPr>
          <a:xfrm flipH="1">
            <a:off x="990269" y="3145984"/>
            <a:ext cx="86959" cy="869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/>
          <p:cNvSpPr/>
          <p:nvPr/>
        </p:nvSpPr>
        <p:spPr>
          <a:xfrm flipH="1">
            <a:off x="1414393" y="3007134"/>
            <a:ext cx="136261" cy="13626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/>
          <p:cNvSpPr/>
          <p:nvPr/>
        </p:nvSpPr>
        <p:spPr>
          <a:xfrm flipH="1">
            <a:off x="1322323" y="3017902"/>
            <a:ext cx="70852" cy="7085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/>
          <p:cNvSpPr/>
          <p:nvPr/>
        </p:nvSpPr>
        <p:spPr>
          <a:xfrm flipH="1">
            <a:off x="1860030" y="3348458"/>
            <a:ext cx="86959" cy="869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/>
          <p:cNvSpPr/>
          <p:nvPr/>
        </p:nvSpPr>
        <p:spPr>
          <a:xfrm flipH="1">
            <a:off x="4879458" y="3199024"/>
            <a:ext cx="645524" cy="64552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/>
          <p:cNvSpPr/>
          <p:nvPr/>
        </p:nvSpPr>
        <p:spPr>
          <a:xfrm flipH="1">
            <a:off x="5381131" y="3099655"/>
            <a:ext cx="153035" cy="15303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/>
          <p:cNvSpPr/>
          <p:nvPr/>
        </p:nvSpPr>
        <p:spPr>
          <a:xfrm flipH="1">
            <a:off x="4507876" y="3451047"/>
            <a:ext cx="312660" cy="3126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/>
          <p:cNvSpPr/>
          <p:nvPr/>
        </p:nvSpPr>
        <p:spPr>
          <a:xfrm flipH="1">
            <a:off x="1956742" y="3308068"/>
            <a:ext cx="495890" cy="49589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/>
          <p:cNvSpPr/>
          <p:nvPr/>
        </p:nvSpPr>
        <p:spPr>
          <a:xfrm flipH="1">
            <a:off x="2033696" y="3181873"/>
            <a:ext cx="86959" cy="869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/>
          <p:cNvSpPr/>
          <p:nvPr/>
        </p:nvSpPr>
        <p:spPr>
          <a:xfrm flipH="1">
            <a:off x="2496624" y="3321056"/>
            <a:ext cx="475266" cy="4752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/>
          <p:cNvSpPr/>
          <p:nvPr/>
        </p:nvSpPr>
        <p:spPr>
          <a:xfrm flipH="1">
            <a:off x="2993248" y="3352292"/>
            <a:ext cx="225159" cy="2251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/>
          <p:cNvSpPr/>
          <p:nvPr/>
        </p:nvSpPr>
        <p:spPr>
          <a:xfrm flipH="1">
            <a:off x="3108056" y="3631574"/>
            <a:ext cx="179168" cy="179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/>
          <p:cNvSpPr/>
          <p:nvPr/>
        </p:nvSpPr>
        <p:spPr>
          <a:xfrm flipH="1">
            <a:off x="3317673" y="3356687"/>
            <a:ext cx="385844" cy="3858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/>
          <p:cNvSpPr/>
          <p:nvPr/>
        </p:nvSpPr>
        <p:spPr>
          <a:xfrm flipH="1">
            <a:off x="3353953" y="3770052"/>
            <a:ext cx="86959" cy="869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/>
          <p:cNvSpPr/>
          <p:nvPr/>
        </p:nvSpPr>
        <p:spPr>
          <a:xfrm flipH="1">
            <a:off x="4071660" y="3268854"/>
            <a:ext cx="356143" cy="35614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/>
          <p:cNvSpPr/>
          <p:nvPr/>
        </p:nvSpPr>
        <p:spPr>
          <a:xfrm flipH="1">
            <a:off x="4233745" y="3656776"/>
            <a:ext cx="194115" cy="1941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/>
          <p:cNvSpPr/>
          <p:nvPr/>
        </p:nvSpPr>
        <p:spPr>
          <a:xfrm flipH="1">
            <a:off x="4023416" y="3655839"/>
            <a:ext cx="153035" cy="15303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/>
          <p:cNvSpPr/>
          <p:nvPr/>
        </p:nvSpPr>
        <p:spPr>
          <a:xfrm flipH="1">
            <a:off x="2984861" y="3687989"/>
            <a:ext cx="96642" cy="9664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/>
          <p:cNvSpPr/>
          <p:nvPr/>
        </p:nvSpPr>
        <p:spPr>
          <a:xfrm flipH="1">
            <a:off x="3756225" y="3316991"/>
            <a:ext cx="259199" cy="2591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/>
          <p:cNvSpPr/>
          <p:nvPr/>
        </p:nvSpPr>
        <p:spPr>
          <a:xfrm flipH="1">
            <a:off x="3742462" y="3660647"/>
            <a:ext cx="156960" cy="1569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Freeform 5"/>
          <p:cNvSpPr>
            <a:spLocks noEditPoints="1"/>
          </p:cNvSpPr>
          <p:nvPr/>
        </p:nvSpPr>
        <p:spPr bwMode="auto">
          <a:xfrm>
            <a:off x="2152718" y="4368747"/>
            <a:ext cx="618987" cy="620089"/>
          </a:xfrm>
          <a:custGeom>
            <a:avLst/>
            <a:gdLst>
              <a:gd name="T0" fmla="*/ 1124 w 1124"/>
              <a:gd name="T1" fmla="*/ 369 h 1126"/>
              <a:gd name="T2" fmla="*/ 754 w 1124"/>
              <a:gd name="T3" fmla="*/ 0 h 1126"/>
              <a:gd name="T4" fmla="*/ 108 w 1124"/>
              <a:gd name="T5" fmla="*/ 646 h 1126"/>
              <a:gd name="T6" fmla="*/ 0 w 1124"/>
              <a:gd name="T7" fmla="*/ 1126 h 1126"/>
              <a:gd name="T8" fmla="*/ 477 w 1124"/>
              <a:gd name="T9" fmla="*/ 1015 h 1126"/>
              <a:gd name="T10" fmla="*/ 1124 w 1124"/>
              <a:gd name="T11" fmla="*/ 369 h 1126"/>
              <a:gd name="T12" fmla="*/ 446 w 1124"/>
              <a:gd name="T13" fmla="*/ 944 h 1126"/>
              <a:gd name="T14" fmla="*/ 387 w 1124"/>
              <a:gd name="T15" fmla="*/ 885 h 1126"/>
              <a:gd name="T16" fmla="*/ 962 w 1124"/>
              <a:gd name="T17" fmla="*/ 310 h 1126"/>
              <a:gd name="T18" fmla="*/ 1022 w 1124"/>
              <a:gd name="T19" fmla="*/ 369 h 1126"/>
              <a:gd name="T20" fmla="*/ 446 w 1124"/>
              <a:gd name="T21" fmla="*/ 944 h 1126"/>
              <a:gd name="T22" fmla="*/ 232 w 1124"/>
              <a:gd name="T23" fmla="*/ 997 h 1126"/>
              <a:gd name="T24" fmla="*/ 127 w 1124"/>
              <a:gd name="T25" fmla="*/ 892 h 1126"/>
              <a:gd name="T26" fmla="*/ 167 w 1124"/>
              <a:gd name="T27" fmla="*/ 715 h 1126"/>
              <a:gd name="T28" fmla="*/ 227 w 1124"/>
              <a:gd name="T29" fmla="*/ 775 h 1126"/>
              <a:gd name="T30" fmla="*/ 226 w 1124"/>
              <a:gd name="T31" fmla="*/ 775 h 1126"/>
              <a:gd name="T32" fmla="*/ 362 w 1124"/>
              <a:gd name="T33" fmla="*/ 911 h 1126"/>
              <a:gd name="T34" fmla="*/ 362 w 1124"/>
              <a:gd name="T35" fmla="*/ 910 h 1126"/>
              <a:gd name="T36" fmla="*/ 408 w 1124"/>
              <a:gd name="T37" fmla="*/ 957 h 1126"/>
              <a:gd name="T38" fmla="*/ 232 w 1124"/>
              <a:gd name="T39" fmla="*/ 997 h 1126"/>
              <a:gd name="T40" fmla="*/ 937 w 1124"/>
              <a:gd name="T41" fmla="*/ 284 h 1126"/>
              <a:gd name="T42" fmla="*/ 362 w 1124"/>
              <a:gd name="T43" fmla="*/ 859 h 1126"/>
              <a:gd name="T44" fmla="*/ 278 w 1124"/>
              <a:gd name="T45" fmla="*/ 775 h 1126"/>
              <a:gd name="T46" fmla="*/ 853 w 1124"/>
              <a:gd name="T47" fmla="*/ 200 h 1126"/>
              <a:gd name="T48" fmla="*/ 937 w 1124"/>
              <a:gd name="T49" fmla="*/ 284 h 1126"/>
              <a:gd name="T50" fmla="*/ 754 w 1124"/>
              <a:gd name="T51" fmla="*/ 102 h 1126"/>
              <a:gd name="T52" fmla="*/ 827 w 1124"/>
              <a:gd name="T53" fmla="*/ 175 h 1126"/>
              <a:gd name="T54" fmla="*/ 252 w 1124"/>
              <a:gd name="T55" fmla="*/ 750 h 1126"/>
              <a:gd name="T56" fmla="*/ 179 w 1124"/>
              <a:gd name="T57" fmla="*/ 677 h 1126"/>
              <a:gd name="T58" fmla="*/ 754 w 1124"/>
              <a:gd name="T59" fmla="*/ 102 h 1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24" h="1126">
                <a:moveTo>
                  <a:pt x="1124" y="369"/>
                </a:moveTo>
                <a:lnTo>
                  <a:pt x="754" y="0"/>
                </a:lnTo>
                <a:lnTo>
                  <a:pt x="108" y="646"/>
                </a:lnTo>
                <a:lnTo>
                  <a:pt x="0" y="1126"/>
                </a:lnTo>
                <a:lnTo>
                  <a:pt x="477" y="1015"/>
                </a:lnTo>
                <a:lnTo>
                  <a:pt x="1124" y="369"/>
                </a:lnTo>
                <a:close/>
                <a:moveTo>
                  <a:pt x="446" y="944"/>
                </a:moveTo>
                <a:lnTo>
                  <a:pt x="387" y="885"/>
                </a:lnTo>
                <a:lnTo>
                  <a:pt x="962" y="310"/>
                </a:lnTo>
                <a:lnTo>
                  <a:pt x="1022" y="369"/>
                </a:lnTo>
                <a:lnTo>
                  <a:pt x="446" y="944"/>
                </a:lnTo>
                <a:close/>
                <a:moveTo>
                  <a:pt x="232" y="997"/>
                </a:moveTo>
                <a:lnTo>
                  <a:pt x="127" y="892"/>
                </a:lnTo>
                <a:lnTo>
                  <a:pt x="167" y="715"/>
                </a:lnTo>
                <a:lnTo>
                  <a:pt x="227" y="775"/>
                </a:lnTo>
                <a:lnTo>
                  <a:pt x="226" y="775"/>
                </a:lnTo>
                <a:lnTo>
                  <a:pt x="362" y="911"/>
                </a:lnTo>
                <a:lnTo>
                  <a:pt x="362" y="910"/>
                </a:lnTo>
                <a:lnTo>
                  <a:pt x="408" y="957"/>
                </a:lnTo>
                <a:lnTo>
                  <a:pt x="232" y="997"/>
                </a:lnTo>
                <a:close/>
                <a:moveTo>
                  <a:pt x="937" y="284"/>
                </a:moveTo>
                <a:lnTo>
                  <a:pt x="362" y="859"/>
                </a:lnTo>
                <a:lnTo>
                  <a:pt x="278" y="775"/>
                </a:lnTo>
                <a:lnTo>
                  <a:pt x="853" y="200"/>
                </a:lnTo>
                <a:lnTo>
                  <a:pt x="937" y="284"/>
                </a:lnTo>
                <a:close/>
                <a:moveTo>
                  <a:pt x="754" y="102"/>
                </a:moveTo>
                <a:lnTo>
                  <a:pt x="827" y="175"/>
                </a:lnTo>
                <a:lnTo>
                  <a:pt x="252" y="750"/>
                </a:lnTo>
                <a:lnTo>
                  <a:pt x="179" y="677"/>
                </a:lnTo>
                <a:lnTo>
                  <a:pt x="754" y="10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1"/>
              </a:solidFill>
            </a:endParaRPr>
          </a:p>
        </p:txBody>
      </p:sp>
      <p:grpSp>
        <p:nvGrpSpPr>
          <p:cNvPr id="153" name="Group 152"/>
          <p:cNvGrpSpPr/>
          <p:nvPr/>
        </p:nvGrpSpPr>
        <p:grpSpPr>
          <a:xfrm>
            <a:off x="3173570" y="4897686"/>
            <a:ext cx="456461" cy="442948"/>
            <a:chOff x="7961313" y="1244600"/>
            <a:chExt cx="482600" cy="468313"/>
          </a:xfrm>
          <a:solidFill>
            <a:schemeClr val="bg2"/>
          </a:solidFill>
        </p:grpSpPr>
        <p:sp>
          <p:nvSpPr>
            <p:cNvPr id="154" name="Freeform 17"/>
            <p:cNvSpPr>
              <a:spLocks noEditPoints="1"/>
            </p:cNvSpPr>
            <p:nvPr/>
          </p:nvSpPr>
          <p:spPr bwMode="auto">
            <a:xfrm>
              <a:off x="7961313" y="1244600"/>
              <a:ext cx="482600" cy="468313"/>
            </a:xfrm>
            <a:custGeom>
              <a:avLst/>
              <a:gdLst>
                <a:gd name="T0" fmla="*/ 117 w 128"/>
                <a:gd name="T1" fmla="*/ 0 h 122"/>
                <a:gd name="T2" fmla="*/ 11 w 128"/>
                <a:gd name="T3" fmla="*/ 0 h 122"/>
                <a:gd name="T4" fmla="*/ 0 w 128"/>
                <a:gd name="T5" fmla="*/ 11 h 122"/>
                <a:gd name="T6" fmla="*/ 0 w 128"/>
                <a:gd name="T7" fmla="*/ 93 h 122"/>
                <a:gd name="T8" fmla="*/ 11 w 128"/>
                <a:gd name="T9" fmla="*/ 104 h 122"/>
                <a:gd name="T10" fmla="*/ 43 w 128"/>
                <a:gd name="T11" fmla="*/ 104 h 122"/>
                <a:gd name="T12" fmla="*/ 37 w 128"/>
                <a:gd name="T13" fmla="*/ 110 h 122"/>
                <a:gd name="T14" fmla="*/ 34 w 128"/>
                <a:gd name="T15" fmla="*/ 113 h 122"/>
                <a:gd name="T16" fmla="*/ 34 w 128"/>
                <a:gd name="T17" fmla="*/ 118 h 122"/>
                <a:gd name="T18" fmla="*/ 42 w 128"/>
                <a:gd name="T19" fmla="*/ 122 h 122"/>
                <a:gd name="T20" fmla="*/ 86 w 128"/>
                <a:gd name="T21" fmla="*/ 122 h 122"/>
                <a:gd name="T22" fmla="*/ 94 w 128"/>
                <a:gd name="T23" fmla="*/ 118 h 122"/>
                <a:gd name="T24" fmla="*/ 94 w 128"/>
                <a:gd name="T25" fmla="*/ 113 h 122"/>
                <a:gd name="T26" fmla="*/ 91 w 128"/>
                <a:gd name="T27" fmla="*/ 110 h 122"/>
                <a:gd name="T28" fmla="*/ 85 w 128"/>
                <a:gd name="T29" fmla="*/ 104 h 122"/>
                <a:gd name="T30" fmla="*/ 117 w 128"/>
                <a:gd name="T31" fmla="*/ 104 h 122"/>
                <a:gd name="T32" fmla="*/ 128 w 128"/>
                <a:gd name="T33" fmla="*/ 93 h 122"/>
                <a:gd name="T34" fmla="*/ 128 w 128"/>
                <a:gd name="T35" fmla="*/ 11 h 122"/>
                <a:gd name="T36" fmla="*/ 117 w 128"/>
                <a:gd name="T37" fmla="*/ 0 h 122"/>
                <a:gd name="T38" fmla="*/ 88 w 128"/>
                <a:gd name="T39" fmla="*/ 113 h 122"/>
                <a:gd name="T40" fmla="*/ 90 w 128"/>
                <a:gd name="T41" fmla="*/ 116 h 122"/>
                <a:gd name="T42" fmla="*/ 90 w 128"/>
                <a:gd name="T43" fmla="*/ 116 h 122"/>
                <a:gd name="T44" fmla="*/ 86 w 128"/>
                <a:gd name="T45" fmla="*/ 118 h 122"/>
                <a:gd name="T46" fmla="*/ 42 w 128"/>
                <a:gd name="T47" fmla="*/ 118 h 122"/>
                <a:gd name="T48" fmla="*/ 38 w 128"/>
                <a:gd name="T49" fmla="*/ 116 h 122"/>
                <a:gd name="T50" fmla="*/ 38 w 128"/>
                <a:gd name="T51" fmla="*/ 116 h 122"/>
                <a:gd name="T52" fmla="*/ 38 w 128"/>
                <a:gd name="T53" fmla="*/ 116 h 122"/>
                <a:gd name="T54" fmla="*/ 40 w 128"/>
                <a:gd name="T55" fmla="*/ 113 h 122"/>
                <a:gd name="T56" fmla="*/ 48 w 128"/>
                <a:gd name="T57" fmla="*/ 104 h 122"/>
                <a:gd name="T58" fmla="*/ 80 w 128"/>
                <a:gd name="T59" fmla="*/ 104 h 122"/>
                <a:gd name="T60" fmla="*/ 88 w 128"/>
                <a:gd name="T61" fmla="*/ 113 h 122"/>
                <a:gd name="T62" fmla="*/ 120 w 128"/>
                <a:gd name="T63" fmla="*/ 93 h 122"/>
                <a:gd name="T64" fmla="*/ 117 w 128"/>
                <a:gd name="T65" fmla="*/ 96 h 122"/>
                <a:gd name="T66" fmla="*/ 11 w 128"/>
                <a:gd name="T67" fmla="*/ 96 h 122"/>
                <a:gd name="T68" fmla="*/ 8 w 128"/>
                <a:gd name="T69" fmla="*/ 93 h 122"/>
                <a:gd name="T70" fmla="*/ 8 w 128"/>
                <a:gd name="T71" fmla="*/ 11 h 122"/>
                <a:gd name="T72" fmla="*/ 11 w 128"/>
                <a:gd name="T73" fmla="*/ 8 h 122"/>
                <a:gd name="T74" fmla="*/ 117 w 128"/>
                <a:gd name="T75" fmla="*/ 8 h 122"/>
                <a:gd name="T76" fmla="*/ 120 w 128"/>
                <a:gd name="T77" fmla="*/ 11 h 122"/>
                <a:gd name="T78" fmla="*/ 120 w 128"/>
                <a:gd name="T79" fmla="*/ 9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8" h="122">
                  <a:moveTo>
                    <a:pt x="11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9"/>
                    <a:pt x="5" y="104"/>
                    <a:pt x="11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1" y="106"/>
                    <a:pt x="39" y="109"/>
                    <a:pt x="37" y="110"/>
                  </a:cubicBezTo>
                  <a:cubicBezTo>
                    <a:pt x="36" y="111"/>
                    <a:pt x="35" y="112"/>
                    <a:pt x="34" y="113"/>
                  </a:cubicBezTo>
                  <a:cubicBezTo>
                    <a:pt x="34" y="114"/>
                    <a:pt x="33" y="116"/>
                    <a:pt x="34" y="118"/>
                  </a:cubicBezTo>
                  <a:cubicBezTo>
                    <a:pt x="35" y="120"/>
                    <a:pt x="37" y="122"/>
                    <a:pt x="42" y="122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91" y="122"/>
                    <a:pt x="93" y="120"/>
                    <a:pt x="94" y="118"/>
                  </a:cubicBezTo>
                  <a:cubicBezTo>
                    <a:pt x="95" y="116"/>
                    <a:pt x="94" y="114"/>
                    <a:pt x="94" y="113"/>
                  </a:cubicBezTo>
                  <a:cubicBezTo>
                    <a:pt x="93" y="112"/>
                    <a:pt x="92" y="111"/>
                    <a:pt x="91" y="110"/>
                  </a:cubicBezTo>
                  <a:cubicBezTo>
                    <a:pt x="89" y="109"/>
                    <a:pt x="87" y="106"/>
                    <a:pt x="85" y="104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23" y="104"/>
                    <a:pt x="128" y="99"/>
                    <a:pt x="128" y="9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28" y="5"/>
                    <a:pt x="123" y="0"/>
                    <a:pt x="117" y="0"/>
                  </a:cubicBezTo>
                  <a:close/>
                  <a:moveTo>
                    <a:pt x="88" y="113"/>
                  </a:moveTo>
                  <a:cubicBezTo>
                    <a:pt x="89" y="114"/>
                    <a:pt x="90" y="115"/>
                    <a:pt x="90" y="116"/>
                  </a:cubicBezTo>
                  <a:cubicBezTo>
                    <a:pt x="90" y="116"/>
                    <a:pt x="91" y="116"/>
                    <a:pt x="90" y="116"/>
                  </a:cubicBezTo>
                  <a:cubicBezTo>
                    <a:pt x="90" y="117"/>
                    <a:pt x="88" y="118"/>
                    <a:pt x="86" y="118"/>
                  </a:cubicBezTo>
                  <a:cubicBezTo>
                    <a:pt x="42" y="118"/>
                    <a:pt x="42" y="118"/>
                    <a:pt x="42" y="118"/>
                  </a:cubicBezTo>
                  <a:cubicBezTo>
                    <a:pt x="40" y="118"/>
                    <a:pt x="38" y="117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9" y="114"/>
                    <a:pt x="40" y="113"/>
                  </a:cubicBezTo>
                  <a:cubicBezTo>
                    <a:pt x="44" y="109"/>
                    <a:pt x="47" y="106"/>
                    <a:pt x="48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81" y="106"/>
                    <a:pt x="84" y="109"/>
                    <a:pt x="88" y="113"/>
                  </a:cubicBezTo>
                  <a:close/>
                  <a:moveTo>
                    <a:pt x="120" y="93"/>
                  </a:moveTo>
                  <a:cubicBezTo>
                    <a:pt x="120" y="95"/>
                    <a:pt x="119" y="96"/>
                    <a:pt x="117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9" y="96"/>
                    <a:pt x="8" y="95"/>
                    <a:pt x="8" y="9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9" y="8"/>
                    <a:pt x="120" y="9"/>
                    <a:pt x="120" y="11"/>
                  </a:cubicBezTo>
                  <a:lnTo>
                    <a:pt x="1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18"/>
            <p:cNvSpPr>
              <a:spLocks noEditPoints="1"/>
            </p:cNvSpPr>
            <p:nvPr/>
          </p:nvSpPr>
          <p:spPr bwMode="auto">
            <a:xfrm>
              <a:off x="8021638" y="1306513"/>
              <a:ext cx="361950" cy="244475"/>
            </a:xfrm>
            <a:custGeom>
              <a:avLst/>
              <a:gdLst>
                <a:gd name="T0" fmla="*/ 89 w 96"/>
                <a:gd name="T1" fmla="*/ 0 h 64"/>
                <a:gd name="T2" fmla="*/ 7 w 96"/>
                <a:gd name="T3" fmla="*/ 0 h 64"/>
                <a:gd name="T4" fmla="*/ 0 w 96"/>
                <a:gd name="T5" fmla="*/ 7 h 64"/>
                <a:gd name="T6" fmla="*/ 0 w 96"/>
                <a:gd name="T7" fmla="*/ 57 h 64"/>
                <a:gd name="T8" fmla="*/ 7 w 96"/>
                <a:gd name="T9" fmla="*/ 64 h 64"/>
                <a:gd name="T10" fmla="*/ 89 w 96"/>
                <a:gd name="T11" fmla="*/ 64 h 64"/>
                <a:gd name="T12" fmla="*/ 96 w 96"/>
                <a:gd name="T13" fmla="*/ 57 h 64"/>
                <a:gd name="T14" fmla="*/ 96 w 96"/>
                <a:gd name="T15" fmla="*/ 7 h 64"/>
                <a:gd name="T16" fmla="*/ 89 w 96"/>
                <a:gd name="T17" fmla="*/ 0 h 64"/>
                <a:gd name="T18" fmla="*/ 92 w 96"/>
                <a:gd name="T19" fmla="*/ 57 h 64"/>
                <a:gd name="T20" fmla="*/ 89 w 96"/>
                <a:gd name="T21" fmla="*/ 60 h 64"/>
                <a:gd name="T22" fmla="*/ 7 w 96"/>
                <a:gd name="T23" fmla="*/ 60 h 64"/>
                <a:gd name="T24" fmla="*/ 4 w 96"/>
                <a:gd name="T25" fmla="*/ 57 h 64"/>
                <a:gd name="T26" fmla="*/ 4 w 96"/>
                <a:gd name="T27" fmla="*/ 7 h 64"/>
                <a:gd name="T28" fmla="*/ 7 w 96"/>
                <a:gd name="T29" fmla="*/ 4 h 64"/>
                <a:gd name="T30" fmla="*/ 89 w 96"/>
                <a:gd name="T31" fmla="*/ 4 h 64"/>
                <a:gd name="T32" fmla="*/ 92 w 96"/>
                <a:gd name="T33" fmla="*/ 7 h 64"/>
                <a:gd name="T34" fmla="*/ 92 w 96"/>
                <a:gd name="T35" fmla="*/ 5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64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61"/>
                    <a:pt x="3" y="64"/>
                    <a:pt x="7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93" y="64"/>
                    <a:pt x="96" y="61"/>
                    <a:pt x="96" y="5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close/>
                  <a:moveTo>
                    <a:pt x="92" y="57"/>
                  </a:moveTo>
                  <a:cubicBezTo>
                    <a:pt x="92" y="59"/>
                    <a:pt x="91" y="60"/>
                    <a:pt x="8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5" y="60"/>
                    <a:pt x="4" y="59"/>
                    <a:pt x="4" y="5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5" y="4"/>
                    <a:pt x="7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1" y="4"/>
                    <a:pt x="92" y="5"/>
                    <a:pt x="92" y="7"/>
                  </a:cubicBezTo>
                  <a:lnTo>
                    <a:pt x="92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19"/>
            <p:cNvSpPr>
              <a:spLocks noEditPoints="1"/>
            </p:cNvSpPr>
            <p:nvPr/>
          </p:nvSpPr>
          <p:spPr bwMode="auto">
            <a:xfrm>
              <a:off x="8180388" y="1558925"/>
              <a:ext cx="44450" cy="46038"/>
            </a:xfrm>
            <a:custGeom>
              <a:avLst/>
              <a:gdLst>
                <a:gd name="T0" fmla="*/ 6 w 12"/>
                <a:gd name="T1" fmla="*/ 0 h 12"/>
                <a:gd name="T2" fmla="*/ 0 w 12"/>
                <a:gd name="T3" fmla="*/ 6 h 12"/>
                <a:gd name="T4" fmla="*/ 6 w 12"/>
                <a:gd name="T5" fmla="*/ 12 h 12"/>
                <a:gd name="T6" fmla="*/ 12 w 12"/>
                <a:gd name="T7" fmla="*/ 6 h 12"/>
                <a:gd name="T8" fmla="*/ 6 w 12"/>
                <a:gd name="T9" fmla="*/ 0 h 12"/>
                <a:gd name="T10" fmla="*/ 6 w 12"/>
                <a:gd name="T11" fmla="*/ 8 h 12"/>
                <a:gd name="T12" fmla="*/ 4 w 12"/>
                <a:gd name="T13" fmla="*/ 6 h 12"/>
                <a:gd name="T14" fmla="*/ 6 w 12"/>
                <a:gd name="T15" fmla="*/ 4 h 12"/>
                <a:gd name="T16" fmla="*/ 8 w 12"/>
                <a:gd name="T17" fmla="*/ 6 h 12"/>
                <a:gd name="T18" fmla="*/ 6 w 1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" h="12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9" y="12"/>
                    <a:pt x="12" y="9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lose/>
                  <a:moveTo>
                    <a:pt x="6" y="8"/>
                  </a:moveTo>
                  <a:cubicBezTo>
                    <a:pt x="5" y="8"/>
                    <a:pt x="4" y="7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7" y="4"/>
                    <a:pt x="8" y="5"/>
                    <a:pt x="8" y="6"/>
                  </a:cubicBezTo>
                  <a:cubicBezTo>
                    <a:pt x="8" y="7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Freeform 20"/>
            <p:cNvSpPr>
              <a:spLocks/>
            </p:cNvSpPr>
            <p:nvPr/>
          </p:nvSpPr>
          <p:spPr bwMode="auto">
            <a:xfrm>
              <a:off x="8142288" y="1428750"/>
              <a:ext cx="44450" cy="92075"/>
            </a:xfrm>
            <a:custGeom>
              <a:avLst/>
              <a:gdLst>
                <a:gd name="T0" fmla="*/ 9 w 12"/>
                <a:gd name="T1" fmla="*/ 0 h 24"/>
                <a:gd name="T2" fmla="*/ 3 w 12"/>
                <a:gd name="T3" fmla="*/ 0 h 24"/>
                <a:gd name="T4" fmla="*/ 0 w 12"/>
                <a:gd name="T5" fmla="*/ 3 h 24"/>
                <a:gd name="T6" fmla="*/ 0 w 12"/>
                <a:gd name="T7" fmla="*/ 21 h 24"/>
                <a:gd name="T8" fmla="*/ 3 w 12"/>
                <a:gd name="T9" fmla="*/ 24 h 24"/>
                <a:gd name="T10" fmla="*/ 9 w 12"/>
                <a:gd name="T11" fmla="*/ 24 h 24"/>
                <a:gd name="T12" fmla="*/ 12 w 12"/>
                <a:gd name="T13" fmla="*/ 21 h 24"/>
                <a:gd name="T14" fmla="*/ 12 w 12"/>
                <a:gd name="T15" fmla="*/ 3 h 24"/>
                <a:gd name="T16" fmla="*/ 9 w 12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4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1" y="24"/>
                    <a:pt x="3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24"/>
                    <a:pt x="12" y="22"/>
                    <a:pt x="12" y="21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8" name="Freeform 21"/>
            <p:cNvSpPr>
              <a:spLocks/>
            </p:cNvSpPr>
            <p:nvPr/>
          </p:nvSpPr>
          <p:spPr bwMode="auto">
            <a:xfrm>
              <a:off x="8293100" y="1336675"/>
              <a:ext cx="44450" cy="184150"/>
            </a:xfrm>
            <a:custGeom>
              <a:avLst/>
              <a:gdLst>
                <a:gd name="T0" fmla="*/ 9 w 12"/>
                <a:gd name="T1" fmla="*/ 0 h 48"/>
                <a:gd name="T2" fmla="*/ 3 w 12"/>
                <a:gd name="T3" fmla="*/ 0 h 48"/>
                <a:gd name="T4" fmla="*/ 0 w 12"/>
                <a:gd name="T5" fmla="*/ 3 h 48"/>
                <a:gd name="T6" fmla="*/ 0 w 12"/>
                <a:gd name="T7" fmla="*/ 45 h 48"/>
                <a:gd name="T8" fmla="*/ 3 w 12"/>
                <a:gd name="T9" fmla="*/ 48 h 48"/>
                <a:gd name="T10" fmla="*/ 9 w 12"/>
                <a:gd name="T11" fmla="*/ 48 h 48"/>
                <a:gd name="T12" fmla="*/ 12 w 12"/>
                <a:gd name="T13" fmla="*/ 45 h 48"/>
                <a:gd name="T14" fmla="*/ 12 w 12"/>
                <a:gd name="T15" fmla="*/ 3 h 48"/>
                <a:gd name="T16" fmla="*/ 9 w 12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8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1" y="48"/>
                    <a:pt x="3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11" y="48"/>
                    <a:pt x="12" y="47"/>
                    <a:pt x="12" y="4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9" name="Freeform 22"/>
            <p:cNvSpPr>
              <a:spLocks/>
            </p:cNvSpPr>
            <p:nvPr/>
          </p:nvSpPr>
          <p:spPr bwMode="auto">
            <a:xfrm>
              <a:off x="8216900" y="1398588"/>
              <a:ext cx="46037" cy="122238"/>
            </a:xfrm>
            <a:custGeom>
              <a:avLst/>
              <a:gdLst>
                <a:gd name="T0" fmla="*/ 9 w 12"/>
                <a:gd name="T1" fmla="*/ 0 h 32"/>
                <a:gd name="T2" fmla="*/ 3 w 12"/>
                <a:gd name="T3" fmla="*/ 0 h 32"/>
                <a:gd name="T4" fmla="*/ 0 w 12"/>
                <a:gd name="T5" fmla="*/ 3 h 32"/>
                <a:gd name="T6" fmla="*/ 0 w 12"/>
                <a:gd name="T7" fmla="*/ 29 h 32"/>
                <a:gd name="T8" fmla="*/ 3 w 12"/>
                <a:gd name="T9" fmla="*/ 32 h 32"/>
                <a:gd name="T10" fmla="*/ 9 w 12"/>
                <a:gd name="T11" fmla="*/ 32 h 32"/>
                <a:gd name="T12" fmla="*/ 12 w 12"/>
                <a:gd name="T13" fmla="*/ 29 h 32"/>
                <a:gd name="T14" fmla="*/ 12 w 12"/>
                <a:gd name="T15" fmla="*/ 3 h 32"/>
                <a:gd name="T16" fmla="*/ 9 w 12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32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1"/>
                    <a:pt x="1" y="32"/>
                    <a:pt x="3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1" y="32"/>
                    <a:pt x="12" y="31"/>
                    <a:pt x="12" y="29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60" name="Freeform 23"/>
            <p:cNvSpPr>
              <a:spLocks/>
            </p:cNvSpPr>
            <p:nvPr/>
          </p:nvSpPr>
          <p:spPr bwMode="auto">
            <a:xfrm>
              <a:off x="8066088" y="1368425"/>
              <a:ext cx="46037" cy="152400"/>
            </a:xfrm>
            <a:custGeom>
              <a:avLst/>
              <a:gdLst>
                <a:gd name="T0" fmla="*/ 9 w 12"/>
                <a:gd name="T1" fmla="*/ 0 h 40"/>
                <a:gd name="T2" fmla="*/ 3 w 12"/>
                <a:gd name="T3" fmla="*/ 0 h 40"/>
                <a:gd name="T4" fmla="*/ 0 w 12"/>
                <a:gd name="T5" fmla="*/ 3 h 40"/>
                <a:gd name="T6" fmla="*/ 0 w 12"/>
                <a:gd name="T7" fmla="*/ 37 h 40"/>
                <a:gd name="T8" fmla="*/ 3 w 12"/>
                <a:gd name="T9" fmla="*/ 40 h 40"/>
                <a:gd name="T10" fmla="*/ 9 w 12"/>
                <a:gd name="T11" fmla="*/ 40 h 40"/>
                <a:gd name="T12" fmla="*/ 12 w 12"/>
                <a:gd name="T13" fmla="*/ 37 h 40"/>
                <a:gd name="T14" fmla="*/ 12 w 12"/>
                <a:gd name="T15" fmla="*/ 3 h 40"/>
                <a:gd name="T16" fmla="*/ 9 w 12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40">
                  <a:moveTo>
                    <a:pt x="9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9"/>
                    <a:pt x="1" y="40"/>
                    <a:pt x="3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11" y="40"/>
                    <a:pt x="12" y="39"/>
                    <a:pt x="12" y="3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4335542" y="4012289"/>
            <a:ext cx="403584" cy="385028"/>
            <a:chOff x="4849813" y="501081"/>
            <a:chExt cx="1104900" cy="1054100"/>
          </a:xfrm>
          <a:solidFill>
            <a:schemeClr val="bg2"/>
          </a:solidFill>
        </p:grpSpPr>
        <p:sp>
          <p:nvSpPr>
            <p:cNvPr id="162" name="Freeform 5"/>
            <p:cNvSpPr>
              <a:spLocks noEditPoints="1"/>
            </p:cNvSpPr>
            <p:nvPr/>
          </p:nvSpPr>
          <p:spPr bwMode="auto">
            <a:xfrm>
              <a:off x="4849813" y="501081"/>
              <a:ext cx="1104900" cy="1054100"/>
            </a:xfrm>
            <a:custGeom>
              <a:avLst/>
              <a:gdLst>
                <a:gd name="T0" fmla="*/ 482 w 526"/>
                <a:gd name="T1" fmla="*/ 0 h 502"/>
                <a:gd name="T2" fmla="*/ 44 w 526"/>
                <a:gd name="T3" fmla="*/ 0 h 502"/>
                <a:gd name="T4" fmla="*/ 0 w 526"/>
                <a:gd name="T5" fmla="*/ 45 h 502"/>
                <a:gd name="T6" fmla="*/ 0 w 526"/>
                <a:gd name="T7" fmla="*/ 384 h 502"/>
                <a:gd name="T8" fmla="*/ 44 w 526"/>
                <a:gd name="T9" fmla="*/ 428 h 502"/>
                <a:gd name="T10" fmla="*/ 177 w 526"/>
                <a:gd name="T11" fmla="*/ 428 h 502"/>
                <a:gd name="T12" fmla="*/ 154 w 526"/>
                <a:gd name="T13" fmla="*/ 454 h 502"/>
                <a:gd name="T14" fmla="*/ 141 w 526"/>
                <a:gd name="T15" fmla="*/ 467 h 502"/>
                <a:gd name="T16" fmla="*/ 140 w 526"/>
                <a:gd name="T17" fmla="*/ 487 h 502"/>
                <a:gd name="T18" fmla="*/ 173 w 526"/>
                <a:gd name="T19" fmla="*/ 502 h 502"/>
                <a:gd name="T20" fmla="*/ 352 w 526"/>
                <a:gd name="T21" fmla="*/ 502 h 502"/>
                <a:gd name="T22" fmla="*/ 386 w 526"/>
                <a:gd name="T23" fmla="*/ 487 h 502"/>
                <a:gd name="T24" fmla="*/ 384 w 526"/>
                <a:gd name="T25" fmla="*/ 467 h 502"/>
                <a:gd name="T26" fmla="*/ 372 w 526"/>
                <a:gd name="T27" fmla="*/ 453 h 502"/>
                <a:gd name="T28" fmla="*/ 348 w 526"/>
                <a:gd name="T29" fmla="*/ 428 h 502"/>
                <a:gd name="T30" fmla="*/ 482 w 526"/>
                <a:gd name="T31" fmla="*/ 428 h 502"/>
                <a:gd name="T32" fmla="*/ 526 w 526"/>
                <a:gd name="T33" fmla="*/ 384 h 502"/>
                <a:gd name="T34" fmla="*/ 526 w 526"/>
                <a:gd name="T35" fmla="*/ 45 h 502"/>
                <a:gd name="T36" fmla="*/ 482 w 526"/>
                <a:gd name="T37" fmla="*/ 0 h 502"/>
                <a:gd name="T38" fmla="*/ 360 w 526"/>
                <a:gd name="T39" fmla="*/ 465 h 502"/>
                <a:gd name="T40" fmla="*/ 371 w 526"/>
                <a:gd name="T41" fmla="*/ 476 h 502"/>
                <a:gd name="T42" fmla="*/ 371 w 526"/>
                <a:gd name="T43" fmla="*/ 480 h 502"/>
                <a:gd name="T44" fmla="*/ 352 w 526"/>
                <a:gd name="T45" fmla="*/ 485 h 502"/>
                <a:gd name="T46" fmla="*/ 173 w 526"/>
                <a:gd name="T47" fmla="*/ 485 h 502"/>
                <a:gd name="T48" fmla="*/ 155 w 526"/>
                <a:gd name="T49" fmla="*/ 480 h 502"/>
                <a:gd name="T50" fmla="*/ 154 w 526"/>
                <a:gd name="T51" fmla="*/ 476 h 502"/>
                <a:gd name="T52" fmla="*/ 154 w 526"/>
                <a:gd name="T53" fmla="*/ 477 h 502"/>
                <a:gd name="T54" fmla="*/ 165 w 526"/>
                <a:gd name="T55" fmla="*/ 465 h 502"/>
                <a:gd name="T56" fmla="*/ 196 w 526"/>
                <a:gd name="T57" fmla="*/ 428 h 502"/>
                <a:gd name="T58" fmla="*/ 329 w 526"/>
                <a:gd name="T59" fmla="*/ 428 h 502"/>
                <a:gd name="T60" fmla="*/ 360 w 526"/>
                <a:gd name="T61" fmla="*/ 465 h 502"/>
                <a:gd name="T62" fmla="*/ 493 w 526"/>
                <a:gd name="T63" fmla="*/ 384 h 502"/>
                <a:gd name="T64" fmla="*/ 482 w 526"/>
                <a:gd name="T65" fmla="*/ 395 h 502"/>
                <a:gd name="T66" fmla="*/ 44 w 526"/>
                <a:gd name="T67" fmla="*/ 395 h 502"/>
                <a:gd name="T68" fmla="*/ 32 w 526"/>
                <a:gd name="T69" fmla="*/ 384 h 502"/>
                <a:gd name="T70" fmla="*/ 32 w 526"/>
                <a:gd name="T71" fmla="*/ 45 h 502"/>
                <a:gd name="T72" fmla="*/ 44 w 526"/>
                <a:gd name="T73" fmla="*/ 33 h 502"/>
                <a:gd name="T74" fmla="*/ 482 w 526"/>
                <a:gd name="T75" fmla="*/ 33 h 502"/>
                <a:gd name="T76" fmla="*/ 493 w 526"/>
                <a:gd name="T77" fmla="*/ 45 h 502"/>
                <a:gd name="T78" fmla="*/ 493 w 526"/>
                <a:gd name="T79" fmla="*/ 38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26" h="502">
                  <a:moveTo>
                    <a:pt x="48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20"/>
                    <a:pt x="0" y="45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408"/>
                    <a:pt x="19" y="428"/>
                    <a:pt x="44" y="428"/>
                  </a:cubicBezTo>
                  <a:cubicBezTo>
                    <a:pt x="177" y="428"/>
                    <a:pt x="177" y="428"/>
                    <a:pt x="177" y="428"/>
                  </a:cubicBezTo>
                  <a:cubicBezTo>
                    <a:pt x="170" y="437"/>
                    <a:pt x="159" y="448"/>
                    <a:pt x="154" y="454"/>
                  </a:cubicBezTo>
                  <a:cubicBezTo>
                    <a:pt x="148" y="459"/>
                    <a:pt x="144" y="463"/>
                    <a:pt x="141" y="467"/>
                  </a:cubicBezTo>
                  <a:cubicBezTo>
                    <a:pt x="138" y="471"/>
                    <a:pt x="136" y="480"/>
                    <a:pt x="140" y="487"/>
                  </a:cubicBezTo>
                  <a:cubicBezTo>
                    <a:pt x="144" y="494"/>
                    <a:pt x="152" y="502"/>
                    <a:pt x="173" y="502"/>
                  </a:cubicBezTo>
                  <a:cubicBezTo>
                    <a:pt x="352" y="502"/>
                    <a:pt x="352" y="502"/>
                    <a:pt x="352" y="502"/>
                  </a:cubicBezTo>
                  <a:cubicBezTo>
                    <a:pt x="374" y="502"/>
                    <a:pt x="382" y="494"/>
                    <a:pt x="386" y="487"/>
                  </a:cubicBezTo>
                  <a:cubicBezTo>
                    <a:pt x="389" y="480"/>
                    <a:pt x="388" y="471"/>
                    <a:pt x="384" y="467"/>
                  </a:cubicBezTo>
                  <a:cubicBezTo>
                    <a:pt x="382" y="463"/>
                    <a:pt x="378" y="459"/>
                    <a:pt x="372" y="453"/>
                  </a:cubicBezTo>
                  <a:cubicBezTo>
                    <a:pt x="367" y="448"/>
                    <a:pt x="355" y="437"/>
                    <a:pt x="348" y="428"/>
                  </a:cubicBezTo>
                  <a:cubicBezTo>
                    <a:pt x="482" y="428"/>
                    <a:pt x="482" y="428"/>
                    <a:pt x="482" y="428"/>
                  </a:cubicBezTo>
                  <a:cubicBezTo>
                    <a:pt x="506" y="428"/>
                    <a:pt x="526" y="408"/>
                    <a:pt x="526" y="384"/>
                  </a:cubicBezTo>
                  <a:cubicBezTo>
                    <a:pt x="526" y="45"/>
                    <a:pt x="526" y="45"/>
                    <a:pt x="526" y="45"/>
                  </a:cubicBezTo>
                  <a:cubicBezTo>
                    <a:pt x="526" y="20"/>
                    <a:pt x="506" y="0"/>
                    <a:pt x="482" y="0"/>
                  </a:cubicBezTo>
                  <a:close/>
                  <a:moveTo>
                    <a:pt x="360" y="465"/>
                  </a:moveTo>
                  <a:cubicBezTo>
                    <a:pt x="365" y="470"/>
                    <a:pt x="370" y="474"/>
                    <a:pt x="371" y="476"/>
                  </a:cubicBezTo>
                  <a:cubicBezTo>
                    <a:pt x="371" y="476"/>
                    <a:pt x="372" y="478"/>
                    <a:pt x="371" y="480"/>
                  </a:cubicBezTo>
                  <a:cubicBezTo>
                    <a:pt x="368" y="483"/>
                    <a:pt x="362" y="485"/>
                    <a:pt x="352" y="485"/>
                  </a:cubicBezTo>
                  <a:cubicBezTo>
                    <a:pt x="173" y="485"/>
                    <a:pt x="173" y="485"/>
                    <a:pt x="173" y="485"/>
                  </a:cubicBezTo>
                  <a:cubicBezTo>
                    <a:pt x="164" y="485"/>
                    <a:pt x="157" y="483"/>
                    <a:pt x="155" y="480"/>
                  </a:cubicBezTo>
                  <a:cubicBezTo>
                    <a:pt x="154" y="478"/>
                    <a:pt x="155" y="476"/>
                    <a:pt x="154" y="476"/>
                  </a:cubicBezTo>
                  <a:cubicBezTo>
                    <a:pt x="154" y="476"/>
                    <a:pt x="154" y="476"/>
                    <a:pt x="154" y="477"/>
                  </a:cubicBezTo>
                  <a:cubicBezTo>
                    <a:pt x="156" y="474"/>
                    <a:pt x="161" y="470"/>
                    <a:pt x="165" y="465"/>
                  </a:cubicBezTo>
                  <a:cubicBezTo>
                    <a:pt x="180" y="451"/>
                    <a:pt x="191" y="439"/>
                    <a:pt x="196" y="428"/>
                  </a:cubicBezTo>
                  <a:cubicBezTo>
                    <a:pt x="329" y="428"/>
                    <a:pt x="329" y="428"/>
                    <a:pt x="329" y="428"/>
                  </a:cubicBezTo>
                  <a:cubicBezTo>
                    <a:pt x="334" y="439"/>
                    <a:pt x="346" y="451"/>
                    <a:pt x="360" y="465"/>
                  </a:cubicBezTo>
                  <a:close/>
                  <a:moveTo>
                    <a:pt x="493" y="384"/>
                  </a:moveTo>
                  <a:cubicBezTo>
                    <a:pt x="493" y="390"/>
                    <a:pt x="488" y="395"/>
                    <a:pt x="482" y="395"/>
                  </a:cubicBezTo>
                  <a:cubicBezTo>
                    <a:pt x="44" y="395"/>
                    <a:pt x="44" y="395"/>
                    <a:pt x="44" y="395"/>
                  </a:cubicBezTo>
                  <a:cubicBezTo>
                    <a:pt x="38" y="395"/>
                    <a:pt x="32" y="390"/>
                    <a:pt x="32" y="38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38"/>
                    <a:pt x="38" y="33"/>
                    <a:pt x="44" y="33"/>
                  </a:cubicBezTo>
                  <a:cubicBezTo>
                    <a:pt x="482" y="33"/>
                    <a:pt x="482" y="33"/>
                    <a:pt x="482" y="33"/>
                  </a:cubicBezTo>
                  <a:cubicBezTo>
                    <a:pt x="488" y="33"/>
                    <a:pt x="493" y="38"/>
                    <a:pt x="493" y="45"/>
                  </a:cubicBezTo>
                  <a:lnTo>
                    <a:pt x="493" y="3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3" name="Freeform 6"/>
            <p:cNvSpPr>
              <a:spLocks noEditPoints="1"/>
            </p:cNvSpPr>
            <p:nvPr/>
          </p:nvSpPr>
          <p:spPr bwMode="auto">
            <a:xfrm>
              <a:off x="4986338" y="640781"/>
              <a:ext cx="828675" cy="552450"/>
            </a:xfrm>
            <a:custGeom>
              <a:avLst/>
              <a:gdLst>
                <a:gd name="T0" fmla="*/ 367 w 395"/>
                <a:gd name="T1" fmla="*/ 0 h 264"/>
                <a:gd name="T2" fmla="*/ 28 w 395"/>
                <a:gd name="T3" fmla="*/ 0 h 264"/>
                <a:gd name="T4" fmla="*/ 0 w 395"/>
                <a:gd name="T5" fmla="*/ 28 h 264"/>
                <a:gd name="T6" fmla="*/ 0 w 395"/>
                <a:gd name="T7" fmla="*/ 236 h 264"/>
                <a:gd name="T8" fmla="*/ 28 w 395"/>
                <a:gd name="T9" fmla="*/ 264 h 264"/>
                <a:gd name="T10" fmla="*/ 367 w 395"/>
                <a:gd name="T11" fmla="*/ 264 h 264"/>
                <a:gd name="T12" fmla="*/ 395 w 395"/>
                <a:gd name="T13" fmla="*/ 236 h 264"/>
                <a:gd name="T14" fmla="*/ 395 w 395"/>
                <a:gd name="T15" fmla="*/ 28 h 264"/>
                <a:gd name="T16" fmla="*/ 367 w 395"/>
                <a:gd name="T17" fmla="*/ 0 h 264"/>
                <a:gd name="T18" fmla="*/ 379 w 395"/>
                <a:gd name="T19" fmla="*/ 236 h 264"/>
                <a:gd name="T20" fmla="*/ 367 w 395"/>
                <a:gd name="T21" fmla="*/ 247 h 264"/>
                <a:gd name="T22" fmla="*/ 28 w 395"/>
                <a:gd name="T23" fmla="*/ 247 h 264"/>
                <a:gd name="T24" fmla="*/ 17 w 395"/>
                <a:gd name="T25" fmla="*/ 236 h 264"/>
                <a:gd name="T26" fmla="*/ 17 w 395"/>
                <a:gd name="T27" fmla="*/ 28 h 264"/>
                <a:gd name="T28" fmla="*/ 28 w 395"/>
                <a:gd name="T29" fmla="*/ 17 h 264"/>
                <a:gd name="T30" fmla="*/ 367 w 395"/>
                <a:gd name="T31" fmla="*/ 17 h 264"/>
                <a:gd name="T32" fmla="*/ 379 w 395"/>
                <a:gd name="T33" fmla="*/ 28 h 264"/>
                <a:gd name="T34" fmla="*/ 379 w 395"/>
                <a:gd name="T35" fmla="*/ 23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5" h="264">
                  <a:moveTo>
                    <a:pt x="36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51"/>
                    <a:pt x="13" y="264"/>
                    <a:pt x="28" y="264"/>
                  </a:cubicBezTo>
                  <a:cubicBezTo>
                    <a:pt x="367" y="264"/>
                    <a:pt x="367" y="264"/>
                    <a:pt x="367" y="264"/>
                  </a:cubicBezTo>
                  <a:cubicBezTo>
                    <a:pt x="383" y="264"/>
                    <a:pt x="395" y="251"/>
                    <a:pt x="395" y="236"/>
                  </a:cubicBezTo>
                  <a:cubicBezTo>
                    <a:pt x="395" y="28"/>
                    <a:pt x="395" y="28"/>
                    <a:pt x="395" y="28"/>
                  </a:cubicBezTo>
                  <a:cubicBezTo>
                    <a:pt x="395" y="13"/>
                    <a:pt x="383" y="0"/>
                    <a:pt x="367" y="0"/>
                  </a:cubicBezTo>
                  <a:close/>
                  <a:moveTo>
                    <a:pt x="379" y="236"/>
                  </a:moveTo>
                  <a:cubicBezTo>
                    <a:pt x="379" y="242"/>
                    <a:pt x="374" y="247"/>
                    <a:pt x="367" y="247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2" y="247"/>
                    <a:pt x="17" y="242"/>
                    <a:pt x="17" y="236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2"/>
                    <a:pt x="22" y="17"/>
                    <a:pt x="28" y="17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74" y="17"/>
                    <a:pt x="379" y="22"/>
                    <a:pt x="379" y="28"/>
                  </a:cubicBezTo>
                  <a:lnTo>
                    <a:pt x="379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4" name="Freeform 7"/>
            <p:cNvSpPr>
              <a:spLocks noEditPoints="1"/>
            </p:cNvSpPr>
            <p:nvPr/>
          </p:nvSpPr>
          <p:spPr bwMode="auto">
            <a:xfrm>
              <a:off x="5349875" y="1209106"/>
              <a:ext cx="104775" cy="104775"/>
            </a:xfrm>
            <a:custGeom>
              <a:avLst/>
              <a:gdLst>
                <a:gd name="T0" fmla="*/ 25 w 50"/>
                <a:gd name="T1" fmla="*/ 0 h 50"/>
                <a:gd name="T2" fmla="*/ 0 w 50"/>
                <a:gd name="T3" fmla="*/ 25 h 50"/>
                <a:gd name="T4" fmla="*/ 25 w 50"/>
                <a:gd name="T5" fmla="*/ 50 h 50"/>
                <a:gd name="T6" fmla="*/ 50 w 50"/>
                <a:gd name="T7" fmla="*/ 25 h 50"/>
                <a:gd name="T8" fmla="*/ 25 w 50"/>
                <a:gd name="T9" fmla="*/ 0 h 50"/>
                <a:gd name="T10" fmla="*/ 25 w 50"/>
                <a:gd name="T11" fmla="*/ 33 h 50"/>
                <a:gd name="T12" fmla="*/ 17 w 50"/>
                <a:gd name="T13" fmla="*/ 25 h 50"/>
                <a:gd name="T14" fmla="*/ 25 w 50"/>
                <a:gd name="T15" fmla="*/ 17 h 50"/>
                <a:gd name="T16" fmla="*/ 33 w 50"/>
                <a:gd name="T17" fmla="*/ 25 h 50"/>
                <a:gd name="T18" fmla="*/ 25 w 50"/>
                <a:gd name="T19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11" y="0"/>
                    <a:pt x="0" y="12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8" y="50"/>
                    <a:pt x="50" y="39"/>
                    <a:pt x="50" y="25"/>
                  </a:cubicBezTo>
                  <a:cubicBezTo>
                    <a:pt x="50" y="12"/>
                    <a:pt x="38" y="0"/>
                    <a:pt x="25" y="0"/>
                  </a:cubicBezTo>
                  <a:close/>
                  <a:moveTo>
                    <a:pt x="25" y="33"/>
                  </a:moveTo>
                  <a:cubicBezTo>
                    <a:pt x="20" y="33"/>
                    <a:pt x="17" y="30"/>
                    <a:pt x="17" y="25"/>
                  </a:cubicBezTo>
                  <a:cubicBezTo>
                    <a:pt x="17" y="21"/>
                    <a:pt x="20" y="17"/>
                    <a:pt x="25" y="17"/>
                  </a:cubicBezTo>
                  <a:cubicBezTo>
                    <a:pt x="29" y="17"/>
                    <a:pt x="33" y="21"/>
                    <a:pt x="33" y="25"/>
                  </a:cubicBezTo>
                  <a:cubicBezTo>
                    <a:pt x="33" y="30"/>
                    <a:pt x="29" y="33"/>
                    <a:pt x="2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8"/>
            <p:cNvSpPr>
              <a:spLocks noEditPoints="1"/>
            </p:cNvSpPr>
            <p:nvPr/>
          </p:nvSpPr>
          <p:spPr bwMode="auto">
            <a:xfrm>
              <a:off x="5480050" y="866206"/>
              <a:ext cx="280988" cy="280988"/>
            </a:xfrm>
            <a:custGeom>
              <a:avLst/>
              <a:gdLst>
                <a:gd name="T0" fmla="*/ 67 w 134"/>
                <a:gd name="T1" fmla="*/ 134 h 134"/>
                <a:gd name="T2" fmla="*/ 0 w 134"/>
                <a:gd name="T3" fmla="*/ 67 h 134"/>
                <a:gd name="T4" fmla="*/ 67 w 134"/>
                <a:gd name="T5" fmla="*/ 0 h 134"/>
                <a:gd name="T6" fmla="*/ 134 w 134"/>
                <a:gd name="T7" fmla="*/ 67 h 134"/>
                <a:gd name="T8" fmla="*/ 67 w 134"/>
                <a:gd name="T9" fmla="*/ 134 h 134"/>
                <a:gd name="T10" fmla="*/ 67 w 134"/>
                <a:gd name="T11" fmla="*/ 10 h 134"/>
                <a:gd name="T12" fmla="*/ 10 w 134"/>
                <a:gd name="T13" fmla="*/ 67 h 134"/>
                <a:gd name="T14" fmla="*/ 67 w 134"/>
                <a:gd name="T15" fmla="*/ 124 h 134"/>
                <a:gd name="T16" fmla="*/ 124 w 134"/>
                <a:gd name="T17" fmla="*/ 67 h 134"/>
                <a:gd name="T18" fmla="*/ 67 w 134"/>
                <a:gd name="T19" fmla="*/ 1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34">
                  <a:moveTo>
                    <a:pt x="67" y="134"/>
                  </a:moveTo>
                  <a:cubicBezTo>
                    <a:pt x="30" y="134"/>
                    <a:pt x="0" y="104"/>
                    <a:pt x="0" y="67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104" y="0"/>
                    <a:pt x="134" y="30"/>
                    <a:pt x="134" y="67"/>
                  </a:cubicBezTo>
                  <a:cubicBezTo>
                    <a:pt x="134" y="104"/>
                    <a:pt x="104" y="134"/>
                    <a:pt x="67" y="134"/>
                  </a:cubicBezTo>
                  <a:close/>
                  <a:moveTo>
                    <a:pt x="67" y="10"/>
                  </a:moveTo>
                  <a:cubicBezTo>
                    <a:pt x="35" y="10"/>
                    <a:pt x="10" y="35"/>
                    <a:pt x="10" y="67"/>
                  </a:cubicBezTo>
                  <a:cubicBezTo>
                    <a:pt x="10" y="98"/>
                    <a:pt x="35" y="124"/>
                    <a:pt x="67" y="124"/>
                  </a:cubicBezTo>
                  <a:cubicBezTo>
                    <a:pt x="98" y="124"/>
                    <a:pt x="124" y="98"/>
                    <a:pt x="124" y="67"/>
                  </a:cubicBezTo>
                  <a:cubicBezTo>
                    <a:pt x="124" y="35"/>
                    <a:pt x="98" y="10"/>
                    <a:pt x="6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9"/>
            <p:cNvSpPr>
              <a:spLocks noEditPoints="1"/>
            </p:cNvSpPr>
            <p:nvPr/>
          </p:nvSpPr>
          <p:spPr bwMode="auto">
            <a:xfrm>
              <a:off x="5545138" y="931293"/>
              <a:ext cx="150813" cy="15081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0 h 72"/>
                <a:gd name="T12" fmla="*/ 10 w 72"/>
                <a:gd name="T13" fmla="*/ 36 h 72"/>
                <a:gd name="T14" fmla="*/ 36 w 72"/>
                <a:gd name="T15" fmla="*/ 62 h 72"/>
                <a:gd name="T16" fmla="*/ 62 w 72"/>
                <a:gd name="T17" fmla="*/ 36 h 72"/>
                <a:gd name="T18" fmla="*/ 36 w 72"/>
                <a:gd name="T19" fmla="*/ 1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0"/>
                  </a:moveTo>
                  <a:cubicBezTo>
                    <a:pt x="22" y="10"/>
                    <a:pt x="10" y="21"/>
                    <a:pt x="10" y="36"/>
                  </a:cubicBezTo>
                  <a:cubicBezTo>
                    <a:pt x="10" y="50"/>
                    <a:pt x="22" y="62"/>
                    <a:pt x="36" y="62"/>
                  </a:cubicBezTo>
                  <a:cubicBezTo>
                    <a:pt x="50" y="62"/>
                    <a:pt x="62" y="50"/>
                    <a:pt x="62" y="36"/>
                  </a:cubicBezTo>
                  <a:cubicBezTo>
                    <a:pt x="62" y="21"/>
                    <a:pt x="50" y="10"/>
                    <a:pt x="3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10"/>
            <p:cNvSpPr>
              <a:spLocks/>
            </p:cNvSpPr>
            <p:nvPr/>
          </p:nvSpPr>
          <p:spPr bwMode="auto">
            <a:xfrm>
              <a:off x="5316538" y="702693"/>
              <a:ext cx="371475" cy="396875"/>
            </a:xfrm>
            <a:custGeom>
              <a:avLst/>
              <a:gdLst>
                <a:gd name="T0" fmla="*/ 155 w 177"/>
                <a:gd name="T1" fmla="*/ 0 h 189"/>
                <a:gd name="T2" fmla="*/ 134 w 177"/>
                <a:gd name="T3" fmla="*/ 0 h 189"/>
                <a:gd name="T4" fmla="*/ 104 w 177"/>
                <a:gd name="T5" fmla="*/ 28 h 189"/>
                <a:gd name="T6" fmla="*/ 91 w 177"/>
                <a:gd name="T7" fmla="*/ 33 h 189"/>
                <a:gd name="T8" fmla="*/ 72 w 177"/>
                <a:gd name="T9" fmla="*/ 26 h 189"/>
                <a:gd name="T10" fmla="*/ 50 w 177"/>
                <a:gd name="T11" fmla="*/ 35 h 189"/>
                <a:gd name="T12" fmla="*/ 35 w 177"/>
                <a:gd name="T13" fmla="*/ 50 h 189"/>
                <a:gd name="T14" fmla="*/ 26 w 177"/>
                <a:gd name="T15" fmla="*/ 72 h 189"/>
                <a:gd name="T16" fmla="*/ 33 w 177"/>
                <a:gd name="T17" fmla="*/ 91 h 189"/>
                <a:gd name="T18" fmla="*/ 28 w 177"/>
                <a:gd name="T19" fmla="*/ 104 h 189"/>
                <a:gd name="T20" fmla="*/ 0 w 177"/>
                <a:gd name="T21" fmla="*/ 134 h 189"/>
                <a:gd name="T22" fmla="*/ 0 w 177"/>
                <a:gd name="T23" fmla="*/ 155 h 189"/>
                <a:gd name="T24" fmla="*/ 28 w 177"/>
                <a:gd name="T25" fmla="*/ 186 h 189"/>
                <a:gd name="T26" fmla="*/ 29 w 177"/>
                <a:gd name="T27" fmla="*/ 189 h 189"/>
                <a:gd name="T28" fmla="*/ 52 w 177"/>
                <a:gd name="T29" fmla="*/ 189 h 189"/>
                <a:gd name="T30" fmla="*/ 44 w 177"/>
                <a:gd name="T31" fmla="*/ 165 h 189"/>
                <a:gd name="T32" fmla="*/ 31 w 177"/>
                <a:gd name="T33" fmla="*/ 165 h 189"/>
                <a:gd name="T34" fmla="*/ 21 w 177"/>
                <a:gd name="T35" fmla="*/ 155 h 189"/>
                <a:gd name="T36" fmla="*/ 21 w 177"/>
                <a:gd name="T37" fmla="*/ 134 h 189"/>
                <a:gd name="T38" fmla="*/ 31 w 177"/>
                <a:gd name="T39" fmla="*/ 124 h 189"/>
                <a:gd name="T40" fmla="*/ 44 w 177"/>
                <a:gd name="T41" fmla="*/ 124 h 189"/>
                <a:gd name="T42" fmla="*/ 59 w 177"/>
                <a:gd name="T43" fmla="*/ 88 h 189"/>
                <a:gd name="T44" fmla="*/ 50 w 177"/>
                <a:gd name="T45" fmla="*/ 79 h 189"/>
                <a:gd name="T46" fmla="*/ 50 w 177"/>
                <a:gd name="T47" fmla="*/ 64 h 189"/>
                <a:gd name="T48" fmla="*/ 64 w 177"/>
                <a:gd name="T49" fmla="*/ 50 h 189"/>
                <a:gd name="T50" fmla="*/ 72 w 177"/>
                <a:gd name="T51" fmla="*/ 47 h 189"/>
                <a:gd name="T52" fmla="*/ 79 w 177"/>
                <a:gd name="T53" fmla="*/ 50 h 189"/>
                <a:gd name="T54" fmla="*/ 88 w 177"/>
                <a:gd name="T55" fmla="*/ 59 h 189"/>
                <a:gd name="T56" fmla="*/ 124 w 177"/>
                <a:gd name="T57" fmla="*/ 43 h 189"/>
                <a:gd name="T58" fmla="*/ 124 w 177"/>
                <a:gd name="T59" fmla="*/ 31 h 189"/>
                <a:gd name="T60" fmla="*/ 134 w 177"/>
                <a:gd name="T61" fmla="*/ 21 h 189"/>
                <a:gd name="T62" fmla="*/ 155 w 177"/>
                <a:gd name="T63" fmla="*/ 21 h 189"/>
                <a:gd name="T64" fmla="*/ 165 w 177"/>
                <a:gd name="T65" fmla="*/ 31 h 189"/>
                <a:gd name="T66" fmla="*/ 165 w 177"/>
                <a:gd name="T67" fmla="*/ 43 h 189"/>
                <a:gd name="T68" fmla="*/ 177 w 177"/>
                <a:gd name="T69" fmla="*/ 47 h 189"/>
                <a:gd name="T70" fmla="*/ 177 w 177"/>
                <a:gd name="T71" fmla="*/ 9 h 189"/>
                <a:gd name="T72" fmla="*/ 155 w 177"/>
                <a:gd name="T73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7" h="189">
                  <a:moveTo>
                    <a:pt x="155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18" y="0"/>
                    <a:pt x="105" y="12"/>
                    <a:pt x="104" y="28"/>
                  </a:cubicBezTo>
                  <a:cubicBezTo>
                    <a:pt x="99" y="29"/>
                    <a:pt x="95" y="31"/>
                    <a:pt x="91" y="33"/>
                  </a:cubicBezTo>
                  <a:cubicBezTo>
                    <a:pt x="86" y="28"/>
                    <a:pt x="79" y="26"/>
                    <a:pt x="72" y="26"/>
                  </a:cubicBezTo>
                  <a:cubicBezTo>
                    <a:pt x="63" y="26"/>
                    <a:pt x="56" y="29"/>
                    <a:pt x="50" y="35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29" y="56"/>
                    <a:pt x="26" y="63"/>
                    <a:pt x="26" y="72"/>
                  </a:cubicBezTo>
                  <a:cubicBezTo>
                    <a:pt x="26" y="79"/>
                    <a:pt x="29" y="86"/>
                    <a:pt x="33" y="91"/>
                  </a:cubicBezTo>
                  <a:cubicBezTo>
                    <a:pt x="31" y="95"/>
                    <a:pt x="29" y="99"/>
                    <a:pt x="28" y="104"/>
                  </a:cubicBezTo>
                  <a:cubicBezTo>
                    <a:pt x="12" y="105"/>
                    <a:pt x="0" y="118"/>
                    <a:pt x="0" y="134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71"/>
                    <a:pt x="12" y="184"/>
                    <a:pt x="28" y="186"/>
                  </a:cubicBezTo>
                  <a:cubicBezTo>
                    <a:pt x="28" y="187"/>
                    <a:pt x="29" y="188"/>
                    <a:pt x="29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48" y="182"/>
                    <a:pt x="45" y="174"/>
                    <a:pt x="44" y="165"/>
                  </a:cubicBezTo>
                  <a:cubicBezTo>
                    <a:pt x="31" y="165"/>
                    <a:pt x="31" y="165"/>
                    <a:pt x="31" y="165"/>
                  </a:cubicBezTo>
                  <a:cubicBezTo>
                    <a:pt x="25" y="165"/>
                    <a:pt x="21" y="161"/>
                    <a:pt x="21" y="155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1" y="129"/>
                    <a:pt x="25" y="124"/>
                    <a:pt x="31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6" y="111"/>
                    <a:pt x="52" y="99"/>
                    <a:pt x="59" y="88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46" y="75"/>
                    <a:pt x="46" y="68"/>
                    <a:pt x="50" y="64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6" y="48"/>
                    <a:pt x="69" y="47"/>
                    <a:pt x="72" y="47"/>
                  </a:cubicBezTo>
                  <a:cubicBezTo>
                    <a:pt x="74" y="47"/>
                    <a:pt x="77" y="48"/>
                    <a:pt x="79" y="50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99" y="52"/>
                    <a:pt x="111" y="46"/>
                    <a:pt x="124" y="43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4" y="25"/>
                    <a:pt x="129" y="21"/>
                    <a:pt x="134" y="21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61" y="21"/>
                    <a:pt x="165" y="25"/>
                    <a:pt x="165" y="31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9" y="44"/>
                    <a:pt x="173" y="45"/>
                    <a:pt x="177" y="47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1" y="3"/>
                    <a:pt x="163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8" name="Freeform 12"/>
          <p:cNvSpPr>
            <a:spLocks noEditPoints="1"/>
          </p:cNvSpPr>
          <p:nvPr/>
        </p:nvSpPr>
        <p:spPr bwMode="auto">
          <a:xfrm rot="20914274">
            <a:off x="2944898" y="2136427"/>
            <a:ext cx="974594" cy="953116"/>
          </a:xfrm>
          <a:custGeom>
            <a:avLst/>
            <a:gdLst>
              <a:gd name="T0" fmla="*/ 2384 w 2506"/>
              <a:gd name="T1" fmla="*/ 122 h 2453"/>
              <a:gd name="T2" fmla="*/ 2190 w 2506"/>
              <a:gd name="T3" fmla="*/ 0 h 2453"/>
              <a:gd name="T4" fmla="*/ 1389 w 2506"/>
              <a:gd name="T5" fmla="*/ 432 h 2453"/>
              <a:gd name="T6" fmla="*/ 1145 w 2506"/>
              <a:gd name="T7" fmla="*/ 382 h 2453"/>
              <a:gd name="T8" fmla="*/ 220 w 2506"/>
              <a:gd name="T9" fmla="*/ 477 h 2453"/>
              <a:gd name="T10" fmla="*/ 0 w 2506"/>
              <a:gd name="T11" fmla="*/ 819 h 2453"/>
              <a:gd name="T12" fmla="*/ 104 w 2506"/>
              <a:gd name="T13" fmla="*/ 1388 h 2453"/>
              <a:gd name="T14" fmla="*/ 434 w 2506"/>
              <a:gd name="T15" fmla="*/ 1654 h 2453"/>
              <a:gd name="T16" fmla="*/ 833 w 2506"/>
              <a:gd name="T17" fmla="*/ 2453 h 2453"/>
              <a:gd name="T18" fmla="*/ 1168 w 2506"/>
              <a:gd name="T19" fmla="*/ 2358 h 2453"/>
              <a:gd name="T20" fmla="*/ 1305 w 2506"/>
              <a:gd name="T21" fmla="*/ 2109 h 2453"/>
              <a:gd name="T22" fmla="*/ 1274 w 2506"/>
              <a:gd name="T23" fmla="*/ 1904 h 2453"/>
              <a:gd name="T24" fmla="*/ 1312 w 2506"/>
              <a:gd name="T25" fmla="*/ 1739 h 2453"/>
              <a:gd name="T26" fmla="*/ 1237 w 2506"/>
              <a:gd name="T27" fmla="*/ 1618 h 2453"/>
              <a:gd name="T28" fmla="*/ 1389 w 2506"/>
              <a:gd name="T29" fmla="*/ 1606 h 2453"/>
              <a:gd name="T30" fmla="*/ 2190 w 2506"/>
              <a:gd name="T31" fmla="*/ 2051 h 2453"/>
              <a:gd name="T32" fmla="*/ 2384 w 2506"/>
              <a:gd name="T33" fmla="*/ 1928 h 2453"/>
              <a:gd name="T34" fmla="*/ 2506 w 2506"/>
              <a:gd name="T35" fmla="*/ 1017 h 2453"/>
              <a:gd name="T36" fmla="*/ 833 w 2506"/>
              <a:gd name="T37" fmla="*/ 2318 h 2453"/>
              <a:gd name="T38" fmla="*/ 556 w 2506"/>
              <a:gd name="T39" fmla="*/ 1592 h 2453"/>
              <a:gd name="T40" fmla="*/ 1176 w 2506"/>
              <a:gd name="T41" fmla="*/ 2149 h 2453"/>
              <a:gd name="T42" fmla="*/ 1128 w 2506"/>
              <a:gd name="T43" fmla="*/ 2229 h 2453"/>
              <a:gd name="T44" fmla="*/ 833 w 2506"/>
              <a:gd name="T45" fmla="*/ 2318 h 2453"/>
              <a:gd name="T46" fmla="*/ 136 w 2506"/>
              <a:gd name="T47" fmla="*/ 819 h 2453"/>
              <a:gd name="T48" fmla="*/ 147 w 2506"/>
              <a:gd name="T49" fmla="*/ 1253 h 2453"/>
              <a:gd name="T50" fmla="*/ 219 w 2506"/>
              <a:gd name="T51" fmla="*/ 1264 h 2453"/>
              <a:gd name="T52" fmla="*/ 476 w 2506"/>
              <a:gd name="T53" fmla="*/ 517 h 2453"/>
              <a:gd name="T54" fmla="*/ 1140 w 2506"/>
              <a:gd name="T55" fmla="*/ 1521 h 2453"/>
              <a:gd name="T56" fmla="*/ 476 w 2506"/>
              <a:gd name="T57" fmla="*/ 1521 h 2453"/>
              <a:gd name="T58" fmla="*/ 1090 w 2506"/>
              <a:gd name="T59" fmla="*/ 1638 h 2453"/>
              <a:gd name="T60" fmla="*/ 1148 w 2506"/>
              <a:gd name="T61" fmla="*/ 1823 h 2453"/>
              <a:gd name="T62" fmla="*/ 1212 w 2506"/>
              <a:gd name="T63" fmla="*/ 567 h 2453"/>
              <a:gd name="T64" fmla="*/ 2132 w 2506"/>
              <a:gd name="T65" fmla="*/ 201 h 2453"/>
              <a:gd name="T66" fmla="*/ 1421 w 2506"/>
              <a:gd name="T67" fmla="*/ 1471 h 2453"/>
              <a:gd name="T68" fmla="*/ 1212 w 2506"/>
              <a:gd name="T69" fmla="*/ 567 h 2453"/>
              <a:gd name="T70" fmla="*/ 2248 w 2506"/>
              <a:gd name="T71" fmla="*/ 135 h 2453"/>
              <a:gd name="T72" fmla="*/ 2203 w 2506"/>
              <a:gd name="T73" fmla="*/ 1915 h 2453"/>
              <a:gd name="T74" fmla="*/ 2319 w 2506"/>
              <a:gd name="T75" fmla="*/ 1169 h 2453"/>
              <a:gd name="T76" fmla="*/ 2371 w 2506"/>
              <a:gd name="T77" fmla="*/ 1017 h 2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506" h="2453">
                <a:moveTo>
                  <a:pt x="2384" y="735"/>
                </a:moveTo>
                <a:cubicBezTo>
                  <a:pt x="2384" y="122"/>
                  <a:pt x="2384" y="122"/>
                  <a:pt x="2384" y="122"/>
                </a:cubicBezTo>
                <a:cubicBezTo>
                  <a:pt x="2384" y="54"/>
                  <a:pt x="2329" y="0"/>
                  <a:pt x="2261" y="0"/>
                </a:cubicBezTo>
                <a:cubicBezTo>
                  <a:pt x="2190" y="0"/>
                  <a:pt x="2190" y="0"/>
                  <a:pt x="2190" y="0"/>
                </a:cubicBezTo>
                <a:cubicBezTo>
                  <a:pt x="2138" y="0"/>
                  <a:pt x="2094" y="32"/>
                  <a:pt x="2076" y="78"/>
                </a:cubicBezTo>
                <a:cubicBezTo>
                  <a:pt x="1389" y="432"/>
                  <a:pt x="1389" y="432"/>
                  <a:pt x="1389" y="432"/>
                </a:cubicBezTo>
                <a:cubicBezTo>
                  <a:pt x="1248" y="432"/>
                  <a:pt x="1248" y="432"/>
                  <a:pt x="1248" y="432"/>
                </a:cubicBezTo>
                <a:cubicBezTo>
                  <a:pt x="1224" y="401"/>
                  <a:pt x="1186" y="382"/>
                  <a:pt x="1145" y="382"/>
                </a:cubicBezTo>
                <a:cubicBezTo>
                  <a:pt x="476" y="382"/>
                  <a:pt x="476" y="382"/>
                  <a:pt x="476" y="382"/>
                </a:cubicBezTo>
                <a:cubicBezTo>
                  <a:pt x="382" y="382"/>
                  <a:pt x="291" y="416"/>
                  <a:pt x="220" y="477"/>
                </a:cubicBezTo>
                <a:cubicBezTo>
                  <a:pt x="166" y="523"/>
                  <a:pt x="126" y="583"/>
                  <a:pt x="104" y="650"/>
                </a:cubicBezTo>
                <a:cubicBezTo>
                  <a:pt x="42" y="682"/>
                  <a:pt x="0" y="746"/>
                  <a:pt x="0" y="819"/>
                </a:cubicBezTo>
                <a:cubicBezTo>
                  <a:pt x="0" y="1219"/>
                  <a:pt x="0" y="1219"/>
                  <a:pt x="0" y="1219"/>
                </a:cubicBezTo>
                <a:cubicBezTo>
                  <a:pt x="0" y="1293"/>
                  <a:pt x="42" y="1357"/>
                  <a:pt x="104" y="1388"/>
                </a:cubicBezTo>
                <a:cubicBezTo>
                  <a:pt x="126" y="1455"/>
                  <a:pt x="166" y="1515"/>
                  <a:pt x="220" y="1561"/>
                </a:cubicBezTo>
                <a:cubicBezTo>
                  <a:pt x="280" y="1613"/>
                  <a:pt x="355" y="1646"/>
                  <a:pt x="434" y="1654"/>
                </a:cubicBezTo>
                <a:cubicBezTo>
                  <a:pt x="642" y="2317"/>
                  <a:pt x="642" y="2317"/>
                  <a:pt x="642" y="2317"/>
                </a:cubicBezTo>
                <a:cubicBezTo>
                  <a:pt x="668" y="2398"/>
                  <a:pt x="744" y="2453"/>
                  <a:pt x="833" y="2453"/>
                </a:cubicBezTo>
                <a:cubicBezTo>
                  <a:pt x="855" y="2453"/>
                  <a:pt x="876" y="2450"/>
                  <a:pt x="897" y="2443"/>
                </a:cubicBezTo>
                <a:cubicBezTo>
                  <a:pt x="1168" y="2358"/>
                  <a:pt x="1168" y="2358"/>
                  <a:pt x="1168" y="2358"/>
                </a:cubicBezTo>
                <a:cubicBezTo>
                  <a:pt x="1219" y="2342"/>
                  <a:pt x="1262" y="2308"/>
                  <a:pt x="1288" y="2263"/>
                </a:cubicBezTo>
                <a:cubicBezTo>
                  <a:pt x="1315" y="2216"/>
                  <a:pt x="1321" y="2160"/>
                  <a:pt x="1305" y="2109"/>
                </a:cubicBezTo>
                <a:cubicBezTo>
                  <a:pt x="1246" y="1921"/>
                  <a:pt x="1246" y="1921"/>
                  <a:pt x="1246" y="1921"/>
                </a:cubicBezTo>
                <a:cubicBezTo>
                  <a:pt x="1274" y="1904"/>
                  <a:pt x="1274" y="1904"/>
                  <a:pt x="1274" y="1904"/>
                </a:cubicBezTo>
                <a:cubicBezTo>
                  <a:pt x="1330" y="1869"/>
                  <a:pt x="1347" y="1795"/>
                  <a:pt x="1313" y="1739"/>
                </a:cubicBezTo>
                <a:cubicBezTo>
                  <a:pt x="1312" y="1739"/>
                  <a:pt x="1312" y="1739"/>
                  <a:pt x="1312" y="1739"/>
                </a:cubicBezTo>
                <a:cubicBezTo>
                  <a:pt x="1312" y="1739"/>
                  <a:pt x="1312" y="1739"/>
                  <a:pt x="1312" y="1739"/>
                </a:cubicBezTo>
                <a:cubicBezTo>
                  <a:pt x="1237" y="1618"/>
                  <a:pt x="1237" y="1618"/>
                  <a:pt x="1237" y="1618"/>
                </a:cubicBezTo>
                <a:cubicBezTo>
                  <a:pt x="1241" y="1614"/>
                  <a:pt x="1244" y="1611"/>
                  <a:pt x="1248" y="1606"/>
                </a:cubicBezTo>
                <a:cubicBezTo>
                  <a:pt x="1389" y="1606"/>
                  <a:pt x="1389" y="1606"/>
                  <a:pt x="1389" y="1606"/>
                </a:cubicBezTo>
                <a:cubicBezTo>
                  <a:pt x="2072" y="1958"/>
                  <a:pt x="2072" y="1958"/>
                  <a:pt x="2072" y="1958"/>
                </a:cubicBezTo>
                <a:cubicBezTo>
                  <a:pt x="2085" y="2011"/>
                  <a:pt x="2133" y="2051"/>
                  <a:pt x="2190" y="2051"/>
                </a:cubicBezTo>
                <a:cubicBezTo>
                  <a:pt x="2261" y="2051"/>
                  <a:pt x="2261" y="2051"/>
                  <a:pt x="2261" y="2051"/>
                </a:cubicBezTo>
                <a:cubicBezTo>
                  <a:pt x="2329" y="2051"/>
                  <a:pt x="2384" y="1996"/>
                  <a:pt x="2384" y="1928"/>
                </a:cubicBezTo>
                <a:cubicBezTo>
                  <a:pt x="2384" y="1299"/>
                  <a:pt x="2384" y="1299"/>
                  <a:pt x="2384" y="1299"/>
                </a:cubicBezTo>
                <a:cubicBezTo>
                  <a:pt x="2461" y="1226"/>
                  <a:pt x="2506" y="1124"/>
                  <a:pt x="2506" y="1017"/>
                </a:cubicBezTo>
                <a:cubicBezTo>
                  <a:pt x="2506" y="909"/>
                  <a:pt x="2461" y="807"/>
                  <a:pt x="2384" y="735"/>
                </a:cubicBezTo>
                <a:close/>
                <a:moveTo>
                  <a:pt x="833" y="2318"/>
                </a:moveTo>
                <a:cubicBezTo>
                  <a:pt x="804" y="2318"/>
                  <a:pt x="779" y="2301"/>
                  <a:pt x="771" y="2276"/>
                </a:cubicBezTo>
                <a:cubicBezTo>
                  <a:pt x="556" y="1592"/>
                  <a:pt x="556" y="1592"/>
                  <a:pt x="556" y="1592"/>
                </a:cubicBezTo>
                <a:cubicBezTo>
                  <a:pt x="1001" y="1592"/>
                  <a:pt x="1001" y="1592"/>
                  <a:pt x="1001" y="1592"/>
                </a:cubicBezTo>
                <a:cubicBezTo>
                  <a:pt x="1176" y="2149"/>
                  <a:pt x="1176" y="2149"/>
                  <a:pt x="1176" y="2149"/>
                </a:cubicBezTo>
                <a:cubicBezTo>
                  <a:pt x="1181" y="2164"/>
                  <a:pt x="1179" y="2181"/>
                  <a:pt x="1170" y="2196"/>
                </a:cubicBezTo>
                <a:cubicBezTo>
                  <a:pt x="1161" y="2212"/>
                  <a:pt x="1146" y="2223"/>
                  <a:pt x="1128" y="2229"/>
                </a:cubicBezTo>
                <a:cubicBezTo>
                  <a:pt x="856" y="2314"/>
                  <a:pt x="856" y="2314"/>
                  <a:pt x="856" y="2314"/>
                </a:cubicBezTo>
                <a:cubicBezTo>
                  <a:pt x="849" y="2317"/>
                  <a:pt x="841" y="2318"/>
                  <a:pt x="833" y="2318"/>
                </a:cubicBezTo>
                <a:close/>
                <a:moveTo>
                  <a:pt x="136" y="1219"/>
                </a:moveTo>
                <a:cubicBezTo>
                  <a:pt x="136" y="819"/>
                  <a:pt x="136" y="819"/>
                  <a:pt x="136" y="819"/>
                </a:cubicBezTo>
                <a:cubicBezTo>
                  <a:pt x="136" y="806"/>
                  <a:pt x="140" y="795"/>
                  <a:pt x="147" y="785"/>
                </a:cubicBezTo>
                <a:cubicBezTo>
                  <a:pt x="147" y="1253"/>
                  <a:pt x="147" y="1253"/>
                  <a:pt x="147" y="1253"/>
                </a:cubicBezTo>
                <a:cubicBezTo>
                  <a:pt x="140" y="1244"/>
                  <a:pt x="136" y="1232"/>
                  <a:pt x="136" y="1219"/>
                </a:cubicBezTo>
                <a:close/>
                <a:moveTo>
                  <a:pt x="219" y="1264"/>
                </a:moveTo>
                <a:cubicBezTo>
                  <a:pt x="219" y="774"/>
                  <a:pt x="219" y="774"/>
                  <a:pt x="219" y="774"/>
                </a:cubicBezTo>
                <a:cubicBezTo>
                  <a:pt x="219" y="632"/>
                  <a:pt x="334" y="517"/>
                  <a:pt x="476" y="517"/>
                </a:cubicBezTo>
                <a:cubicBezTo>
                  <a:pt x="1140" y="517"/>
                  <a:pt x="1140" y="517"/>
                  <a:pt x="1140" y="517"/>
                </a:cubicBezTo>
                <a:cubicBezTo>
                  <a:pt x="1140" y="1521"/>
                  <a:pt x="1140" y="1521"/>
                  <a:pt x="1140" y="1521"/>
                </a:cubicBezTo>
                <a:cubicBezTo>
                  <a:pt x="1054" y="1521"/>
                  <a:pt x="1054" y="1521"/>
                  <a:pt x="1054" y="1521"/>
                </a:cubicBezTo>
                <a:cubicBezTo>
                  <a:pt x="476" y="1521"/>
                  <a:pt x="476" y="1521"/>
                  <a:pt x="476" y="1521"/>
                </a:cubicBezTo>
                <a:cubicBezTo>
                  <a:pt x="334" y="1521"/>
                  <a:pt x="219" y="1406"/>
                  <a:pt x="219" y="1264"/>
                </a:cubicBezTo>
                <a:close/>
                <a:moveTo>
                  <a:pt x="1090" y="1638"/>
                </a:moveTo>
                <a:cubicBezTo>
                  <a:pt x="1189" y="1797"/>
                  <a:pt x="1189" y="1797"/>
                  <a:pt x="1189" y="1797"/>
                </a:cubicBezTo>
                <a:cubicBezTo>
                  <a:pt x="1148" y="1823"/>
                  <a:pt x="1148" y="1823"/>
                  <a:pt x="1148" y="1823"/>
                </a:cubicBezTo>
                <a:lnTo>
                  <a:pt x="1090" y="1638"/>
                </a:lnTo>
                <a:close/>
                <a:moveTo>
                  <a:pt x="1212" y="567"/>
                </a:moveTo>
                <a:cubicBezTo>
                  <a:pt x="1421" y="567"/>
                  <a:pt x="1421" y="567"/>
                  <a:pt x="1421" y="567"/>
                </a:cubicBezTo>
                <a:cubicBezTo>
                  <a:pt x="2132" y="201"/>
                  <a:pt x="2132" y="201"/>
                  <a:pt x="2132" y="201"/>
                </a:cubicBezTo>
                <a:cubicBezTo>
                  <a:pt x="2132" y="1837"/>
                  <a:pt x="2132" y="1837"/>
                  <a:pt x="2132" y="1837"/>
                </a:cubicBezTo>
                <a:cubicBezTo>
                  <a:pt x="1421" y="1471"/>
                  <a:pt x="1421" y="1471"/>
                  <a:pt x="1421" y="1471"/>
                </a:cubicBezTo>
                <a:cubicBezTo>
                  <a:pt x="1212" y="1471"/>
                  <a:pt x="1212" y="1471"/>
                  <a:pt x="1212" y="1471"/>
                </a:cubicBezTo>
                <a:lnTo>
                  <a:pt x="1212" y="567"/>
                </a:lnTo>
                <a:close/>
                <a:moveTo>
                  <a:pt x="2203" y="135"/>
                </a:moveTo>
                <a:cubicBezTo>
                  <a:pt x="2248" y="135"/>
                  <a:pt x="2248" y="135"/>
                  <a:pt x="2248" y="135"/>
                </a:cubicBezTo>
                <a:cubicBezTo>
                  <a:pt x="2248" y="1915"/>
                  <a:pt x="2248" y="1915"/>
                  <a:pt x="2248" y="1915"/>
                </a:cubicBezTo>
                <a:cubicBezTo>
                  <a:pt x="2203" y="1915"/>
                  <a:pt x="2203" y="1915"/>
                  <a:pt x="2203" y="1915"/>
                </a:cubicBezTo>
                <a:lnTo>
                  <a:pt x="2203" y="135"/>
                </a:lnTo>
                <a:close/>
                <a:moveTo>
                  <a:pt x="2319" y="1169"/>
                </a:moveTo>
                <a:cubicBezTo>
                  <a:pt x="2319" y="865"/>
                  <a:pt x="2319" y="865"/>
                  <a:pt x="2319" y="865"/>
                </a:cubicBezTo>
                <a:cubicBezTo>
                  <a:pt x="2352" y="907"/>
                  <a:pt x="2371" y="960"/>
                  <a:pt x="2371" y="1017"/>
                </a:cubicBezTo>
                <a:cubicBezTo>
                  <a:pt x="2371" y="1074"/>
                  <a:pt x="2352" y="1126"/>
                  <a:pt x="2319" y="116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69" name="Group 168"/>
          <p:cNvGrpSpPr/>
          <p:nvPr/>
        </p:nvGrpSpPr>
        <p:grpSpPr>
          <a:xfrm>
            <a:off x="4985129" y="4292828"/>
            <a:ext cx="438990" cy="400481"/>
            <a:chOff x="10426701" y="1314450"/>
            <a:chExt cx="452438" cy="412750"/>
          </a:xfrm>
          <a:solidFill>
            <a:schemeClr val="bg2"/>
          </a:solidFill>
        </p:grpSpPr>
        <p:sp>
          <p:nvSpPr>
            <p:cNvPr id="170" name="Freeform 19"/>
            <p:cNvSpPr>
              <a:spLocks/>
            </p:cNvSpPr>
            <p:nvPr/>
          </p:nvSpPr>
          <p:spPr bwMode="auto">
            <a:xfrm>
              <a:off x="10426701" y="1314450"/>
              <a:ext cx="452438" cy="412750"/>
            </a:xfrm>
            <a:custGeom>
              <a:avLst/>
              <a:gdLst>
                <a:gd name="T0" fmla="*/ 96 w 120"/>
                <a:gd name="T1" fmla="*/ 106 h 107"/>
                <a:gd name="T2" fmla="*/ 93 w 120"/>
                <a:gd name="T3" fmla="*/ 105 h 107"/>
                <a:gd name="T4" fmla="*/ 93 w 120"/>
                <a:gd name="T5" fmla="*/ 99 h 107"/>
                <a:gd name="T6" fmla="*/ 112 w 120"/>
                <a:gd name="T7" fmla="*/ 60 h 107"/>
                <a:gd name="T8" fmla="*/ 60 w 120"/>
                <a:gd name="T9" fmla="*/ 8 h 107"/>
                <a:gd name="T10" fmla="*/ 8 w 120"/>
                <a:gd name="T11" fmla="*/ 60 h 107"/>
                <a:gd name="T12" fmla="*/ 27 w 120"/>
                <a:gd name="T13" fmla="*/ 99 h 107"/>
                <a:gd name="T14" fmla="*/ 27 w 120"/>
                <a:gd name="T15" fmla="*/ 105 h 107"/>
                <a:gd name="T16" fmla="*/ 22 w 120"/>
                <a:gd name="T17" fmla="*/ 106 h 107"/>
                <a:gd name="T18" fmla="*/ 0 w 120"/>
                <a:gd name="T19" fmla="*/ 60 h 107"/>
                <a:gd name="T20" fmla="*/ 60 w 120"/>
                <a:gd name="T21" fmla="*/ 0 h 107"/>
                <a:gd name="T22" fmla="*/ 120 w 120"/>
                <a:gd name="T23" fmla="*/ 60 h 107"/>
                <a:gd name="T24" fmla="*/ 98 w 120"/>
                <a:gd name="T25" fmla="*/ 106 h 107"/>
                <a:gd name="T26" fmla="*/ 96 w 120"/>
                <a:gd name="T27" fmla="*/ 10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0" h="107">
                  <a:moveTo>
                    <a:pt x="96" y="106"/>
                  </a:moveTo>
                  <a:cubicBezTo>
                    <a:pt x="95" y="106"/>
                    <a:pt x="94" y="106"/>
                    <a:pt x="93" y="105"/>
                  </a:cubicBezTo>
                  <a:cubicBezTo>
                    <a:pt x="91" y="103"/>
                    <a:pt x="92" y="101"/>
                    <a:pt x="93" y="99"/>
                  </a:cubicBezTo>
                  <a:cubicBezTo>
                    <a:pt x="105" y="89"/>
                    <a:pt x="112" y="75"/>
                    <a:pt x="112" y="60"/>
                  </a:cubicBezTo>
                  <a:cubicBezTo>
                    <a:pt x="112" y="31"/>
                    <a:pt x="89" y="8"/>
                    <a:pt x="60" y="8"/>
                  </a:cubicBezTo>
                  <a:cubicBezTo>
                    <a:pt x="31" y="8"/>
                    <a:pt x="8" y="31"/>
                    <a:pt x="8" y="60"/>
                  </a:cubicBezTo>
                  <a:cubicBezTo>
                    <a:pt x="8" y="75"/>
                    <a:pt x="15" y="89"/>
                    <a:pt x="27" y="99"/>
                  </a:cubicBezTo>
                  <a:cubicBezTo>
                    <a:pt x="28" y="101"/>
                    <a:pt x="29" y="103"/>
                    <a:pt x="27" y="105"/>
                  </a:cubicBezTo>
                  <a:cubicBezTo>
                    <a:pt x="26" y="107"/>
                    <a:pt x="23" y="107"/>
                    <a:pt x="22" y="106"/>
                  </a:cubicBezTo>
                  <a:cubicBezTo>
                    <a:pt x="8" y="94"/>
                    <a:pt x="0" y="77"/>
                    <a:pt x="0" y="60"/>
                  </a:cubicBezTo>
                  <a:cubicBezTo>
                    <a:pt x="0" y="26"/>
                    <a:pt x="27" y="0"/>
                    <a:pt x="60" y="0"/>
                  </a:cubicBezTo>
                  <a:cubicBezTo>
                    <a:pt x="93" y="0"/>
                    <a:pt x="120" y="26"/>
                    <a:pt x="120" y="60"/>
                  </a:cubicBezTo>
                  <a:cubicBezTo>
                    <a:pt x="120" y="77"/>
                    <a:pt x="112" y="94"/>
                    <a:pt x="98" y="106"/>
                  </a:cubicBezTo>
                  <a:cubicBezTo>
                    <a:pt x="98" y="106"/>
                    <a:pt x="97" y="106"/>
                    <a:pt x="96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1" name="Oval 20"/>
            <p:cNvSpPr>
              <a:spLocks noChangeArrowheads="1"/>
            </p:cNvSpPr>
            <p:nvPr/>
          </p:nvSpPr>
          <p:spPr bwMode="auto">
            <a:xfrm>
              <a:off x="10623551" y="1549400"/>
              <a:ext cx="60325" cy="619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2" name="Freeform 21"/>
            <p:cNvSpPr>
              <a:spLocks/>
            </p:cNvSpPr>
            <p:nvPr/>
          </p:nvSpPr>
          <p:spPr bwMode="auto">
            <a:xfrm>
              <a:off x="10517188" y="1441450"/>
              <a:ext cx="95250" cy="96838"/>
            </a:xfrm>
            <a:custGeom>
              <a:avLst/>
              <a:gdLst>
                <a:gd name="T0" fmla="*/ 1 w 25"/>
                <a:gd name="T1" fmla="*/ 1 h 25"/>
                <a:gd name="T2" fmla="*/ 7 w 25"/>
                <a:gd name="T3" fmla="*/ 1 h 25"/>
                <a:gd name="T4" fmla="*/ 24 w 25"/>
                <a:gd name="T5" fmla="*/ 18 h 25"/>
                <a:gd name="T6" fmla="*/ 24 w 25"/>
                <a:gd name="T7" fmla="*/ 24 h 25"/>
                <a:gd name="T8" fmla="*/ 18 w 25"/>
                <a:gd name="T9" fmla="*/ 24 h 25"/>
                <a:gd name="T10" fmla="*/ 1 w 25"/>
                <a:gd name="T11" fmla="*/ 7 h 25"/>
                <a:gd name="T12" fmla="*/ 1 w 25"/>
                <a:gd name="T1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5">
                  <a:moveTo>
                    <a:pt x="1" y="1"/>
                  </a:moveTo>
                  <a:cubicBezTo>
                    <a:pt x="3" y="0"/>
                    <a:pt x="5" y="0"/>
                    <a:pt x="7" y="1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5" y="20"/>
                    <a:pt x="25" y="22"/>
                    <a:pt x="24" y="24"/>
                  </a:cubicBezTo>
                  <a:cubicBezTo>
                    <a:pt x="22" y="25"/>
                    <a:pt x="20" y="25"/>
                    <a:pt x="18" y="24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3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73" name="Freeform 25"/>
          <p:cNvSpPr>
            <a:spLocks noEditPoints="1"/>
          </p:cNvSpPr>
          <p:nvPr/>
        </p:nvSpPr>
        <p:spPr bwMode="auto">
          <a:xfrm rot="2700000">
            <a:off x="1145445" y="3332155"/>
            <a:ext cx="426553" cy="632251"/>
          </a:xfrm>
          <a:custGeom>
            <a:avLst/>
            <a:gdLst>
              <a:gd name="T0" fmla="*/ 163 w 164"/>
              <a:gd name="T1" fmla="*/ 109 h 244"/>
              <a:gd name="T2" fmla="*/ 125 w 164"/>
              <a:gd name="T3" fmla="*/ 46 h 244"/>
              <a:gd name="T4" fmla="*/ 143 w 164"/>
              <a:gd name="T5" fmla="*/ 9 h 244"/>
              <a:gd name="T6" fmla="*/ 143 w 164"/>
              <a:gd name="T7" fmla="*/ 3 h 244"/>
              <a:gd name="T8" fmla="*/ 138 w 164"/>
              <a:gd name="T9" fmla="*/ 0 h 244"/>
              <a:gd name="T10" fmla="*/ 22 w 164"/>
              <a:gd name="T11" fmla="*/ 0 h 244"/>
              <a:gd name="T12" fmla="*/ 17 w 164"/>
              <a:gd name="T13" fmla="*/ 3 h 244"/>
              <a:gd name="T14" fmla="*/ 17 w 164"/>
              <a:gd name="T15" fmla="*/ 9 h 244"/>
              <a:gd name="T16" fmla="*/ 39 w 164"/>
              <a:gd name="T17" fmla="*/ 46 h 244"/>
              <a:gd name="T18" fmla="*/ 2 w 164"/>
              <a:gd name="T19" fmla="*/ 109 h 244"/>
              <a:gd name="T20" fmla="*/ 1 w 164"/>
              <a:gd name="T21" fmla="*/ 114 h 244"/>
              <a:gd name="T22" fmla="*/ 61 w 164"/>
              <a:gd name="T23" fmla="*/ 241 h 244"/>
              <a:gd name="T24" fmla="*/ 66 w 164"/>
              <a:gd name="T25" fmla="*/ 244 h 244"/>
              <a:gd name="T26" fmla="*/ 98 w 164"/>
              <a:gd name="T27" fmla="*/ 244 h 244"/>
              <a:gd name="T28" fmla="*/ 103 w 164"/>
              <a:gd name="T29" fmla="*/ 241 h 244"/>
              <a:gd name="T30" fmla="*/ 163 w 164"/>
              <a:gd name="T31" fmla="*/ 114 h 244"/>
              <a:gd name="T32" fmla="*/ 163 w 164"/>
              <a:gd name="T33" fmla="*/ 109 h 244"/>
              <a:gd name="T34" fmla="*/ 128 w 164"/>
              <a:gd name="T35" fmla="*/ 12 h 244"/>
              <a:gd name="T36" fmla="*/ 114 w 164"/>
              <a:gd name="T37" fmla="*/ 40 h 244"/>
              <a:gd name="T38" fmla="*/ 49 w 164"/>
              <a:gd name="T39" fmla="*/ 40 h 244"/>
              <a:gd name="T40" fmla="*/ 33 w 164"/>
              <a:gd name="T41" fmla="*/ 12 h 244"/>
              <a:gd name="T42" fmla="*/ 128 w 164"/>
              <a:gd name="T43" fmla="*/ 12 h 244"/>
              <a:gd name="T44" fmla="*/ 82 w 164"/>
              <a:gd name="T45" fmla="*/ 120 h 244"/>
              <a:gd name="T46" fmla="*/ 68 w 164"/>
              <a:gd name="T47" fmla="*/ 106 h 244"/>
              <a:gd name="T48" fmla="*/ 82 w 164"/>
              <a:gd name="T49" fmla="*/ 92 h 244"/>
              <a:gd name="T50" fmla="*/ 96 w 164"/>
              <a:gd name="T51" fmla="*/ 106 h 244"/>
              <a:gd name="T52" fmla="*/ 82 w 164"/>
              <a:gd name="T53" fmla="*/ 120 h 244"/>
              <a:gd name="T54" fmla="*/ 94 w 164"/>
              <a:gd name="T55" fmla="*/ 232 h 244"/>
              <a:gd name="T56" fmla="*/ 88 w 164"/>
              <a:gd name="T57" fmla="*/ 232 h 244"/>
              <a:gd name="T58" fmla="*/ 88 w 164"/>
              <a:gd name="T59" fmla="*/ 131 h 244"/>
              <a:gd name="T60" fmla="*/ 108 w 164"/>
              <a:gd name="T61" fmla="*/ 106 h 244"/>
              <a:gd name="T62" fmla="*/ 82 w 164"/>
              <a:gd name="T63" fmla="*/ 80 h 244"/>
              <a:gd name="T64" fmla="*/ 56 w 164"/>
              <a:gd name="T65" fmla="*/ 106 h 244"/>
              <a:gd name="T66" fmla="*/ 76 w 164"/>
              <a:gd name="T67" fmla="*/ 131 h 244"/>
              <a:gd name="T68" fmla="*/ 76 w 164"/>
              <a:gd name="T69" fmla="*/ 232 h 244"/>
              <a:gd name="T70" fmla="*/ 70 w 164"/>
              <a:gd name="T71" fmla="*/ 232 h 244"/>
              <a:gd name="T72" fmla="*/ 13 w 164"/>
              <a:gd name="T73" fmla="*/ 112 h 244"/>
              <a:gd name="T74" fmla="*/ 49 w 164"/>
              <a:gd name="T75" fmla="*/ 52 h 244"/>
              <a:gd name="T76" fmla="*/ 115 w 164"/>
              <a:gd name="T77" fmla="*/ 52 h 244"/>
              <a:gd name="T78" fmla="*/ 151 w 164"/>
              <a:gd name="T79" fmla="*/ 112 h 244"/>
              <a:gd name="T80" fmla="*/ 94 w 164"/>
              <a:gd name="T81" fmla="*/ 232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4" h="244">
                <a:moveTo>
                  <a:pt x="163" y="109"/>
                </a:moveTo>
                <a:cubicBezTo>
                  <a:pt x="125" y="46"/>
                  <a:pt x="125" y="46"/>
                  <a:pt x="125" y="46"/>
                </a:cubicBezTo>
                <a:cubicBezTo>
                  <a:pt x="143" y="9"/>
                  <a:pt x="143" y="9"/>
                  <a:pt x="143" y="9"/>
                </a:cubicBezTo>
                <a:cubicBezTo>
                  <a:pt x="144" y="7"/>
                  <a:pt x="144" y="5"/>
                  <a:pt x="143" y="3"/>
                </a:cubicBezTo>
                <a:cubicBezTo>
                  <a:pt x="142" y="1"/>
                  <a:pt x="140" y="0"/>
                  <a:pt x="13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0" y="0"/>
                  <a:pt x="18" y="1"/>
                  <a:pt x="17" y="3"/>
                </a:cubicBezTo>
                <a:cubicBezTo>
                  <a:pt x="16" y="5"/>
                  <a:pt x="16" y="7"/>
                  <a:pt x="17" y="9"/>
                </a:cubicBezTo>
                <a:cubicBezTo>
                  <a:pt x="39" y="46"/>
                  <a:pt x="39" y="46"/>
                  <a:pt x="39" y="46"/>
                </a:cubicBezTo>
                <a:cubicBezTo>
                  <a:pt x="2" y="109"/>
                  <a:pt x="2" y="109"/>
                  <a:pt x="2" y="109"/>
                </a:cubicBezTo>
                <a:cubicBezTo>
                  <a:pt x="1" y="111"/>
                  <a:pt x="0" y="113"/>
                  <a:pt x="1" y="114"/>
                </a:cubicBezTo>
                <a:cubicBezTo>
                  <a:pt x="61" y="241"/>
                  <a:pt x="61" y="241"/>
                  <a:pt x="61" y="241"/>
                </a:cubicBezTo>
                <a:cubicBezTo>
                  <a:pt x="62" y="243"/>
                  <a:pt x="64" y="244"/>
                  <a:pt x="66" y="244"/>
                </a:cubicBezTo>
                <a:cubicBezTo>
                  <a:pt x="98" y="244"/>
                  <a:pt x="98" y="244"/>
                  <a:pt x="98" y="244"/>
                </a:cubicBezTo>
                <a:cubicBezTo>
                  <a:pt x="100" y="244"/>
                  <a:pt x="102" y="243"/>
                  <a:pt x="103" y="241"/>
                </a:cubicBezTo>
                <a:cubicBezTo>
                  <a:pt x="163" y="114"/>
                  <a:pt x="163" y="114"/>
                  <a:pt x="163" y="114"/>
                </a:cubicBezTo>
                <a:cubicBezTo>
                  <a:pt x="164" y="113"/>
                  <a:pt x="164" y="111"/>
                  <a:pt x="163" y="109"/>
                </a:cubicBezTo>
                <a:close/>
                <a:moveTo>
                  <a:pt x="128" y="12"/>
                </a:moveTo>
                <a:cubicBezTo>
                  <a:pt x="114" y="40"/>
                  <a:pt x="114" y="40"/>
                  <a:pt x="114" y="40"/>
                </a:cubicBezTo>
                <a:cubicBezTo>
                  <a:pt x="49" y="40"/>
                  <a:pt x="49" y="40"/>
                  <a:pt x="49" y="40"/>
                </a:cubicBezTo>
                <a:cubicBezTo>
                  <a:pt x="33" y="12"/>
                  <a:pt x="33" y="12"/>
                  <a:pt x="33" y="12"/>
                </a:cubicBezTo>
                <a:lnTo>
                  <a:pt x="128" y="12"/>
                </a:lnTo>
                <a:close/>
                <a:moveTo>
                  <a:pt x="82" y="120"/>
                </a:moveTo>
                <a:cubicBezTo>
                  <a:pt x="74" y="120"/>
                  <a:pt x="68" y="114"/>
                  <a:pt x="68" y="106"/>
                </a:cubicBezTo>
                <a:cubicBezTo>
                  <a:pt x="68" y="98"/>
                  <a:pt x="74" y="92"/>
                  <a:pt x="82" y="92"/>
                </a:cubicBezTo>
                <a:cubicBezTo>
                  <a:pt x="90" y="92"/>
                  <a:pt x="96" y="98"/>
                  <a:pt x="96" y="106"/>
                </a:cubicBezTo>
                <a:cubicBezTo>
                  <a:pt x="96" y="114"/>
                  <a:pt x="90" y="120"/>
                  <a:pt x="82" y="120"/>
                </a:cubicBezTo>
                <a:close/>
                <a:moveTo>
                  <a:pt x="94" y="232"/>
                </a:moveTo>
                <a:cubicBezTo>
                  <a:pt x="88" y="232"/>
                  <a:pt x="88" y="232"/>
                  <a:pt x="88" y="232"/>
                </a:cubicBezTo>
                <a:cubicBezTo>
                  <a:pt x="88" y="131"/>
                  <a:pt x="88" y="131"/>
                  <a:pt x="88" y="131"/>
                </a:cubicBezTo>
                <a:cubicBezTo>
                  <a:pt x="99" y="129"/>
                  <a:pt x="108" y="118"/>
                  <a:pt x="108" y="106"/>
                </a:cubicBezTo>
                <a:cubicBezTo>
                  <a:pt x="108" y="92"/>
                  <a:pt x="96" y="80"/>
                  <a:pt x="82" y="80"/>
                </a:cubicBezTo>
                <a:cubicBezTo>
                  <a:pt x="68" y="80"/>
                  <a:pt x="56" y="92"/>
                  <a:pt x="56" y="106"/>
                </a:cubicBezTo>
                <a:cubicBezTo>
                  <a:pt x="56" y="118"/>
                  <a:pt x="65" y="129"/>
                  <a:pt x="76" y="131"/>
                </a:cubicBezTo>
                <a:cubicBezTo>
                  <a:pt x="76" y="232"/>
                  <a:pt x="76" y="232"/>
                  <a:pt x="76" y="232"/>
                </a:cubicBezTo>
                <a:cubicBezTo>
                  <a:pt x="70" y="232"/>
                  <a:pt x="70" y="232"/>
                  <a:pt x="70" y="23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49" y="52"/>
                  <a:pt x="49" y="52"/>
                  <a:pt x="49" y="52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51" y="112"/>
                  <a:pt x="151" y="112"/>
                  <a:pt x="151" y="112"/>
                </a:cubicBezTo>
                <a:lnTo>
                  <a:pt x="94" y="23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4" name="Freeform 5"/>
          <p:cNvSpPr>
            <a:spLocks noEditPoints="1"/>
          </p:cNvSpPr>
          <p:nvPr/>
        </p:nvSpPr>
        <p:spPr bwMode="auto">
          <a:xfrm>
            <a:off x="5731710" y="3963900"/>
            <a:ext cx="539872" cy="481088"/>
          </a:xfrm>
          <a:custGeom>
            <a:avLst/>
            <a:gdLst>
              <a:gd name="T0" fmla="*/ 2126 w 2364"/>
              <a:gd name="T1" fmla="*/ 377 h 2107"/>
              <a:gd name="T2" fmla="*/ 1629 w 2364"/>
              <a:gd name="T3" fmla="*/ 377 h 2107"/>
              <a:gd name="T4" fmla="*/ 1629 w 2364"/>
              <a:gd name="T5" fmla="*/ 232 h 2107"/>
              <a:gd name="T6" fmla="*/ 1398 w 2364"/>
              <a:gd name="T7" fmla="*/ 0 h 2107"/>
              <a:gd name="T8" fmla="*/ 966 w 2364"/>
              <a:gd name="T9" fmla="*/ 0 h 2107"/>
              <a:gd name="T10" fmla="*/ 735 w 2364"/>
              <a:gd name="T11" fmla="*/ 232 h 2107"/>
              <a:gd name="T12" fmla="*/ 735 w 2364"/>
              <a:gd name="T13" fmla="*/ 377 h 2107"/>
              <a:gd name="T14" fmla="*/ 238 w 2364"/>
              <a:gd name="T15" fmla="*/ 377 h 2107"/>
              <a:gd name="T16" fmla="*/ 0 w 2364"/>
              <a:gd name="T17" fmla="*/ 616 h 2107"/>
              <a:gd name="T18" fmla="*/ 0 w 2364"/>
              <a:gd name="T19" fmla="*/ 1868 h 2107"/>
              <a:gd name="T20" fmla="*/ 238 w 2364"/>
              <a:gd name="T21" fmla="*/ 2107 h 2107"/>
              <a:gd name="T22" fmla="*/ 2126 w 2364"/>
              <a:gd name="T23" fmla="*/ 2107 h 2107"/>
              <a:gd name="T24" fmla="*/ 2364 w 2364"/>
              <a:gd name="T25" fmla="*/ 1868 h 2107"/>
              <a:gd name="T26" fmla="*/ 2364 w 2364"/>
              <a:gd name="T27" fmla="*/ 616 h 2107"/>
              <a:gd name="T28" fmla="*/ 2126 w 2364"/>
              <a:gd name="T29" fmla="*/ 377 h 2107"/>
              <a:gd name="T30" fmla="*/ 932 w 2364"/>
              <a:gd name="T31" fmla="*/ 232 h 2107"/>
              <a:gd name="T32" fmla="*/ 966 w 2364"/>
              <a:gd name="T33" fmla="*/ 197 h 2107"/>
              <a:gd name="T34" fmla="*/ 1398 w 2364"/>
              <a:gd name="T35" fmla="*/ 197 h 2107"/>
              <a:gd name="T36" fmla="*/ 1432 w 2364"/>
              <a:gd name="T37" fmla="*/ 232 h 2107"/>
              <a:gd name="T38" fmla="*/ 1432 w 2364"/>
              <a:gd name="T39" fmla="*/ 377 h 2107"/>
              <a:gd name="T40" fmla="*/ 932 w 2364"/>
              <a:gd name="T41" fmla="*/ 377 h 2107"/>
              <a:gd name="T42" fmla="*/ 932 w 2364"/>
              <a:gd name="T43" fmla="*/ 232 h 2107"/>
              <a:gd name="T44" fmla="*/ 238 w 2364"/>
              <a:gd name="T45" fmla="*/ 518 h 2107"/>
              <a:gd name="T46" fmla="*/ 2126 w 2364"/>
              <a:gd name="T47" fmla="*/ 518 h 2107"/>
              <a:gd name="T48" fmla="*/ 2224 w 2364"/>
              <a:gd name="T49" fmla="*/ 616 h 2107"/>
              <a:gd name="T50" fmla="*/ 2224 w 2364"/>
              <a:gd name="T51" fmla="*/ 1160 h 2107"/>
              <a:gd name="T52" fmla="*/ 1361 w 2364"/>
              <a:gd name="T53" fmla="*/ 1160 h 2107"/>
              <a:gd name="T54" fmla="*/ 1361 w 2364"/>
              <a:gd name="T55" fmla="*/ 1115 h 2107"/>
              <a:gd name="T56" fmla="*/ 1277 w 2364"/>
              <a:gd name="T57" fmla="*/ 1031 h 2107"/>
              <a:gd name="T58" fmla="*/ 1087 w 2364"/>
              <a:gd name="T59" fmla="*/ 1031 h 2107"/>
              <a:gd name="T60" fmla="*/ 1004 w 2364"/>
              <a:gd name="T61" fmla="*/ 1115 h 2107"/>
              <a:gd name="T62" fmla="*/ 1004 w 2364"/>
              <a:gd name="T63" fmla="*/ 1160 h 2107"/>
              <a:gd name="T64" fmla="*/ 140 w 2364"/>
              <a:gd name="T65" fmla="*/ 1160 h 2107"/>
              <a:gd name="T66" fmla="*/ 140 w 2364"/>
              <a:gd name="T67" fmla="*/ 616 h 2107"/>
              <a:gd name="T68" fmla="*/ 238 w 2364"/>
              <a:gd name="T69" fmla="*/ 518 h 2107"/>
              <a:gd name="T70" fmla="*/ 1074 w 2364"/>
              <a:gd name="T71" fmla="*/ 1115 h 2107"/>
              <a:gd name="T72" fmla="*/ 1087 w 2364"/>
              <a:gd name="T73" fmla="*/ 1101 h 2107"/>
              <a:gd name="T74" fmla="*/ 1277 w 2364"/>
              <a:gd name="T75" fmla="*/ 1101 h 2107"/>
              <a:gd name="T76" fmla="*/ 1290 w 2364"/>
              <a:gd name="T77" fmla="*/ 1115 h 2107"/>
              <a:gd name="T78" fmla="*/ 1290 w 2364"/>
              <a:gd name="T79" fmla="*/ 1304 h 2107"/>
              <a:gd name="T80" fmla="*/ 1277 w 2364"/>
              <a:gd name="T81" fmla="*/ 1318 h 2107"/>
              <a:gd name="T82" fmla="*/ 1087 w 2364"/>
              <a:gd name="T83" fmla="*/ 1318 h 2107"/>
              <a:gd name="T84" fmla="*/ 1074 w 2364"/>
              <a:gd name="T85" fmla="*/ 1304 h 2107"/>
              <a:gd name="T86" fmla="*/ 1074 w 2364"/>
              <a:gd name="T87" fmla="*/ 1115 h 2107"/>
              <a:gd name="T88" fmla="*/ 2126 w 2364"/>
              <a:gd name="T89" fmla="*/ 1966 h 2107"/>
              <a:gd name="T90" fmla="*/ 238 w 2364"/>
              <a:gd name="T91" fmla="*/ 1966 h 2107"/>
              <a:gd name="T92" fmla="*/ 140 w 2364"/>
              <a:gd name="T93" fmla="*/ 1868 h 2107"/>
              <a:gd name="T94" fmla="*/ 140 w 2364"/>
              <a:gd name="T95" fmla="*/ 1230 h 2107"/>
              <a:gd name="T96" fmla="*/ 1004 w 2364"/>
              <a:gd name="T97" fmla="*/ 1230 h 2107"/>
              <a:gd name="T98" fmla="*/ 1004 w 2364"/>
              <a:gd name="T99" fmla="*/ 1304 h 2107"/>
              <a:gd name="T100" fmla="*/ 1087 w 2364"/>
              <a:gd name="T101" fmla="*/ 1388 h 2107"/>
              <a:gd name="T102" fmla="*/ 1277 w 2364"/>
              <a:gd name="T103" fmla="*/ 1388 h 2107"/>
              <a:gd name="T104" fmla="*/ 1361 w 2364"/>
              <a:gd name="T105" fmla="*/ 1304 h 2107"/>
              <a:gd name="T106" fmla="*/ 1361 w 2364"/>
              <a:gd name="T107" fmla="*/ 1230 h 2107"/>
              <a:gd name="T108" fmla="*/ 2224 w 2364"/>
              <a:gd name="T109" fmla="*/ 1230 h 2107"/>
              <a:gd name="T110" fmla="*/ 2224 w 2364"/>
              <a:gd name="T111" fmla="*/ 1868 h 2107"/>
              <a:gd name="T112" fmla="*/ 2126 w 2364"/>
              <a:gd name="T113" fmla="*/ 1966 h 2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364" h="2107">
                <a:moveTo>
                  <a:pt x="2126" y="377"/>
                </a:moveTo>
                <a:cubicBezTo>
                  <a:pt x="1629" y="377"/>
                  <a:pt x="1629" y="377"/>
                  <a:pt x="1629" y="377"/>
                </a:cubicBezTo>
                <a:cubicBezTo>
                  <a:pt x="1629" y="232"/>
                  <a:pt x="1629" y="232"/>
                  <a:pt x="1629" y="232"/>
                </a:cubicBezTo>
                <a:cubicBezTo>
                  <a:pt x="1629" y="104"/>
                  <a:pt x="1525" y="0"/>
                  <a:pt x="1398" y="0"/>
                </a:cubicBezTo>
                <a:cubicBezTo>
                  <a:pt x="966" y="0"/>
                  <a:pt x="966" y="0"/>
                  <a:pt x="966" y="0"/>
                </a:cubicBezTo>
                <a:cubicBezTo>
                  <a:pt x="839" y="0"/>
                  <a:pt x="735" y="104"/>
                  <a:pt x="735" y="232"/>
                </a:cubicBezTo>
                <a:cubicBezTo>
                  <a:pt x="735" y="377"/>
                  <a:pt x="735" y="377"/>
                  <a:pt x="735" y="377"/>
                </a:cubicBezTo>
                <a:cubicBezTo>
                  <a:pt x="238" y="377"/>
                  <a:pt x="238" y="377"/>
                  <a:pt x="238" y="377"/>
                </a:cubicBezTo>
                <a:cubicBezTo>
                  <a:pt x="107" y="377"/>
                  <a:pt x="0" y="484"/>
                  <a:pt x="0" y="616"/>
                </a:cubicBezTo>
                <a:cubicBezTo>
                  <a:pt x="0" y="1868"/>
                  <a:pt x="0" y="1868"/>
                  <a:pt x="0" y="1868"/>
                </a:cubicBezTo>
                <a:cubicBezTo>
                  <a:pt x="0" y="2000"/>
                  <a:pt x="107" y="2107"/>
                  <a:pt x="238" y="2107"/>
                </a:cubicBezTo>
                <a:cubicBezTo>
                  <a:pt x="2126" y="2107"/>
                  <a:pt x="2126" y="2107"/>
                  <a:pt x="2126" y="2107"/>
                </a:cubicBezTo>
                <a:cubicBezTo>
                  <a:pt x="2257" y="2107"/>
                  <a:pt x="2364" y="2000"/>
                  <a:pt x="2364" y="1868"/>
                </a:cubicBezTo>
                <a:cubicBezTo>
                  <a:pt x="2364" y="616"/>
                  <a:pt x="2364" y="616"/>
                  <a:pt x="2364" y="616"/>
                </a:cubicBezTo>
                <a:cubicBezTo>
                  <a:pt x="2364" y="484"/>
                  <a:pt x="2257" y="377"/>
                  <a:pt x="2126" y="377"/>
                </a:cubicBezTo>
                <a:close/>
                <a:moveTo>
                  <a:pt x="932" y="232"/>
                </a:moveTo>
                <a:cubicBezTo>
                  <a:pt x="932" y="213"/>
                  <a:pt x="947" y="197"/>
                  <a:pt x="966" y="197"/>
                </a:cubicBezTo>
                <a:cubicBezTo>
                  <a:pt x="1398" y="197"/>
                  <a:pt x="1398" y="197"/>
                  <a:pt x="1398" y="197"/>
                </a:cubicBezTo>
                <a:cubicBezTo>
                  <a:pt x="1417" y="197"/>
                  <a:pt x="1432" y="213"/>
                  <a:pt x="1432" y="232"/>
                </a:cubicBezTo>
                <a:cubicBezTo>
                  <a:pt x="1432" y="377"/>
                  <a:pt x="1432" y="377"/>
                  <a:pt x="1432" y="377"/>
                </a:cubicBezTo>
                <a:cubicBezTo>
                  <a:pt x="932" y="377"/>
                  <a:pt x="932" y="377"/>
                  <a:pt x="932" y="377"/>
                </a:cubicBezTo>
                <a:lnTo>
                  <a:pt x="932" y="232"/>
                </a:lnTo>
                <a:close/>
                <a:moveTo>
                  <a:pt x="238" y="518"/>
                </a:moveTo>
                <a:cubicBezTo>
                  <a:pt x="2126" y="518"/>
                  <a:pt x="2126" y="518"/>
                  <a:pt x="2126" y="518"/>
                </a:cubicBezTo>
                <a:cubicBezTo>
                  <a:pt x="2180" y="518"/>
                  <a:pt x="2224" y="562"/>
                  <a:pt x="2224" y="616"/>
                </a:cubicBezTo>
                <a:cubicBezTo>
                  <a:pt x="2224" y="1160"/>
                  <a:pt x="2224" y="1160"/>
                  <a:pt x="2224" y="1160"/>
                </a:cubicBezTo>
                <a:cubicBezTo>
                  <a:pt x="1361" y="1160"/>
                  <a:pt x="1361" y="1160"/>
                  <a:pt x="1361" y="1160"/>
                </a:cubicBezTo>
                <a:cubicBezTo>
                  <a:pt x="1361" y="1115"/>
                  <a:pt x="1361" y="1115"/>
                  <a:pt x="1361" y="1115"/>
                </a:cubicBezTo>
                <a:cubicBezTo>
                  <a:pt x="1361" y="1068"/>
                  <a:pt x="1323" y="1031"/>
                  <a:pt x="1277" y="1031"/>
                </a:cubicBezTo>
                <a:cubicBezTo>
                  <a:pt x="1087" y="1031"/>
                  <a:pt x="1087" y="1031"/>
                  <a:pt x="1087" y="1031"/>
                </a:cubicBezTo>
                <a:cubicBezTo>
                  <a:pt x="1041" y="1031"/>
                  <a:pt x="1004" y="1068"/>
                  <a:pt x="1004" y="1115"/>
                </a:cubicBezTo>
                <a:cubicBezTo>
                  <a:pt x="1004" y="1160"/>
                  <a:pt x="1004" y="1160"/>
                  <a:pt x="1004" y="1160"/>
                </a:cubicBezTo>
                <a:cubicBezTo>
                  <a:pt x="140" y="1160"/>
                  <a:pt x="140" y="1160"/>
                  <a:pt x="140" y="1160"/>
                </a:cubicBezTo>
                <a:cubicBezTo>
                  <a:pt x="140" y="616"/>
                  <a:pt x="140" y="616"/>
                  <a:pt x="140" y="616"/>
                </a:cubicBezTo>
                <a:cubicBezTo>
                  <a:pt x="140" y="562"/>
                  <a:pt x="184" y="518"/>
                  <a:pt x="238" y="518"/>
                </a:cubicBezTo>
                <a:close/>
                <a:moveTo>
                  <a:pt x="1074" y="1115"/>
                </a:moveTo>
                <a:cubicBezTo>
                  <a:pt x="1074" y="1107"/>
                  <a:pt x="1080" y="1101"/>
                  <a:pt x="1087" y="1101"/>
                </a:cubicBezTo>
                <a:cubicBezTo>
                  <a:pt x="1277" y="1101"/>
                  <a:pt x="1277" y="1101"/>
                  <a:pt x="1277" y="1101"/>
                </a:cubicBezTo>
                <a:cubicBezTo>
                  <a:pt x="1284" y="1101"/>
                  <a:pt x="1290" y="1107"/>
                  <a:pt x="1290" y="1115"/>
                </a:cubicBezTo>
                <a:cubicBezTo>
                  <a:pt x="1290" y="1304"/>
                  <a:pt x="1290" y="1304"/>
                  <a:pt x="1290" y="1304"/>
                </a:cubicBezTo>
                <a:cubicBezTo>
                  <a:pt x="1290" y="1311"/>
                  <a:pt x="1284" y="1318"/>
                  <a:pt x="1277" y="1318"/>
                </a:cubicBezTo>
                <a:cubicBezTo>
                  <a:pt x="1087" y="1318"/>
                  <a:pt x="1087" y="1318"/>
                  <a:pt x="1087" y="1318"/>
                </a:cubicBezTo>
                <a:cubicBezTo>
                  <a:pt x="1080" y="1318"/>
                  <a:pt x="1074" y="1311"/>
                  <a:pt x="1074" y="1304"/>
                </a:cubicBezTo>
                <a:lnTo>
                  <a:pt x="1074" y="1115"/>
                </a:lnTo>
                <a:close/>
                <a:moveTo>
                  <a:pt x="2126" y="1966"/>
                </a:moveTo>
                <a:cubicBezTo>
                  <a:pt x="238" y="1966"/>
                  <a:pt x="238" y="1966"/>
                  <a:pt x="238" y="1966"/>
                </a:cubicBezTo>
                <a:cubicBezTo>
                  <a:pt x="184" y="1966"/>
                  <a:pt x="140" y="1922"/>
                  <a:pt x="140" y="1868"/>
                </a:cubicBezTo>
                <a:cubicBezTo>
                  <a:pt x="140" y="1230"/>
                  <a:pt x="140" y="1230"/>
                  <a:pt x="140" y="1230"/>
                </a:cubicBezTo>
                <a:cubicBezTo>
                  <a:pt x="1004" y="1230"/>
                  <a:pt x="1004" y="1230"/>
                  <a:pt x="1004" y="1230"/>
                </a:cubicBezTo>
                <a:cubicBezTo>
                  <a:pt x="1004" y="1304"/>
                  <a:pt x="1004" y="1304"/>
                  <a:pt x="1004" y="1304"/>
                </a:cubicBezTo>
                <a:cubicBezTo>
                  <a:pt x="1004" y="1350"/>
                  <a:pt x="1041" y="1388"/>
                  <a:pt x="1087" y="1388"/>
                </a:cubicBezTo>
                <a:cubicBezTo>
                  <a:pt x="1277" y="1388"/>
                  <a:pt x="1277" y="1388"/>
                  <a:pt x="1277" y="1388"/>
                </a:cubicBezTo>
                <a:cubicBezTo>
                  <a:pt x="1323" y="1388"/>
                  <a:pt x="1361" y="1350"/>
                  <a:pt x="1361" y="1304"/>
                </a:cubicBezTo>
                <a:cubicBezTo>
                  <a:pt x="1361" y="1230"/>
                  <a:pt x="1361" y="1230"/>
                  <a:pt x="1361" y="1230"/>
                </a:cubicBezTo>
                <a:cubicBezTo>
                  <a:pt x="2224" y="1230"/>
                  <a:pt x="2224" y="1230"/>
                  <a:pt x="2224" y="1230"/>
                </a:cubicBezTo>
                <a:cubicBezTo>
                  <a:pt x="2224" y="1868"/>
                  <a:pt x="2224" y="1868"/>
                  <a:pt x="2224" y="1868"/>
                </a:cubicBezTo>
                <a:cubicBezTo>
                  <a:pt x="2224" y="1922"/>
                  <a:pt x="2180" y="1966"/>
                  <a:pt x="2126" y="1966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5" name="Freeform 9"/>
          <p:cNvSpPr>
            <a:spLocks noEditPoints="1"/>
          </p:cNvSpPr>
          <p:nvPr/>
        </p:nvSpPr>
        <p:spPr bwMode="auto">
          <a:xfrm>
            <a:off x="4839407" y="2484715"/>
            <a:ext cx="508406" cy="508407"/>
          </a:xfrm>
          <a:custGeom>
            <a:avLst/>
            <a:gdLst>
              <a:gd name="T0" fmla="*/ 185 w 192"/>
              <a:gd name="T1" fmla="*/ 132 h 192"/>
              <a:gd name="T2" fmla="*/ 192 w 192"/>
              <a:gd name="T3" fmla="*/ 96 h 192"/>
              <a:gd name="T4" fmla="*/ 96 w 192"/>
              <a:gd name="T5" fmla="*/ 0 h 192"/>
              <a:gd name="T6" fmla="*/ 0 w 192"/>
              <a:gd name="T7" fmla="*/ 96 h 192"/>
              <a:gd name="T8" fmla="*/ 96 w 192"/>
              <a:gd name="T9" fmla="*/ 192 h 192"/>
              <a:gd name="T10" fmla="*/ 184 w 192"/>
              <a:gd name="T11" fmla="*/ 135 h 192"/>
              <a:gd name="T12" fmla="*/ 185 w 192"/>
              <a:gd name="T13" fmla="*/ 135 h 192"/>
              <a:gd name="T14" fmla="*/ 185 w 192"/>
              <a:gd name="T15" fmla="*/ 132 h 192"/>
              <a:gd name="T16" fmla="*/ 96 w 192"/>
              <a:gd name="T17" fmla="*/ 178 h 192"/>
              <a:gd name="T18" fmla="*/ 62 w 192"/>
              <a:gd name="T19" fmla="*/ 135 h 192"/>
              <a:gd name="T20" fmla="*/ 130 w 192"/>
              <a:gd name="T21" fmla="*/ 135 h 192"/>
              <a:gd name="T22" fmla="*/ 96 w 192"/>
              <a:gd name="T23" fmla="*/ 178 h 192"/>
              <a:gd name="T24" fmla="*/ 59 w 192"/>
              <a:gd name="T25" fmla="*/ 120 h 192"/>
              <a:gd name="T26" fmla="*/ 57 w 192"/>
              <a:gd name="T27" fmla="*/ 96 h 192"/>
              <a:gd name="T28" fmla="*/ 59 w 192"/>
              <a:gd name="T29" fmla="*/ 75 h 192"/>
              <a:gd name="T30" fmla="*/ 133 w 192"/>
              <a:gd name="T31" fmla="*/ 75 h 192"/>
              <a:gd name="T32" fmla="*/ 135 w 192"/>
              <a:gd name="T33" fmla="*/ 96 h 192"/>
              <a:gd name="T34" fmla="*/ 133 w 192"/>
              <a:gd name="T35" fmla="*/ 120 h 192"/>
              <a:gd name="T36" fmla="*/ 59 w 192"/>
              <a:gd name="T37" fmla="*/ 120 h 192"/>
              <a:gd name="T38" fmla="*/ 96 w 192"/>
              <a:gd name="T39" fmla="*/ 14 h 192"/>
              <a:gd name="T40" fmla="*/ 130 w 192"/>
              <a:gd name="T41" fmla="*/ 60 h 192"/>
              <a:gd name="T42" fmla="*/ 62 w 192"/>
              <a:gd name="T43" fmla="*/ 60 h 192"/>
              <a:gd name="T44" fmla="*/ 96 w 192"/>
              <a:gd name="T45" fmla="*/ 14 h 192"/>
              <a:gd name="T46" fmla="*/ 148 w 192"/>
              <a:gd name="T47" fmla="*/ 75 h 192"/>
              <a:gd name="T48" fmla="*/ 175 w 192"/>
              <a:gd name="T49" fmla="*/ 75 h 192"/>
              <a:gd name="T50" fmla="*/ 178 w 192"/>
              <a:gd name="T51" fmla="*/ 96 h 192"/>
              <a:gd name="T52" fmla="*/ 174 w 192"/>
              <a:gd name="T53" fmla="*/ 120 h 192"/>
              <a:gd name="T54" fmla="*/ 147 w 192"/>
              <a:gd name="T55" fmla="*/ 120 h 192"/>
              <a:gd name="T56" fmla="*/ 149 w 192"/>
              <a:gd name="T57" fmla="*/ 96 h 192"/>
              <a:gd name="T58" fmla="*/ 148 w 192"/>
              <a:gd name="T59" fmla="*/ 75 h 192"/>
              <a:gd name="T60" fmla="*/ 169 w 192"/>
              <a:gd name="T61" fmla="*/ 60 h 192"/>
              <a:gd name="T62" fmla="*/ 145 w 192"/>
              <a:gd name="T63" fmla="*/ 60 h 192"/>
              <a:gd name="T64" fmla="*/ 129 w 192"/>
              <a:gd name="T65" fmla="*/ 22 h 192"/>
              <a:gd name="T66" fmla="*/ 169 w 192"/>
              <a:gd name="T67" fmla="*/ 60 h 192"/>
              <a:gd name="T68" fmla="*/ 63 w 192"/>
              <a:gd name="T69" fmla="*/ 22 h 192"/>
              <a:gd name="T70" fmla="*/ 47 w 192"/>
              <a:gd name="T71" fmla="*/ 60 h 192"/>
              <a:gd name="T72" fmla="*/ 23 w 192"/>
              <a:gd name="T73" fmla="*/ 60 h 192"/>
              <a:gd name="T74" fmla="*/ 63 w 192"/>
              <a:gd name="T75" fmla="*/ 22 h 192"/>
              <a:gd name="T76" fmla="*/ 17 w 192"/>
              <a:gd name="T77" fmla="*/ 75 h 192"/>
              <a:gd name="T78" fmla="*/ 44 w 192"/>
              <a:gd name="T79" fmla="*/ 75 h 192"/>
              <a:gd name="T80" fmla="*/ 43 w 192"/>
              <a:gd name="T81" fmla="*/ 96 h 192"/>
              <a:gd name="T82" fmla="*/ 45 w 192"/>
              <a:gd name="T83" fmla="*/ 120 h 192"/>
              <a:gd name="T84" fmla="*/ 18 w 192"/>
              <a:gd name="T85" fmla="*/ 120 h 192"/>
              <a:gd name="T86" fmla="*/ 14 w 192"/>
              <a:gd name="T87" fmla="*/ 96 h 192"/>
              <a:gd name="T88" fmla="*/ 17 w 192"/>
              <a:gd name="T89" fmla="*/ 75 h 192"/>
              <a:gd name="T90" fmla="*/ 24 w 192"/>
              <a:gd name="T91" fmla="*/ 135 h 192"/>
              <a:gd name="T92" fmla="*/ 47 w 192"/>
              <a:gd name="T93" fmla="*/ 135 h 192"/>
              <a:gd name="T94" fmla="*/ 63 w 192"/>
              <a:gd name="T95" fmla="*/ 170 h 192"/>
              <a:gd name="T96" fmla="*/ 24 w 192"/>
              <a:gd name="T97" fmla="*/ 135 h 192"/>
              <a:gd name="T98" fmla="*/ 129 w 192"/>
              <a:gd name="T99" fmla="*/ 170 h 192"/>
              <a:gd name="T100" fmla="*/ 145 w 192"/>
              <a:gd name="T101" fmla="*/ 135 h 192"/>
              <a:gd name="T102" fmla="*/ 168 w 192"/>
              <a:gd name="T103" fmla="*/ 135 h 192"/>
              <a:gd name="T104" fmla="*/ 129 w 192"/>
              <a:gd name="T105" fmla="*/ 17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92" h="192">
                <a:moveTo>
                  <a:pt x="185" y="132"/>
                </a:moveTo>
                <a:cubicBezTo>
                  <a:pt x="189" y="121"/>
                  <a:pt x="192" y="109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ubicBezTo>
                  <a:pt x="43" y="0"/>
                  <a:pt x="0" y="43"/>
                  <a:pt x="0" y="96"/>
                </a:cubicBezTo>
                <a:cubicBezTo>
                  <a:pt x="0" y="149"/>
                  <a:pt x="43" y="192"/>
                  <a:pt x="96" y="192"/>
                </a:cubicBezTo>
                <a:cubicBezTo>
                  <a:pt x="135" y="192"/>
                  <a:pt x="169" y="168"/>
                  <a:pt x="184" y="135"/>
                </a:cubicBezTo>
                <a:cubicBezTo>
                  <a:pt x="185" y="135"/>
                  <a:pt x="185" y="135"/>
                  <a:pt x="185" y="135"/>
                </a:cubicBezTo>
                <a:lnTo>
                  <a:pt x="185" y="132"/>
                </a:lnTo>
                <a:close/>
                <a:moveTo>
                  <a:pt x="96" y="178"/>
                </a:moveTo>
                <a:cubicBezTo>
                  <a:pt x="83" y="178"/>
                  <a:pt x="70" y="161"/>
                  <a:pt x="62" y="135"/>
                </a:cubicBezTo>
                <a:cubicBezTo>
                  <a:pt x="130" y="135"/>
                  <a:pt x="130" y="135"/>
                  <a:pt x="130" y="135"/>
                </a:cubicBezTo>
                <a:cubicBezTo>
                  <a:pt x="122" y="161"/>
                  <a:pt x="109" y="178"/>
                  <a:pt x="96" y="178"/>
                </a:cubicBezTo>
                <a:close/>
                <a:moveTo>
                  <a:pt x="59" y="120"/>
                </a:moveTo>
                <a:cubicBezTo>
                  <a:pt x="58" y="113"/>
                  <a:pt x="57" y="105"/>
                  <a:pt x="57" y="96"/>
                </a:cubicBezTo>
                <a:cubicBezTo>
                  <a:pt x="57" y="88"/>
                  <a:pt x="58" y="81"/>
                  <a:pt x="59" y="75"/>
                </a:cubicBezTo>
                <a:cubicBezTo>
                  <a:pt x="133" y="75"/>
                  <a:pt x="133" y="75"/>
                  <a:pt x="133" y="75"/>
                </a:cubicBezTo>
                <a:cubicBezTo>
                  <a:pt x="134" y="81"/>
                  <a:pt x="135" y="88"/>
                  <a:pt x="135" y="96"/>
                </a:cubicBezTo>
                <a:cubicBezTo>
                  <a:pt x="135" y="105"/>
                  <a:pt x="134" y="113"/>
                  <a:pt x="133" y="120"/>
                </a:cubicBezTo>
                <a:lnTo>
                  <a:pt x="59" y="120"/>
                </a:lnTo>
                <a:close/>
                <a:moveTo>
                  <a:pt x="96" y="14"/>
                </a:moveTo>
                <a:cubicBezTo>
                  <a:pt x="109" y="14"/>
                  <a:pt x="123" y="33"/>
                  <a:pt x="130" y="60"/>
                </a:cubicBezTo>
                <a:cubicBezTo>
                  <a:pt x="62" y="60"/>
                  <a:pt x="62" y="60"/>
                  <a:pt x="62" y="60"/>
                </a:cubicBezTo>
                <a:cubicBezTo>
                  <a:pt x="69" y="33"/>
                  <a:pt x="83" y="14"/>
                  <a:pt x="96" y="14"/>
                </a:cubicBezTo>
                <a:close/>
                <a:moveTo>
                  <a:pt x="148" y="75"/>
                </a:moveTo>
                <a:cubicBezTo>
                  <a:pt x="175" y="75"/>
                  <a:pt x="175" y="75"/>
                  <a:pt x="175" y="75"/>
                </a:cubicBezTo>
                <a:cubicBezTo>
                  <a:pt x="177" y="81"/>
                  <a:pt x="178" y="89"/>
                  <a:pt x="178" y="96"/>
                </a:cubicBezTo>
                <a:cubicBezTo>
                  <a:pt x="178" y="104"/>
                  <a:pt x="176" y="113"/>
                  <a:pt x="174" y="120"/>
                </a:cubicBezTo>
                <a:cubicBezTo>
                  <a:pt x="147" y="120"/>
                  <a:pt x="147" y="120"/>
                  <a:pt x="147" y="120"/>
                </a:cubicBezTo>
                <a:cubicBezTo>
                  <a:pt x="148" y="113"/>
                  <a:pt x="149" y="104"/>
                  <a:pt x="149" y="96"/>
                </a:cubicBezTo>
                <a:cubicBezTo>
                  <a:pt x="149" y="89"/>
                  <a:pt x="149" y="81"/>
                  <a:pt x="148" y="75"/>
                </a:cubicBezTo>
                <a:close/>
                <a:moveTo>
                  <a:pt x="169" y="60"/>
                </a:moveTo>
                <a:cubicBezTo>
                  <a:pt x="145" y="60"/>
                  <a:pt x="145" y="60"/>
                  <a:pt x="145" y="60"/>
                </a:cubicBezTo>
                <a:cubicBezTo>
                  <a:pt x="142" y="45"/>
                  <a:pt x="136" y="32"/>
                  <a:pt x="129" y="22"/>
                </a:cubicBezTo>
                <a:cubicBezTo>
                  <a:pt x="147" y="29"/>
                  <a:pt x="161" y="43"/>
                  <a:pt x="169" y="60"/>
                </a:cubicBezTo>
                <a:close/>
                <a:moveTo>
                  <a:pt x="63" y="22"/>
                </a:moveTo>
                <a:cubicBezTo>
                  <a:pt x="56" y="32"/>
                  <a:pt x="50" y="45"/>
                  <a:pt x="47" y="60"/>
                </a:cubicBezTo>
                <a:cubicBezTo>
                  <a:pt x="23" y="60"/>
                  <a:pt x="23" y="60"/>
                  <a:pt x="23" y="60"/>
                </a:cubicBezTo>
                <a:cubicBezTo>
                  <a:pt x="31" y="43"/>
                  <a:pt x="45" y="29"/>
                  <a:pt x="63" y="22"/>
                </a:cubicBezTo>
                <a:close/>
                <a:moveTo>
                  <a:pt x="17" y="75"/>
                </a:moveTo>
                <a:cubicBezTo>
                  <a:pt x="44" y="75"/>
                  <a:pt x="44" y="75"/>
                  <a:pt x="44" y="75"/>
                </a:cubicBezTo>
                <a:cubicBezTo>
                  <a:pt x="43" y="81"/>
                  <a:pt x="43" y="89"/>
                  <a:pt x="43" y="96"/>
                </a:cubicBezTo>
                <a:cubicBezTo>
                  <a:pt x="43" y="104"/>
                  <a:pt x="44" y="113"/>
                  <a:pt x="45" y="120"/>
                </a:cubicBezTo>
                <a:cubicBezTo>
                  <a:pt x="18" y="120"/>
                  <a:pt x="18" y="120"/>
                  <a:pt x="18" y="120"/>
                </a:cubicBezTo>
                <a:cubicBezTo>
                  <a:pt x="16" y="113"/>
                  <a:pt x="14" y="104"/>
                  <a:pt x="14" y="96"/>
                </a:cubicBezTo>
                <a:cubicBezTo>
                  <a:pt x="14" y="89"/>
                  <a:pt x="15" y="81"/>
                  <a:pt x="17" y="75"/>
                </a:cubicBezTo>
                <a:close/>
                <a:moveTo>
                  <a:pt x="24" y="135"/>
                </a:moveTo>
                <a:cubicBezTo>
                  <a:pt x="47" y="135"/>
                  <a:pt x="47" y="135"/>
                  <a:pt x="47" y="135"/>
                </a:cubicBezTo>
                <a:cubicBezTo>
                  <a:pt x="51" y="149"/>
                  <a:pt x="56" y="161"/>
                  <a:pt x="63" y="170"/>
                </a:cubicBezTo>
                <a:cubicBezTo>
                  <a:pt x="46" y="163"/>
                  <a:pt x="33" y="150"/>
                  <a:pt x="24" y="135"/>
                </a:cubicBezTo>
                <a:close/>
                <a:moveTo>
                  <a:pt x="129" y="170"/>
                </a:moveTo>
                <a:cubicBezTo>
                  <a:pt x="136" y="161"/>
                  <a:pt x="141" y="149"/>
                  <a:pt x="145" y="135"/>
                </a:cubicBezTo>
                <a:cubicBezTo>
                  <a:pt x="168" y="135"/>
                  <a:pt x="168" y="135"/>
                  <a:pt x="168" y="135"/>
                </a:cubicBezTo>
                <a:cubicBezTo>
                  <a:pt x="159" y="150"/>
                  <a:pt x="146" y="163"/>
                  <a:pt x="129" y="17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77" name="TextBox 176"/>
          <p:cNvSpPr txBox="1"/>
          <p:nvPr/>
        </p:nvSpPr>
        <p:spPr>
          <a:xfrm>
            <a:off x="7167366" y="2083290"/>
            <a:ext cx="2685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000" dirty="0">
                <a:latin typeface="+mj-lt"/>
              </a:rPr>
              <a:t>Bubble Chat Analysis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9020958" y="2538079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Of shopping carts are abandoned right before the transaction its completed. 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7167366" y="2399580"/>
            <a:ext cx="1999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+mj-lt"/>
              </a:rPr>
              <a:t>127M</a:t>
            </a:r>
            <a:endParaRPr lang="id-ID" sz="5400" b="1" dirty="0">
              <a:solidFill>
                <a:schemeClr val="accent1"/>
              </a:solidFill>
              <a:latin typeface="+mj-lt"/>
            </a:endParaRPr>
          </a:p>
        </p:txBody>
      </p:sp>
      <p:graphicFrame>
        <p:nvGraphicFramePr>
          <p:cNvPr id="182" name="Chart 181"/>
          <p:cNvGraphicFramePr/>
          <p:nvPr/>
        </p:nvGraphicFramePr>
        <p:xfrm>
          <a:off x="7271856" y="3347347"/>
          <a:ext cx="3807624" cy="21942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5" name="Freeform 5"/>
          <p:cNvSpPr>
            <a:spLocks noEditPoints="1"/>
          </p:cNvSpPr>
          <p:nvPr/>
        </p:nvSpPr>
        <p:spPr bwMode="auto">
          <a:xfrm>
            <a:off x="8233074" y="5482656"/>
            <a:ext cx="152198" cy="145209"/>
          </a:xfrm>
          <a:custGeom>
            <a:avLst/>
            <a:gdLst>
              <a:gd name="T0" fmla="*/ 3 w 249"/>
              <a:gd name="T1" fmla="*/ 77 h 237"/>
              <a:gd name="T2" fmla="*/ 59 w 249"/>
              <a:gd name="T3" fmla="*/ 77 h 237"/>
              <a:gd name="T4" fmla="*/ 59 w 249"/>
              <a:gd name="T5" fmla="*/ 237 h 237"/>
              <a:gd name="T6" fmla="*/ 3 w 249"/>
              <a:gd name="T7" fmla="*/ 237 h 237"/>
              <a:gd name="T8" fmla="*/ 3 w 249"/>
              <a:gd name="T9" fmla="*/ 77 h 237"/>
              <a:gd name="T10" fmla="*/ 31 w 249"/>
              <a:gd name="T11" fmla="*/ 0 h 237"/>
              <a:gd name="T12" fmla="*/ 0 w 249"/>
              <a:gd name="T13" fmla="*/ 28 h 237"/>
              <a:gd name="T14" fmla="*/ 31 w 249"/>
              <a:gd name="T15" fmla="*/ 55 h 237"/>
              <a:gd name="T16" fmla="*/ 62 w 249"/>
              <a:gd name="T17" fmla="*/ 28 h 237"/>
              <a:gd name="T18" fmla="*/ 31 w 249"/>
              <a:gd name="T19" fmla="*/ 0 h 237"/>
              <a:gd name="T20" fmla="*/ 187 w 249"/>
              <a:gd name="T21" fmla="*/ 74 h 237"/>
              <a:gd name="T22" fmla="*/ 139 w 249"/>
              <a:gd name="T23" fmla="*/ 98 h 237"/>
              <a:gd name="T24" fmla="*/ 139 w 249"/>
              <a:gd name="T25" fmla="*/ 77 h 237"/>
              <a:gd name="T26" fmla="*/ 87 w 249"/>
              <a:gd name="T27" fmla="*/ 77 h 237"/>
              <a:gd name="T28" fmla="*/ 87 w 249"/>
              <a:gd name="T29" fmla="*/ 237 h 237"/>
              <a:gd name="T30" fmla="*/ 139 w 249"/>
              <a:gd name="T31" fmla="*/ 237 h 237"/>
              <a:gd name="T32" fmla="*/ 139 w 249"/>
              <a:gd name="T33" fmla="*/ 148 h 237"/>
              <a:gd name="T34" fmla="*/ 142 w 249"/>
              <a:gd name="T35" fmla="*/ 135 h 237"/>
              <a:gd name="T36" fmla="*/ 170 w 249"/>
              <a:gd name="T37" fmla="*/ 114 h 237"/>
              <a:gd name="T38" fmla="*/ 198 w 249"/>
              <a:gd name="T39" fmla="*/ 151 h 237"/>
              <a:gd name="T40" fmla="*/ 198 w 249"/>
              <a:gd name="T41" fmla="*/ 237 h 237"/>
              <a:gd name="T42" fmla="*/ 249 w 249"/>
              <a:gd name="T43" fmla="*/ 237 h 237"/>
              <a:gd name="T44" fmla="*/ 249 w 249"/>
              <a:gd name="T45" fmla="*/ 145 h 237"/>
              <a:gd name="T46" fmla="*/ 187 w 249"/>
              <a:gd name="T47" fmla="*/ 74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49" h="237">
                <a:moveTo>
                  <a:pt x="3" y="77"/>
                </a:moveTo>
                <a:cubicBezTo>
                  <a:pt x="59" y="77"/>
                  <a:pt x="59" y="77"/>
                  <a:pt x="59" y="77"/>
                </a:cubicBezTo>
                <a:cubicBezTo>
                  <a:pt x="59" y="237"/>
                  <a:pt x="59" y="237"/>
                  <a:pt x="59" y="237"/>
                </a:cubicBezTo>
                <a:cubicBezTo>
                  <a:pt x="3" y="237"/>
                  <a:pt x="3" y="237"/>
                  <a:pt x="3" y="237"/>
                </a:cubicBezTo>
                <a:cubicBezTo>
                  <a:pt x="3" y="77"/>
                  <a:pt x="3" y="77"/>
                  <a:pt x="3" y="77"/>
                </a:cubicBezTo>
                <a:close/>
                <a:moveTo>
                  <a:pt x="31" y="0"/>
                </a:moveTo>
                <a:cubicBezTo>
                  <a:pt x="13" y="0"/>
                  <a:pt x="0" y="12"/>
                  <a:pt x="0" y="28"/>
                </a:cubicBezTo>
                <a:cubicBezTo>
                  <a:pt x="0" y="43"/>
                  <a:pt x="13" y="55"/>
                  <a:pt x="31" y="55"/>
                </a:cubicBezTo>
                <a:cubicBezTo>
                  <a:pt x="50" y="55"/>
                  <a:pt x="62" y="43"/>
                  <a:pt x="62" y="28"/>
                </a:cubicBezTo>
                <a:cubicBezTo>
                  <a:pt x="62" y="12"/>
                  <a:pt x="50" y="0"/>
                  <a:pt x="31" y="0"/>
                </a:cubicBezTo>
                <a:close/>
                <a:moveTo>
                  <a:pt x="187" y="74"/>
                </a:moveTo>
                <a:cubicBezTo>
                  <a:pt x="161" y="74"/>
                  <a:pt x="148" y="89"/>
                  <a:pt x="139" y="98"/>
                </a:cubicBezTo>
                <a:cubicBezTo>
                  <a:pt x="139" y="98"/>
                  <a:pt x="139" y="98"/>
                  <a:pt x="139" y="77"/>
                </a:cubicBezTo>
                <a:cubicBezTo>
                  <a:pt x="139" y="77"/>
                  <a:pt x="139" y="77"/>
                  <a:pt x="87" y="77"/>
                </a:cubicBezTo>
                <a:cubicBezTo>
                  <a:pt x="87" y="92"/>
                  <a:pt x="87" y="237"/>
                  <a:pt x="87" y="237"/>
                </a:cubicBezTo>
                <a:cubicBezTo>
                  <a:pt x="87" y="237"/>
                  <a:pt x="87" y="237"/>
                  <a:pt x="139" y="237"/>
                </a:cubicBezTo>
                <a:cubicBezTo>
                  <a:pt x="139" y="237"/>
                  <a:pt x="139" y="237"/>
                  <a:pt x="139" y="148"/>
                </a:cubicBezTo>
                <a:cubicBezTo>
                  <a:pt x="139" y="141"/>
                  <a:pt x="139" y="138"/>
                  <a:pt x="142" y="135"/>
                </a:cubicBezTo>
                <a:cubicBezTo>
                  <a:pt x="145" y="123"/>
                  <a:pt x="153" y="114"/>
                  <a:pt x="170" y="114"/>
                </a:cubicBezTo>
                <a:cubicBezTo>
                  <a:pt x="187" y="114"/>
                  <a:pt x="198" y="129"/>
                  <a:pt x="198" y="151"/>
                </a:cubicBezTo>
                <a:cubicBezTo>
                  <a:pt x="198" y="151"/>
                  <a:pt x="198" y="151"/>
                  <a:pt x="198" y="237"/>
                </a:cubicBezTo>
                <a:cubicBezTo>
                  <a:pt x="198" y="237"/>
                  <a:pt x="198" y="237"/>
                  <a:pt x="249" y="237"/>
                </a:cubicBezTo>
                <a:cubicBezTo>
                  <a:pt x="249" y="145"/>
                  <a:pt x="249" y="145"/>
                  <a:pt x="249" y="145"/>
                </a:cubicBezTo>
                <a:cubicBezTo>
                  <a:pt x="249" y="95"/>
                  <a:pt x="221" y="74"/>
                  <a:pt x="187" y="74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Freeform 6"/>
          <p:cNvSpPr>
            <a:spLocks/>
          </p:cNvSpPr>
          <p:nvPr/>
        </p:nvSpPr>
        <p:spPr bwMode="auto">
          <a:xfrm>
            <a:off x="8793063" y="5466219"/>
            <a:ext cx="146245" cy="178083"/>
          </a:xfrm>
          <a:custGeom>
            <a:avLst/>
            <a:gdLst>
              <a:gd name="T0" fmla="*/ 48 w 239"/>
              <a:gd name="T1" fmla="*/ 279 h 291"/>
              <a:gd name="T2" fmla="*/ 52 w 239"/>
              <a:gd name="T3" fmla="*/ 238 h 291"/>
              <a:gd name="T4" fmla="*/ 75 w 239"/>
              <a:gd name="T5" fmla="*/ 142 h 291"/>
              <a:gd name="T6" fmla="*/ 69 w 239"/>
              <a:gd name="T7" fmla="*/ 114 h 291"/>
              <a:gd name="T8" fmla="*/ 103 w 239"/>
              <a:gd name="T9" fmla="*/ 68 h 291"/>
              <a:gd name="T10" fmla="*/ 128 w 239"/>
              <a:gd name="T11" fmla="*/ 95 h 291"/>
              <a:gd name="T12" fmla="*/ 113 w 239"/>
              <a:gd name="T13" fmla="*/ 158 h 291"/>
              <a:gd name="T14" fmla="*/ 140 w 239"/>
              <a:gd name="T15" fmla="*/ 192 h 291"/>
              <a:gd name="T16" fmla="*/ 196 w 239"/>
              <a:gd name="T17" fmla="*/ 97 h 291"/>
              <a:gd name="T18" fmla="*/ 121 w 239"/>
              <a:gd name="T19" fmla="*/ 30 h 291"/>
              <a:gd name="T20" fmla="*/ 35 w 239"/>
              <a:gd name="T21" fmla="*/ 114 h 291"/>
              <a:gd name="T22" fmla="*/ 47 w 239"/>
              <a:gd name="T23" fmla="*/ 149 h 291"/>
              <a:gd name="T24" fmla="*/ 48 w 239"/>
              <a:gd name="T25" fmla="*/ 159 h 291"/>
              <a:gd name="T26" fmla="*/ 45 w 239"/>
              <a:gd name="T27" fmla="*/ 173 h 291"/>
              <a:gd name="T28" fmla="*/ 37 w 239"/>
              <a:gd name="T29" fmla="*/ 178 h 291"/>
              <a:gd name="T30" fmla="*/ 0 w 239"/>
              <a:gd name="T31" fmla="*/ 110 h 291"/>
              <a:gd name="T32" fmla="*/ 127 w 239"/>
              <a:gd name="T33" fmla="*/ 0 h 291"/>
              <a:gd name="T34" fmla="*/ 239 w 239"/>
              <a:gd name="T35" fmla="*/ 100 h 291"/>
              <a:gd name="T36" fmla="*/ 144 w 239"/>
              <a:gd name="T37" fmla="*/ 221 h 291"/>
              <a:gd name="T38" fmla="*/ 100 w 239"/>
              <a:gd name="T39" fmla="*/ 200 h 291"/>
              <a:gd name="T40" fmla="*/ 88 w 239"/>
              <a:gd name="T41" fmla="*/ 248 h 291"/>
              <a:gd name="T42" fmla="*/ 71 w 239"/>
              <a:gd name="T43" fmla="*/ 283 h 291"/>
              <a:gd name="T44" fmla="*/ 55 w 239"/>
              <a:gd name="T45" fmla="*/ 290 h 291"/>
              <a:gd name="T46" fmla="*/ 48 w 239"/>
              <a:gd name="T47" fmla="*/ 279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39" h="291">
                <a:moveTo>
                  <a:pt x="48" y="279"/>
                </a:moveTo>
                <a:cubicBezTo>
                  <a:pt x="48" y="266"/>
                  <a:pt x="48" y="251"/>
                  <a:pt x="52" y="238"/>
                </a:cubicBezTo>
                <a:cubicBezTo>
                  <a:pt x="57" y="224"/>
                  <a:pt x="75" y="142"/>
                  <a:pt x="75" y="142"/>
                </a:cubicBezTo>
                <a:cubicBezTo>
                  <a:pt x="75" y="142"/>
                  <a:pt x="69" y="130"/>
                  <a:pt x="69" y="114"/>
                </a:cubicBezTo>
                <a:cubicBezTo>
                  <a:pt x="69" y="89"/>
                  <a:pt x="85" y="68"/>
                  <a:pt x="103" y="68"/>
                </a:cubicBezTo>
                <a:cubicBezTo>
                  <a:pt x="120" y="68"/>
                  <a:pt x="128" y="80"/>
                  <a:pt x="128" y="95"/>
                </a:cubicBezTo>
                <a:cubicBezTo>
                  <a:pt x="128" y="111"/>
                  <a:pt x="117" y="135"/>
                  <a:pt x="113" y="158"/>
                </a:cubicBezTo>
                <a:cubicBezTo>
                  <a:pt x="107" y="176"/>
                  <a:pt x="121" y="192"/>
                  <a:pt x="140" y="192"/>
                </a:cubicBezTo>
                <a:cubicBezTo>
                  <a:pt x="173" y="192"/>
                  <a:pt x="196" y="149"/>
                  <a:pt x="196" y="97"/>
                </a:cubicBezTo>
                <a:cubicBezTo>
                  <a:pt x="196" y="59"/>
                  <a:pt x="169" y="30"/>
                  <a:pt x="121" y="30"/>
                </a:cubicBezTo>
                <a:cubicBezTo>
                  <a:pt x="69" y="30"/>
                  <a:pt x="35" y="71"/>
                  <a:pt x="35" y="114"/>
                </a:cubicBezTo>
                <a:cubicBezTo>
                  <a:pt x="35" y="130"/>
                  <a:pt x="40" y="141"/>
                  <a:pt x="47" y="149"/>
                </a:cubicBezTo>
                <a:cubicBezTo>
                  <a:pt x="51" y="154"/>
                  <a:pt x="51" y="155"/>
                  <a:pt x="48" y="159"/>
                </a:cubicBezTo>
                <a:cubicBezTo>
                  <a:pt x="48" y="162"/>
                  <a:pt x="47" y="170"/>
                  <a:pt x="45" y="173"/>
                </a:cubicBezTo>
                <a:cubicBezTo>
                  <a:pt x="44" y="178"/>
                  <a:pt x="41" y="180"/>
                  <a:pt x="37" y="178"/>
                </a:cubicBezTo>
                <a:cubicBezTo>
                  <a:pt x="12" y="168"/>
                  <a:pt x="0" y="141"/>
                  <a:pt x="0" y="110"/>
                </a:cubicBezTo>
                <a:cubicBezTo>
                  <a:pt x="0" y="61"/>
                  <a:pt x="43" y="0"/>
                  <a:pt x="127" y="0"/>
                </a:cubicBezTo>
                <a:cubicBezTo>
                  <a:pt x="194" y="0"/>
                  <a:pt x="239" y="50"/>
                  <a:pt x="239" y="100"/>
                </a:cubicBezTo>
                <a:cubicBezTo>
                  <a:pt x="239" y="170"/>
                  <a:pt x="200" y="221"/>
                  <a:pt x="144" y="221"/>
                </a:cubicBezTo>
                <a:cubicBezTo>
                  <a:pt x="124" y="221"/>
                  <a:pt x="106" y="213"/>
                  <a:pt x="100" y="200"/>
                </a:cubicBezTo>
                <a:cubicBezTo>
                  <a:pt x="100" y="200"/>
                  <a:pt x="90" y="239"/>
                  <a:pt x="88" y="248"/>
                </a:cubicBezTo>
                <a:cubicBezTo>
                  <a:pt x="86" y="256"/>
                  <a:pt x="79" y="273"/>
                  <a:pt x="71" y="283"/>
                </a:cubicBezTo>
                <a:cubicBezTo>
                  <a:pt x="65" y="287"/>
                  <a:pt x="58" y="291"/>
                  <a:pt x="55" y="290"/>
                </a:cubicBezTo>
                <a:cubicBezTo>
                  <a:pt x="48" y="289"/>
                  <a:pt x="48" y="279"/>
                  <a:pt x="48" y="279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7"/>
          <p:cNvSpPr>
            <a:spLocks noEditPoints="1"/>
          </p:cNvSpPr>
          <p:nvPr/>
        </p:nvSpPr>
        <p:spPr bwMode="auto">
          <a:xfrm>
            <a:off x="10558721" y="5476961"/>
            <a:ext cx="160223" cy="156599"/>
          </a:xfrm>
          <a:custGeom>
            <a:avLst/>
            <a:gdLst>
              <a:gd name="T0" fmla="*/ 152 w 262"/>
              <a:gd name="T1" fmla="*/ 81 h 256"/>
              <a:gd name="T2" fmla="*/ 129 w 262"/>
              <a:gd name="T3" fmla="*/ 24 h 256"/>
              <a:gd name="T4" fmla="*/ 108 w 262"/>
              <a:gd name="T5" fmla="*/ 81 h 256"/>
              <a:gd name="T6" fmla="*/ 124 w 262"/>
              <a:gd name="T7" fmla="*/ 83 h 256"/>
              <a:gd name="T8" fmla="*/ 129 w 262"/>
              <a:gd name="T9" fmla="*/ 38 h 256"/>
              <a:gd name="T10" fmla="*/ 136 w 262"/>
              <a:gd name="T11" fmla="*/ 83 h 256"/>
              <a:gd name="T12" fmla="*/ 124 w 262"/>
              <a:gd name="T13" fmla="*/ 87 h 256"/>
              <a:gd name="T14" fmla="*/ 162 w 262"/>
              <a:gd name="T15" fmla="*/ 87 h 256"/>
              <a:gd name="T16" fmla="*/ 178 w 262"/>
              <a:gd name="T17" fmla="*/ 83 h 256"/>
              <a:gd name="T18" fmla="*/ 186 w 262"/>
              <a:gd name="T19" fmla="*/ 87 h 256"/>
              <a:gd name="T20" fmla="*/ 206 w 262"/>
              <a:gd name="T21" fmla="*/ 26 h 256"/>
              <a:gd name="T22" fmla="*/ 190 w 262"/>
              <a:gd name="T23" fmla="*/ 91 h 256"/>
              <a:gd name="T24" fmla="*/ 165 w 262"/>
              <a:gd name="T25" fmla="*/ 96 h 256"/>
              <a:gd name="T26" fmla="*/ 67 w 262"/>
              <a:gd name="T27" fmla="*/ 0 h 256"/>
              <a:gd name="T28" fmla="*/ 106 w 262"/>
              <a:gd name="T29" fmla="*/ 0 h 256"/>
              <a:gd name="T30" fmla="*/ 71 w 262"/>
              <a:gd name="T31" fmla="*/ 100 h 256"/>
              <a:gd name="T32" fmla="*/ 207 w 262"/>
              <a:gd name="T33" fmla="*/ 181 h 256"/>
              <a:gd name="T34" fmla="*/ 195 w 262"/>
              <a:gd name="T35" fmla="*/ 181 h 256"/>
              <a:gd name="T36" fmla="*/ 206 w 262"/>
              <a:gd name="T37" fmla="*/ 174 h 256"/>
              <a:gd name="T38" fmla="*/ 160 w 262"/>
              <a:gd name="T39" fmla="*/ 216 h 256"/>
              <a:gd name="T40" fmla="*/ 149 w 262"/>
              <a:gd name="T41" fmla="*/ 215 h 256"/>
              <a:gd name="T42" fmla="*/ 154 w 262"/>
              <a:gd name="T43" fmla="*/ 171 h 256"/>
              <a:gd name="T44" fmla="*/ 214 w 262"/>
              <a:gd name="T45" fmla="*/ 121 h 256"/>
              <a:gd name="T46" fmla="*/ 0 w 262"/>
              <a:gd name="T47" fmla="*/ 207 h 256"/>
              <a:gd name="T48" fmla="*/ 262 w 262"/>
              <a:gd name="T49" fmla="*/ 207 h 256"/>
              <a:gd name="T50" fmla="*/ 83 w 262"/>
              <a:gd name="T51" fmla="*/ 153 h 256"/>
              <a:gd name="T52" fmla="*/ 53 w 262"/>
              <a:gd name="T53" fmla="*/ 228 h 256"/>
              <a:gd name="T54" fmla="*/ 37 w 262"/>
              <a:gd name="T55" fmla="*/ 140 h 256"/>
              <a:gd name="T56" fmla="*/ 83 w 262"/>
              <a:gd name="T57" fmla="*/ 153 h 256"/>
              <a:gd name="T58" fmla="*/ 113 w 262"/>
              <a:gd name="T59" fmla="*/ 220 h 256"/>
              <a:gd name="T60" fmla="*/ 91 w 262"/>
              <a:gd name="T61" fmla="*/ 227 h 256"/>
              <a:gd name="T62" fmla="*/ 103 w 262"/>
              <a:gd name="T63" fmla="*/ 163 h 256"/>
              <a:gd name="T64" fmla="*/ 106 w 262"/>
              <a:gd name="T65" fmla="*/ 216 h 256"/>
              <a:gd name="T66" fmla="*/ 113 w 262"/>
              <a:gd name="T67" fmla="*/ 163 h 256"/>
              <a:gd name="T68" fmla="*/ 174 w 262"/>
              <a:gd name="T69" fmla="*/ 215 h 256"/>
              <a:gd name="T70" fmla="*/ 154 w 262"/>
              <a:gd name="T71" fmla="*/ 226 h 256"/>
              <a:gd name="T72" fmla="*/ 137 w 262"/>
              <a:gd name="T73" fmla="*/ 228 h 256"/>
              <a:gd name="T74" fmla="*/ 149 w 262"/>
              <a:gd name="T75" fmla="*/ 169 h 256"/>
              <a:gd name="T76" fmla="*/ 170 w 262"/>
              <a:gd name="T77" fmla="*/ 166 h 256"/>
              <a:gd name="T78" fmla="*/ 221 w 262"/>
              <a:gd name="T79" fmla="*/ 198 h 256"/>
              <a:gd name="T80" fmla="*/ 195 w 262"/>
              <a:gd name="T81" fmla="*/ 216 h 256"/>
              <a:gd name="T82" fmla="*/ 207 w 262"/>
              <a:gd name="T83" fmla="*/ 210 h 256"/>
              <a:gd name="T84" fmla="*/ 221 w 262"/>
              <a:gd name="T85" fmla="*/ 210 h 256"/>
              <a:gd name="T86" fmla="*/ 186 w 262"/>
              <a:gd name="T87" fmla="*/ 224 h 256"/>
              <a:gd name="T88" fmla="*/ 188 w 262"/>
              <a:gd name="T89" fmla="*/ 166 h 256"/>
              <a:gd name="T90" fmla="*/ 221 w 262"/>
              <a:gd name="T91" fmla="*/ 181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62" h="256">
                <a:moveTo>
                  <a:pt x="129" y="100"/>
                </a:moveTo>
                <a:cubicBezTo>
                  <a:pt x="136" y="100"/>
                  <a:pt x="141" y="100"/>
                  <a:pt x="145" y="96"/>
                </a:cubicBezTo>
                <a:cubicBezTo>
                  <a:pt x="149" y="92"/>
                  <a:pt x="152" y="87"/>
                  <a:pt x="152" y="81"/>
                </a:cubicBezTo>
                <a:cubicBezTo>
                  <a:pt x="152" y="81"/>
                  <a:pt x="152" y="81"/>
                  <a:pt x="152" y="44"/>
                </a:cubicBezTo>
                <a:cubicBezTo>
                  <a:pt x="152" y="38"/>
                  <a:pt x="149" y="34"/>
                  <a:pt x="145" y="30"/>
                </a:cubicBezTo>
                <a:cubicBezTo>
                  <a:pt x="141" y="26"/>
                  <a:pt x="136" y="24"/>
                  <a:pt x="129" y="24"/>
                </a:cubicBezTo>
                <a:cubicBezTo>
                  <a:pt x="124" y="24"/>
                  <a:pt x="118" y="26"/>
                  <a:pt x="114" y="30"/>
                </a:cubicBezTo>
                <a:cubicBezTo>
                  <a:pt x="110" y="34"/>
                  <a:pt x="108" y="38"/>
                  <a:pt x="108" y="44"/>
                </a:cubicBezTo>
                <a:cubicBezTo>
                  <a:pt x="108" y="81"/>
                  <a:pt x="108" y="81"/>
                  <a:pt x="108" y="81"/>
                </a:cubicBezTo>
                <a:cubicBezTo>
                  <a:pt x="108" y="87"/>
                  <a:pt x="110" y="92"/>
                  <a:pt x="114" y="96"/>
                </a:cubicBezTo>
                <a:cubicBezTo>
                  <a:pt x="118" y="100"/>
                  <a:pt x="121" y="100"/>
                  <a:pt x="129" y="100"/>
                </a:cubicBezTo>
                <a:close/>
                <a:moveTo>
                  <a:pt x="124" y="83"/>
                </a:moveTo>
                <a:cubicBezTo>
                  <a:pt x="124" y="83"/>
                  <a:pt x="124" y="83"/>
                  <a:pt x="124" y="43"/>
                </a:cubicBezTo>
                <a:cubicBezTo>
                  <a:pt x="124" y="42"/>
                  <a:pt x="124" y="39"/>
                  <a:pt x="124" y="39"/>
                </a:cubicBezTo>
                <a:cubicBezTo>
                  <a:pt x="126" y="38"/>
                  <a:pt x="128" y="38"/>
                  <a:pt x="129" y="38"/>
                </a:cubicBezTo>
                <a:cubicBezTo>
                  <a:pt x="132" y="38"/>
                  <a:pt x="133" y="38"/>
                  <a:pt x="133" y="39"/>
                </a:cubicBezTo>
                <a:cubicBezTo>
                  <a:pt x="136" y="39"/>
                  <a:pt x="136" y="42"/>
                  <a:pt x="136" y="43"/>
                </a:cubicBezTo>
                <a:cubicBezTo>
                  <a:pt x="136" y="43"/>
                  <a:pt x="136" y="43"/>
                  <a:pt x="136" y="83"/>
                </a:cubicBezTo>
                <a:cubicBezTo>
                  <a:pt x="136" y="84"/>
                  <a:pt x="136" y="87"/>
                  <a:pt x="133" y="87"/>
                </a:cubicBezTo>
                <a:cubicBezTo>
                  <a:pt x="133" y="88"/>
                  <a:pt x="132" y="88"/>
                  <a:pt x="129" y="88"/>
                </a:cubicBezTo>
                <a:cubicBezTo>
                  <a:pt x="128" y="88"/>
                  <a:pt x="126" y="88"/>
                  <a:pt x="124" y="87"/>
                </a:cubicBezTo>
                <a:cubicBezTo>
                  <a:pt x="124" y="87"/>
                  <a:pt x="124" y="84"/>
                  <a:pt x="124" y="83"/>
                </a:cubicBezTo>
                <a:close/>
                <a:moveTo>
                  <a:pt x="165" y="96"/>
                </a:moveTo>
                <a:cubicBezTo>
                  <a:pt x="162" y="95"/>
                  <a:pt x="162" y="92"/>
                  <a:pt x="162" y="87"/>
                </a:cubicBezTo>
                <a:cubicBezTo>
                  <a:pt x="162" y="26"/>
                  <a:pt x="162" y="26"/>
                  <a:pt x="162" y="26"/>
                </a:cubicBezTo>
                <a:cubicBezTo>
                  <a:pt x="178" y="26"/>
                  <a:pt x="178" y="26"/>
                  <a:pt x="178" y="26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78" y="85"/>
                  <a:pt x="178" y="85"/>
                  <a:pt x="178" y="87"/>
                </a:cubicBezTo>
                <a:cubicBezTo>
                  <a:pt x="178" y="87"/>
                  <a:pt x="181" y="87"/>
                  <a:pt x="182" y="87"/>
                </a:cubicBezTo>
                <a:cubicBezTo>
                  <a:pt x="182" y="87"/>
                  <a:pt x="185" y="87"/>
                  <a:pt x="186" y="87"/>
                </a:cubicBezTo>
                <a:cubicBezTo>
                  <a:pt x="189" y="85"/>
                  <a:pt x="189" y="83"/>
                  <a:pt x="190" y="83"/>
                </a:cubicBezTo>
                <a:cubicBezTo>
                  <a:pt x="190" y="26"/>
                  <a:pt x="190" y="26"/>
                  <a:pt x="190" y="26"/>
                </a:cubicBezTo>
                <a:cubicBezTo>
                  <a:pt x="206" y="26"/>
                  <a:pt x="206" y="26"/>
                  <a:pt x="206" y="26"/>
                </a:cubicBezTo>
                <a:cubicBezTo>
                  <a:pt x="206" y="100"/>
                  <a:pt x="206" y="100"/>
                  <a:pt x="206" y="100"/>
                </a:cubicBezTo>
                <a:cubicBezTo>
                  <a:pt x="190" y="100"/>
                  <a:pt x="190" y="100"/>
                  <a:pt x="190" y="100"/>
                </a:cubicBezTo>
                <a:cubicBezTo>
                  <a:pt x="190" y="91"/>
                  <a:pt x="190" y="91"/>
                  <a:pt x="190" y="91"/>
                </a:cubicBezTo>
                <a:cubicBezTo>
                  <a:pt x="189" y="95"/>
                  <a:pt x="185" y="96"/>
                  <a:pt x="182" y="98"/>
                </a:cubicBezTo>
                <a:cubicBezTo>
                  <a:pt x="178" y="100"/>
                  <a:pt x="177" y="100"/>
                  <a:pt x="173" y="100"/>
                </a:cubicBezTo>
                <a:cubicBezTo>
                  <a:pt x="170" y="100"/>
                  <a:pt x="166" y="100"/>
                  <a:pt x="165" y="96"/>
                </a:cubicBezTo>
                <a:close/>
                <a:moveTo>
                  <a:pt x="71" y="61"/>
                </a:moveTo>
                <a:cubicBezTo>
                  <a:pt x="49" y="0"/>
                  <a:pt x="49" y="0"/>
                  <a:pt x="49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9" y="40"/>
                  <a:pt x="79" y="40"/>
                  <a:pt x="79" y="40"/>
                </a:cubicBezTo>
                <a:cubicBezTo>
                  <a:pt x="88" y="0"/>
                  <a:pt x="88" y="0"/>
                  <a:pt x="88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87" y="59"/>
                  <a:pt x="87" y="59"/>
                  <a:pt x="87" y="59"/>
                </a:cubicBezTo>
                <a:cubicBezTo>
                  <a:pt x="87" y="100"/>
                  <a:pt x="87" y="100"/>
                  <a:pt x="87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61"/>
                  <a:pt x="71" y="61"/>
                  <a:pt x="71" y="61"/>
                </a:cubicBezTo>
                <a:close/>
                <a:moveTo>
                  <a:pt x="206" y="174"/>
                </a:moveTo>
                <a:cubicBezTo>
                  <a:pt x="206" y="177"/>
                  <a:pt x="207" y="178"/>
                  <a:pt x="207" y="181"/>
                </a:cubicBezTo>
                <a:cubicBezTo>
                  <a:pt x="207" y="186"/>
                  <a:pt x="207" y="186"/>
                  <a:pt x="207" y="186"/>
                </a:cubicBezTo>
                <a:cubicBezTo>
                  <a:pt x="195" y="186"/>
                  <a:pt x="195" y="186"/>
                  <a:pt x="195" y="186"/>
                </a:cubicBezTo>
                <a:cubicBezTo>
                  <a:pt x="195" y="181"/>
                  <a:pt x="195" y="181"/>
                  <a:pt x="195" y="181"/>
                </a:cubicBezTo>
                <a:cubicBezTo>
                  <a:pt x="195" y="178"/>
                  <a:pt x="195" y="177"/>
                  <a:pt x="195" y="174"/>
                </a:cubicBezTo>
                <a:cubicBezTo>
                  <a:pt x="198" y="173"/>
                  <a:pt x="199" y="173"/>
                  <a:pt x="202" y="173"/>
                </a:cubicBezTo>
                <a:cubicBezTo>
                  <a:pt x="203" y="173"/>
                  <a:pt x="203" y="173"/>
                  <a:pt x="206" y="174"/>
                </a:cubicBezTo>
                <a:close/>
                <a:moveTo>
                  <a:pt x="160" y="178"/>
                </a:moveTo>
                <a:cubicBezTo>
                  <a:pt x="160" y="212"/>
                  <a:pt x="160" y="212"/>
                  <a:pt x="160" y="212"/>
                </a:cubicBezTo>
                <a:cubicBezTo>
                  <a:pt x="160" y="215"/>
                  <a:pt x="160" y="216"/>
                  <a:pt x="160" y="216"/>
                </a:cubicBezTo>
                <a:cubicBezTo>
                  <a:pt x="158" y="219"/>
                  <a:pt x="158" y="219"/>
                  <a:pt x="156" y="219"/>
                </a:cubicBezTo>
                <a:cubicBezTo>
                  <a:pt x="154" y="219"/>
                  <a:pt x="154" y="219"/>
                  <a:pt x="152" y="219"/>
                </a:cubicBezTo>
                <a:cubicBezTo>
                  <a:pt x="152" y="216"/>
                  <a:pt x="150" y="216"/>
                  <a:pt x="149" y="215"/>
                </a:cubicBezTo>
                <a:cubicBezTo>
                  <a:pt x="149" y="174"/>
                  <a:pt x="149" y="174"/>
                  <a:pt x="149" y="174"/>
                </a:cubicBezTo>
                <a:cubicBezTo>
                  <a:pt x="150" y="174"/>
                  <a:pt x="150" y="171"/>
                  <a:pt x="152" y="171"/>
                </a:cubicBezTo>
                <a:cubicBezTo>
                  <a:pt x="154" y="171"/>
                  <a:pt x="154" y="171"/>
                  <a:pt x="154" y="171"/>
                </a:cubicBezTo>
                <a:cubicBezTo>
                  <a:pt x="156" y="171"/>
                  <a:pt x="158" y="171"/>
                  <a:pt x="158" y="174"/>
                </a:cubicBezTo>
                <a:cubicBezTo>
                  <a:pt x="160" y="174"/>
                  <a:pt x="160" y="175"/>
                  <a:pt x="160" y="178"/>
                </a:cubicBezTo>
                <a:close/>
                <a:moveTo>
                  <a:pt x="214" y="121"/>
                </a:moveTo>
                <a:cubicBezTo>
                  <a:pt x="214" y="121"/>
                  <a:pt x="214" y="121"/>
                  <a:pt x="49" y="121"/>
                </a:cubicBezTo>
                <a:cubicBezTo>
                  <a:pt x="21" y="121"/>
                  <a:pt x="0" y="144"/>
                  <a:pt x="0" y="170"/>
                </a:cubicBezTo>
                <a:cubicBezTo>
                  <a:pt x="0" y="170"/>
                  <a:pt x="0" y="170"/>
                  <a:pt x="0" y="207"/>
                </a:cubicBezTo>
                <a:cubicBezTo>
                  <a:pt x="0" y="235"/>
                  <a:pt x="21" y="256"/>
                  <a:pt x="49" y="256"/>
                </a:cubicBezTo>
                <a:cubicBezTo>
                  <a:pt x="49" y="256"/>
                  <a:pt x="49" y="256"/>
                  <a:pt x="214" y="256"/>
                </a:cubicBezTo>
                <a:cubicBezTo>
                  <a:pt x="241" y="256"/>
                  <a:pt x="262" y="235"/>
                  <a:pt x="262" y="207"/>
                </a:cubicBezTo>
                <a:cubicBezTo>
                  <a:pt x="262" y="170"/>
                  <a:pt x="262" y="170"/>
                  <a:pt x="262" y="170"/>
                </a:cubicBezTo>
                <a:cubicBezTo>
                  <a:pt x="262" y="144"/>
                  <a:pt x="241" y="121"/>
                  <a:pt x="214" y="121"/>
                </a:cubicBezTo>
                <a:close/>
                <a:moveTo>
                  <a:pt x="83" y="153"/>
                </a:moveTo>
                <a:cubicBezTo>
                  <a:pt x="67" y="153"/>
                  <a:pt x="67" y="153"/>
                  <a:pt x="67" y="153"/>
                </a:cubicBezTo>
                <a:cubicBezTo>
                  <a:pt x="67" y="228"/>
                  <a:pt x="67" y="228"/>
                  <a:pt x="67" y="228"/>
                </a:cubicBezTo>
                <a:cubicBezTo>
                  <a:pt x="53" y="228"/>
                  <a:pt x="53" y="228"/>
                  <a:pt x="53" y="228"/>
                </a:cubicBezTo>
                <a:cubicBezTo>
                  <a:pt x="53" y="153"/>
                  <a:pt x="53" y="153"/>
                  <a:pt x="53" y="153"/>
                </a:cubicBezTo>
                <a:cubicBezTo>
                  <a:pt x="37" y="153"/>
                  <a:pt x="37" y="153"/>
                  <a:pt x="37" y="153"/>
                </a:cubicBezTo>
                <a:cubicBezTo>
                  <a:pt x="37" y="140"/>
                  <a:pt x="37" y="140"/>
                  <a:pt x="37" y="140"/>
                </a:cubicBezTo>
                <a:cubicBezTo>
                  <a:pt x="83" y="140"/>
                  <a:pt x="83" y="140"/>
                  <a:pt x="83" y="140"/>
                </a:cubicBezTo>
                <a:cubicBezTo>
                  <a:pt x="83" y="153"/>
                  <a:pt x="83" y="153"/>
                  <a:pt x="83" y="153"/>
                </a:cubicBezTo>
                <a:cubicBezTo>
                  <a:pt x="83" y="153"/>
                  <a:pt x="83" y="153"/>
                  <a:pt x="83" y="153"/>
                </a:cubicBezTo>
                <a:close/>
                <a:moveTo>
                  <a:pt x="128" y="228"/>
                </a:moveTo>
                <a:cubicBezTo>
                  <a:pt x="128" y="228"/>
                  <a:pt x="128" y="228"/>
                  <a:pt x="113" y="228"/>
                </a:cubicBezTo>
                <a:cubicBezTo>
                  <a:pt x="113" y="228"/>
                  <a:pt x="113" y="228"/>
                  <a:pt x="113" y="220"/>
                </a:cubicBezTo>
                <a:cubicBezTo>
                  <a:pt x="112" y="223"/>
                  <a:pt x="108" y="224"/>
                  <a:pt x="106" y="227"/>
                </a:cubicBezTo>
                <a:cubicBezTo>
                  <a:pt x="104" y="228"/>
                  <a:pt x="100" y="228"/>
                  <a:pt x="99" y="228"/>
                </a:cubicBezTo>
                <a:cubicBezTo>
                  <a:pt x="95" y="228"/>
                  <a:pt x="92" y="228"/>
                  <a:pt x="91" y="227"/>
                </a:cubicBezTo>
                <a:cubicBezTo>
                  <a:pt x="91" y="224"/>
                  <a:pt x="88" y="220"/>
                  <a:pt x="88" y="216"/>
                </a:cubicBezTo>
                <a:cubicBezTo>
                  <a:pt x="88" y="216"/>
                  <a:pt x="88" y="216"/>
                  <a:pt x="88" y="163"/>
                </a:cubicBezTo>
                <a:cubicBezTo>
                  <a:pt x="88" y="163"/>
                  <a:pt x="88" y="163"/>
                  <a:pt x="103" y="163"/>
                </a:cubicBezTo>
                <a:cubicBezTo>
                  <a:pt x="103" y="163"/>
                  <a:pt x="103" y="163"/>
                  <a:pt x="103" y="212"/>
                </a:cubicBezTo>
                <a:cubicBezTo>
                  <a:pt x="103" y="215"/>
                  <a:pt x="103" y="215"/>
                  <a:pt x="103" y="216"/>
                </a:cubicBezTo>
                <a:cubicBezTo>
                  <a:pt x="104" y="216"/>
                  <a:pt x="104" y="216"/>
                  <a:pt x="106" y="216"/>
                </a:cubicBezTo>
                <a:cubicBezTo>
                  <a:pt x="106" y="216"/>
                  <a:pt x="108" y="216"/>
                  <a:pt x="110" y="215"/>
                </a:cubicBezTo>
                <a:cubicBezTo>
                  <a:pt x="110" y="215"/>
                  <a:pt x="112" y="212"/>
                  <a:pt x="113" y="212"/>
                </a:cubicBezTo>
                <a:cubicBezTo>
                  <a:pt x="113" y="163"/>
                  <a:pt x="113" y="163"/>
                  <a:pt x="113" y="163"/>
                </a:cubicBezTo>
                <a:cubicBezTo>
                  <a:pt x="113" y="163"/>
                  <a:pt x="113" y="163"/>
                  <a:pt x="128" y="163"/>
                </a:cubicBezTo>
                <a:cubicBezTo>
                  <a:pt x="128" y="163"/>
                  <a:pt x="128" y="163"/>
                  <a:pt x="128" y="228"/>
                </a:cubicBezTo>
                <a:close/>
                <a:moveTo>
                  <a:pt x="174" y="215"/>
                </a:moveTo>
                <a:cubicBezTo>
                  <a:pt x="174" y="219"/>
                  <a:pt x="174" y="223"/>
                  <a:pt x="172" y="224"/>
                </a:cubicBezTo>
                <a:cubicBezTo>
                  <a:pt x="168" y="228"/>
                  <a:pt x="166" y="228"/>
                  <a:pt x="162" y="228"/>
                </a:cubicBezTo>
                <a:cubicBezTo>
                  <a:pt x="160" y="228"/>
                  <a:pt x="156" y="228"/>
                  <a:pt x="154" y="226"/>
                </a:cubicBezTo>
                <a:cubicBezTo>
                  <a:pt x="152" y="226"/>
                  <a:pt x="150" y="224"/>
                  <a:pt x="149" y="223"/>
                </a:cubicBezTo>
                <a:cubicBezTo>
                  <a:pt x="149" y="223"/>
                  <a:pt x="149" y="223"/>
                  <a:pt x="149" y="228"/>
                </a:cubicBezTo>
                <a:cubicBezTo>
                  <a:pt x="149" y="228"/>
                  <a:pt x="149" y="228"/>
                  <a:pt x="137" y="228"/>
                </a:cubicBezTo>
                <a:cubicBezTo>
                  <a:pt x="137" y="228"/>
                  <a:pt x="137" y="228"/>
                  <a:pt x="137" y="140"/>
                </a:cubicBezTo>
                <a:cubicBezTo>
                  <a:pt x="137" y="140"/>
                  <a:pt x="137" y="140"/>
                  <a:pt x="149" y="140"/>
                </a:cubicBezTo>
                <a:cubicBezTo>
                  <a:pt x="149" y="140"/>
                  <a:pt x="149" y="140"/>
                  <a:pt x="149" y="169"/>
                </a:cubicBezTo>
                <a:cubicBezTo>
                  <a:pt x="150" y="166"/>
                  <a:pt x="152" y="165"/>
                  <a:pt x="154" y="162"/>
                </a:cubicBezTo>
                <a:cubicBezTo>
                  <a:pt x="156" y="162"/>
                  <a:pt x="158" y="162"/>
                  <a:pt x="162" y="162"/>
                </a:cubicBezTo>
                <a:cubicBezTo>
                  <a:pt x="166" y="162"/>
                  <a:pt x="168" y="162"/>
                  <a:pt x="170" y="166"/>
                </a:cubicBezTo>
                <a:cubicBezTo>
                  <a:pt x="174" y="169"/>
                  <a:pt x="174" y="171"/>
                  <a:pt x="174" y="178"/>
                </a:cubicBezTo>
                <a:cubicBezTo>
                  <a:pt x="174" y="178"/>
                  <a:pt x="174" y="178"/>
                  <a:pt x="174" y="215"/>
                </a:cubicBezTo>
                <a:close/>
                <a:moveTo>
                  <a:pt x="221" y="198"/>
                </a:moveTo>
                <a:cubicBezTo>
                  <a:pt x="221" y="198"/>
                  <a:pt x="221" y="198"/>
                  <a:pt x="195" y="198"/>
                </a:cubicBezTo>
                <a:cubicBezTo>
                  <a:pt x="195" y="198"/>
                  <a:pt x="195" y="198"/>
                  <a:pt x="195" y="210"/>
                </a:cubicBezTo>
                <a:cubicBezTo>
                  <a:pt x="195" y="212"/>
                  <a:pt x="195" y="215"/>
                  <a:pt x="195" y="216"/>
                </a:cubicBezTo>
                <a:cubicBezTo>
                  <a:pt x="198" y="216"/>
                  <a:pt x="198" y="219"/>
                  <a:pt x="202" y="219"/>
                </a:cubicBezTo>
                <a:cubicBezTo>
                  <a:pt x="203" y="219"/>
                  <a:pt x="203" y="216"/>
                  <a:pt x="206" y="216"/>
                </a:cubicBezTo>
                <a:cubicBezTo>
                  <a:pt x="206" y="215"/>
                  <a:pt x="207" y="212"/>
                  <a:pt x="207" y="210"/>
                </a:cubicBezTo>
                <a:cubicBezTo>
                  <a:pt x="207" y="210"/>
                  <a:pt x="207" y="210"/>
                  <a:pt x="207" y="206"/>
                </a:cubicBezTo>
                <a:cubicBezTo>
                  <a:pt x="207" y="206"/>
                  <a:pt x="207" y="206"/>
                  <a:pt x="221" y="206"/>
                </a:cubicBezTo>
                <a:cubicBezTo>
                  <a:pt x="221" y="206"/>
                  <a:pt x="221" y="206"/>
                  <a:pt x="221" y="210"/>
                </a:cubicBezTo>
                <a:cubicBezTo>
                  <a:pt x="221" y="216"/>
                  <a:pt x="219" y="220"/>
                  <a:pt x="215" y="224"/>
                </a:cubicBezTo>
                <a:cubicBezTo>
                  <a:pt x="211" y="228"/>
                  <a:pt x="207" y="231"/>
                  <a:pt x="199" y="231"/>
                </a:cubicBezTo>
                <a:cubicBezTo>
                  <a:pt x="194" y="231"/>
                  <a:pt x="190" y="228"/>
                  <a:pt x="186" y="224"/>
                </a:cubicBezTo>
                <a:cubicBezTo>
                  <a:pt x="184" y="220"/>
                  <a:pt x="182" y="215"/>
                  <a:pt x="182" y="210"/>
                </a:cubicBezTo>
                <a:cubicBezTo>
                  <a:pt x="182" y="210"/>
                  <a:pt x="182" y="210"/>
                  <a:pt x="182" y="181"/>
                </a:cubicBezTo>
                <a:cubicBezTo>
                  <a:pt x="182" y="174"/>
                  <a:pt x="184" y="170"/>
                  <a:pt x="188" y="166"/>
                </a:cubicBezTo>
                <a:cubicBezTo>
                  <a:pt x="190" y="163"/>
                  <a:pt x="195" y="161"/>
                  <a:pt x="202" y="161"/>
                </a:cubicBezTo>
                <a:cubicBezTo>
                  <a:pt x="207" y="161"/>
                  <a:pt x="211" y="163"/>
                  <a:pt x="215" y="166"/>
                </a:cubicBezTo>
                <a:cubicBezTo>
                  <a:pt x="219" y="169"/>
                  <a:pt x="221" y="174"/>
                  <a:pt x="221" y="181"/>
                </a:cubicBezTo>
                <a:cubicBezTo>
                  <a:pt x="221" y="181"/>
                  <a:pt x="221" y="181"/>
                  <a:pt x="221" y="198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Freeform 8"/>
          <p:cNvSpPr>
            <a:spLocks/>
          </p:cNvSpPr>
          <p:nvPr/>
        </p:nvSpPr>
        <p:spPr bwMode="auto">
          <a:xfrm>
            <a:off x="10013938" y="5478125"/>
            <a:ext cx="71441" cy="154270"/>
          </a:xfrm>
          <a:custGeom>
            <a:avLst/>
            <a:gdLst>
              <a:gd name="T0" fmla="*/ 113 w 117"/>
              <a:gd name="T1" fmla="*/ 126 h 252"/>
              <a:gd name="T2" fmla="*/ 77 w 117"/>
              <a:gd name="T3" fmla="*/ 126 h 252"/>
              <a:gd name="T4" fmla="*/ 77 w 117"/>
              <a:gd name="T5" fmla="*/ 252 h 252"/>
              <a:gd name="T6" fmla="*/ 25 w 117"/>
              <a:gd name="T7" fmla="*/ 252 h 252"/>
              <a:gd name="T8" fmla="*/ 25 w 117"/>
              <a:gd name="T9" fmla="*/ 126 h 252"/>
              <a:gd name="T10" fmla="*/ 0 w 117"/>
              <a:gd name="T11" fmla="*/ 126 h 252"/>
              <a:gd name="T12" fmla="*/ 0 w 117"/>
              <a:gd name="T13" fmla="*/ 81 h 252"/>
              <a:gd name="T14" fmla="*/ 25 w 117"/>
              <a:gd name="T15" fmla="*/ 81 h 252"/>
              <a:gd name="T16" fmla="*/ 25 w 117"/>
              <a:gd name="T17" fmla="*/ 52 h 252"/>
              <a:gd name="T18" fmla="*/ 77 w 117"/>
              <a:gd name="T19" fmla="*/ 0 h 252"/>
              <a:gd name="T20" fmla="*/ 115 w 117"/>
              <a:gd name="T21" fmla="*/ 0 h 252"/>
              <a:gd name="T22" fmla="*/ 115 w 117"/>
              <a:gd name="T23" fmla="*/ 44 h 252"/>
              <a:gd name="T24" fmla="*/ 89 w 117"/>
              <a:gd name="T25" fmla="*/ 44 h 252"/>
              <a:gd name="T26" fmla="*/ 77 w 117"/>
              <a:gd name="T27" fmla="*/ 56 h 252"/>
              <a:gd name="T28" fmla="*/ 77 w 117"/>
              <a:gd name="T29" fmla="*/ 81 h 252"/>
              <a:gd name="T30" fmla="*/ 117 w 117"/>
              <a:gd name="T31" fmla="*/ 81 h 252"/>
              <a:gd name="T32" fmla="*/ 113 w 117"/>
              <a:gd name="T33" fmla="*/ 126 h 252"/>
              <a:gd name="T34" fmla="*/ 113 w 117"/>
              <a:gd name="T35" fmla="*/ 12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7" h="252">
                <a:moveTo>
                  <a:pt x="113" y="126"/>
                </a:moveTo>
                <a:cubicBezTo>
                  <a:pt x="77" y="126"/>
                  <a:pt x="77" y="126"/>
                  <a:pt x="77" y="126"/>
                </a:cubicBezTo>
                <a:cubicBezTo>
                  <a:pt x="77" y="182"/>
                  <a:pt x="77" y="252"/>
                  <a:pt x="77" y="252"/>
                </a:cubicBezTo>
                <a:cubicBezTo>
                  <a:pt x="25" y="252"/>
                  <a:pt x="25" y="252"/>
                  <a:pt x="25" y="252"/>
                </a:cubicBezTo>
                <a:cubicBezTo>
                  <a:pt x="25" y="252"/>
                  <a:pt x="25" y="183"/>
                  <a:pt x="25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81"/>
                  <a:pt x="0" y="81"/>
                  <a:pt x="0" y="81"/>
                </a:cubicBezTo>
                <a:cubicBezTo>
                  <a:pt x="25" y="81"/>
                  <a:pt x="25" y="81"/>
                  <a:pt x="25" y="81"/>
                </a:cubicBezTo>
                <a:cubicBezTo>
                  <a:pt x="25" y="52"/>
                  <a:pt x="25" y="52"/>
                  <a:pt x="25" y="52"/>
                </a:cubicBezTo>
                <a:cubicBezTo>
                  <a:pt x="25" y="32"/>
                  <a:pt x="35" y="0"/>
                  <a:pt x="77" y="0"/>
                </a:cubicBezTo>
                <a:cubicBezTo>
                  <a:pt x="115" y="0"/>
                  <a:pt x="115" y="0"/>
                  <a:pt x="115" y="0"/>
                </a:cubicBezTo>
                <a:cubicBezTo>
                  <a:pt x="115" y="44"/>
                  <a:pt x="115" y="44"/>
                  <a:pt x="115" y="44"/>
                </a:cubicBezTo>
                <a:cubicBezTo>
                  <a:pt x="115" y="44"/>
                  <a:pt x="92" y="44"/>
                  <a:pt x="89" y="44"/>
                </a:cubicBezTo>
                <a:cubicBezTo>
                  <a:pt x="84" y="44"/>
                  <a:pt x="77" y="45"/>
                  <a:pt x="77" y="56"/>
                </a:cubicBezTo>
                <a:cubicBezTo>
                  <a:pt x="77" y="81"/>
                  <a:pt x="77" y="81"/>
                  <a:pt x="77" y="81"/>
                </a:cubicBezTo>
                <a:cubicBezTo>
                  <a:pt x="117" y="81"/>
                  <a:pt x="117" y="81"/>
                  <a:pt x="117" y="81"/>
                </a:cubicBezTo>
                <a:cubicBezTo>
                  <a:pt x="113" y="126"/>
                  <a:pt x="113" y="126"/>
                  <a:pt x="113" y="126"/>
                </a:cubicBezTo>
                <a:cubicBezTo>
                  <a:pt x="113" y="126"/>
                  <a:pt x="113" y="126"/>
                  <a:pt x="113" y="126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9"/>
          <p:cNvSpPr>
            <a:spLocks/>
          </p:cNvSpPr>
          <p:nvPr/>
        </p:nvSpPr>
        <p:spPr bwMode="auto">
          <a:xfrm>
            <a:off x="9392276" y="5485503"/>
            <a:ext cx="170835" cy="139515"/>
          </a:xfrm>
          <a:custGeom>
            <a:avLst/>
            <a:gdLst>
              <a:gd name="T0" fmla="*/ 279 w 279"/>
              <a:gd name="T1" fmla="*/ 27 h 228"/>
              <a:gd name="T2" fmla="*/ 246 w 279"/>
              <a:gd name="T3" fmla="*/ 36 h 228"/>
              <a:gd name="T4" fmla="*/ 271 w 279"/>
              <a:gd name="T5" fmla="*/ 6 h 228"/>
              <a:gd name="T6" fmla="*/ 235 w 279"/>
              <a:gd name="T7" fmla="*/ 20 h 228"/>
              <a:gd name="T8" fmla="*/ 193 w 279"/>
              <a:gd name="T9" fmla="*/ 0 h 228"/>
              <a:gd name="T10" fmla="*/ 135 w 279"/>
              <a:gd name="T11" fmla="*/ 59 h 228"/>
              <a:gd name="T12" fmla="*/ 138 w 279"/>
              <a:gd name="T13" fmla="*/ 72 h 228"/>
              <a:gd name="T14" fmla="*/ 18 w 279"/>
              <a:gd name="T15" fmla="*/ 12 h 228"/>
              <a:gd name="T16" fmla="*/ 12 w 279"/>
              <a:gd name="T17" fmla="*/ 41 h 228"/>
              <a:gd name="T18" fmla="*/ 36 w 279"/>
              <a:gd name="T19" fmla="*/ 89 h 228"/>
              <a:gd name="T20" fmla="*/ 10 w 279"/>
              <a:gd name="T21" fmla="*/ 81 h 228"/>
              <a:gd name="T22" fmla="*/ 10 w 279"/>
              <a:gd name="T23" fmla="*/ 81 h 228"/>
              <a:gd name="T24" fmla="*/ 57 w 279"/>
              <a:gd name="T25" fmla="*/ 138 h 228"/>
              <a:gd name="T26" fmla="*/ 42 w 279"/>
              <a:gd name="T27" fmla="*/ 141 h 228"/>
              <a:gd name="T28" fmla="*/ 30 w 279"/>
              <a:gd name="T29" fmla="*/ 140 h 228"/>
              <a:gd name="T30" fmla="*/ 84 w 279"/>
              <a:gd name="T31" fmla="*/ 179 h 228"/>
              <a:gd name="T32" fmla="*/ 13 w 279"/>
              <a:gd name="T33" fmla="*/ 204 h 228"/>
              <a:gd name="T34" fmla="*/ 0 w 279"/>
              <a:gd name="T35" fmla="*/ 203 h 228"/>
              <a:gd name="T36" fmla="*/ 87 w 279"/>
              <a:gd name="T37" fmla="*/ 228 h 228"/>
              <a:gd name="T38" fmla="*/ 250 w 279"/>
              <a:gd name="T39" fmla="*/ 66 h 228"/>
              <a:gd name="T40" fmla="*/ 250 w 279"/>
              <a:gd name="T41" fmla="*/ 57 h 228"/>
              <a:gd name="T42" fmla="*/ 279 w 279"/>
              <a:gd name="T43" fmla="*/ 27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79" h="228">
                <a:moveTo>
                  <a:pt x="279" y="27"/>
                </a:moveTo>
                <a:cubicBezTo>
                  <a:pt x="270" y="33"/>
                  <a:pt x="258" y="36"/>
                  <a:pt x="246" y="36"/>
                </a:cubicBezTo>
                <a:cubicBezTo>
                  <a:pt x="258" y="30"/>
                  <a:pt x="267" y="18"/>
                  <a:pt x="271" y="6"/>
                </a:cubicBezTo>
                <a:cubicBezTo>
                  <a:pt x="261" y="12"/>
                  <a:pt x="249" y="17"/>
                  <a:pt x="235" y="20"/>
                </a:cubicBezTo>
                <a:cubicBezTo>
                  <a:pt x="225" y="8"/>
                  <a:pt x="210" y="0"/>
                  <a:pt x="193" y="0"/>
                </a:cubicBezTo>
                <a:cubicBezTo>
                  <a:pt x="162" y="0"/>
                  <a:pt x="135" y="27"/>
                  <a:pt x="135" y="59"/>
                </a:cubicBezTo>
                <a:cubicBezTo>
                  <a:pt x="135" y="63"/>
                  <a:pt x="136" y="68"/>
                  <a:pt x="138" y="72"/>
                </a:cubicBezTo>
                <a:cubicBezTo>
                  <a:pt x="90" y="69"/>
                  <a:pt x="48" y="47"/>
                  <a:pt x="18" y="12"/>
                </a:cubicBezTo>
                <a:cubicBezTo>
                  <a:pt x="13" y="20"/>
                  <a:pt x="12" y="30"/>
                  <a:pt x="12" y="41"/>
                </a:cubicBezTo>
                <a:cubicBezTo>
                  <a:pt x="12" y="60"/>
                  <a:pt x="21" y="78"/>
                  <a:pt x="36" y="89"/>
                </a:cubicBezTo>
                <a:cubicBezTo>
                  <a:pt x="27" y="87"/>
                  <a:pt x="18" y="86"/>
                  <a:pt x="10" y="81"/>
                </a:cubicBezTo>
                <a:cubicBezTo>
                  <a:pt x="10" y="81"/>
                  <a:pt x="10" y="81"/>
                  <a:pt x="10" y="81"/>
                </a:cubicBezTo>
                <a:cubicBezTo>
                  <a:pt x="10" y="110"/>
                  <a:pt x="30" y="132"/>
                  <a:pt x="57" y="138"/>
                </a:cubicBezTo>
                <a:cubicBezTo>
                  <a:pt x="51" y="140"/>
                  <a:pt x="46" y="141"/>
                  <a:pt x="42" y="141"/>
                </a:cubicBezTo>
                <a:cubicBezTo>
                  <a:pt x="37" y="141"/>
                  <a:pt x="34" y="140"/>
                  <a:pt x="30" y="140"/>
                </a:cubicBezTo>
                <a:cubicBezTo>
                  <a:pt x="39" y="162"/>
                  <a:pt x="60" y="179"/>
                  <a:pt x="84" y="179"/>
                </a:cubicBezTo>
                <a:cubicBezTo>
                  <a:pt x="64" y="195"/>
                  <a:pt x="39" y="204"/>
                  <a:pt x="13" y="204"/>
                </a:cubicBezTo>
                <a:cubicBezTo>
                  <a:pt x="9" y="204"/>
                  <a:pt x="3" y="204"/>
                  <a:pt x="0" y="203"/>
                </a:cubicBezTo>
                <a:cubicBezTo>
                  <a:pt x="24" y="219"/>
                  <a:pt x="54" y="228"/>
                  <a:pt x="87" y="228"/>
                </a:cubicBezTo>
                <a:cubicBezTo>
                  <a:pt x="193" y="228"/>
                  <a:pt x="250" y="141"/>
                  <a:pt x="250" y="66"/>
                </a:cubicBezTo>
                <a:cubicBezTo>
                  <a:pt x="250" y="63"/>
                  <a:pt x="250" y="60"/>
                  <a:pt x="250" y="57"/>
                </a:cubicBezTo>
                <a:cubicBezTo>
                  <a:pt x="262" y="50"/>
                  <a:pt x="271" y="39"/>
                  <a:pt x="279" y="27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11"/>
          <p:cNvSpPr>
            <a:spLocks noEditPoints="1"/>
          </p:cNvSpPr>
          <p:nvPr/>
        </p:nvSpPr>
        <p:spPr bwMode="auto">
          <a:xfrm>
            <a:off x="7617509" y="5475020"/>
            <a:ext cx="176270" cy="160481"/>
          </a:xfrm>
          <a:custGeom>
            <a:avLst/>
            <a:gdLst>
              <a:gd name="T0" fmla="*/ 136 w 288"/>
              <a:gd name="T1" fmla="*/ 147 h 262"/>
              <a:gd name="T2" fmla="*/ 119 w 288"/>
              <a:gd name="T3" fmla="*/ 125 h 262"/>
              <a:gd name="T4" fmla="*/ 130 w 288"/>
              <a:gd name="T5" fmla="*/ 111 h 262"/>
              <a:gd name="T6" fmla="*/ 156 w 288"/>
              <a:gd name="T7" fmla="*/ 63 h 262"/>
              <a:gd name="T8" fmla="*/ 144 w 288"/>
              <a:gd name="T9" fmla="*/ 26 h 262"/>
              <a:gd name="T10" fmla="*/ 148 w 288"/>
              <a:gd name="T11" fmla="*/ 26 h 262"/>
              <a:gd name="T12" fmla="*/ 152 w 288"/>
              <a:gd name="T13" fmla="*/ 26 h 262"/>
              <a:gd name="T14" fmla="*/ 170 w 288"/>
              <a:gd name="T15" fmla="*/ 12 h 262"/>
              <a:gd name="T16" fmla="*/ 170 w 288"/>
              <a:gd name="T17" fmla="*/ 7 h 262"/>
              <a:gd name="T18" fmla="*/ 167 w 288"/>
              <a:gd name="T19" fmla="*/ 0 h 262"/>
              <a:gd name="T20" fmla="*/ 88 w 288"/>
              <a:gd name="T21" fmla="*/ 0 h 262"/>
              <a:gd name="T22" fmla="*/ 63 w 288"/>
              <a:gd name="T23" fmla="*/ 7 h 262"/>
              <a:gd name="T24" fmla="*/ 15 w 288"/>
              <a:gd name="T25" fmla="*/ 63 h 262"/>
              <a:gd name="T26" fmla="*/ 77 w 288"/>
              <a:gd name="T27" fmla="*/ 125 h 262"/>
              <a:gd name="T28" fmla="*/ 77 w 288"/>
              <a:gd name="T29" fmla="*/ 133 h 262"/>
              <a:gd name="T30" fmla="*/ 82 w 288"/>
              <a:gd name="T31" fmla="*/ 150 h 262"/>
              <a:gd name="T32" fmla="*/ 4 w 288"/>
              <a:gd name="T33" fmla="*/ 192 h 262"/>
              <a:gd name="T34" fmla="*/ 0 w 288"/>
              <a:gd name="T35" fmla="*/ 210 h 262"/>
              <a:gd name="T36" fmla="*/ 4 w 288"/>
              <a:gd name="T37" fmla="*/ 229 h 262"/>
              <a:gd name="T38" fmla="*/ 48 w 288"/>
              <a:gd name="T39" fmla="*/ 257 h 262"/>
              <a:gd name="T40" fmla="*/ 85 w 288"/>
              <a:gd name="T41" fmla="*/ 262 h 262"/>
              <a:gd name="T42" fmla="*/ 116 w 288"/>
              <a:gd name="T43" fmla="*/ 257 h 262"/>
              <a:gd name="T44" fmla="*/ 167 w 288"/>
              <a:gd name="T45" fmla="*/ 198 h 262"/>
              <a:gd name="T46" fmla="*/ 136 w 288"/>
              <a:gd name="T47" fmla="*/ 147 h 262"/>
              <a:gd name="T48" fmla="*/ 55 w 288"/>
              <a:gd name="T49" fmla="*/ 63 h 262"/>
              <a:gd name="T50" fmla="*/ 63 w 288"/>
              <a:gd name="T51" fmla="*/ 32 h 262"/>
              <a:gd name="T52" fmla="*/ 77 w 288"/>
              <a:gd name="T53" fmla="*/ 26 h 262"/>
              <a:gd name="T54" fmla="*/ 114 w 288"/>
              <a:gd name="T55" fmla="*/ 66 h 262"/>
              <a:gd name="T56" fmla="*/ 108 w 288"/>
              <a:gd name="T57" fmla="*/ 99 h 262"/>
              <a:gd name="T58" fmla="*/ 92 w 288"/>
              <a:gd name="T59" fmla="*/ 107 h 262"/>
              <a:gd name="T60" fmla="*/ 55 w 288"/>
              <a:gd name="T61" fmla="*/ 63 h 262"/>
              <a:gd name="T62" fmla="*/ 133 w 288"/>
              <a:gd name="T63" fmla="*/ 203 h 262"/>
              <a:gd name="T64" fmla="*/ 85 w 288"/>
              <a:gd name="T65" fmla="*/ 237 h 262"/>
              <a:gd name="T66" fmla="*/ 37 w 288"/>
              <a:gd name="T67" fmla="*/ 203 h 262"/>
              <a:gd name="T68" fmla="*/ 88 w 288"/>
              <a:gd name="T69" fmla="*/ 170 h 262"/>
              <a:gd name="T70" fmla="*/ 108 w 288"/>
              <a:gd name="T71" fmla="*/ 170 h 262"/>
              <a:gd name="T72" fmla="*/ 111 w 288"/>
              <a:gd name="T73" fmla="*/ 173 h 262"/>
              <a:gd name="T74" fmla="*/ 133 w 288"/>
              <a:gd name="T75" fmla="*/ 195 h 262"/>
              <a:gd name="T76" fmla="*/ 133 w 288"/>
              <a:gd name="T77" fmla="*/ 203 h 262"/>
              <a:gd name="T78" fmla="*/ 288 w 288"/>
              <a:gd name="T79" fmla="*/ 114 h 262"/>
              <a:gd name="T80" fmla="*/ 288 w 288"/>
              <a:gd name="T81" fmla="*/ 125 h 262"/>
              <a:gd name="T82" fmla="*/ 285 w 288"/>
              <a:gd name="T83" fmla="*/ 133 h 262"/>
              <a:gd name="T84" fmla="*/ 240 w 288"/>
              <a:gd name="T85" fmla="*/ 133 h 262"/>
              <a:gd name="T86" fmla="*/ 240 w 288"/>
              <a:gd name="T87" fmla="*/ 178 h 262"/>
              <a:gd name="T88" fmla="*/ 232 w 288"/>
              <a:gd name="T89" fmla="*/ 181 h 262"/>
              <a:gd name="T90" fmla="*/ 221 w 288"/>
              <a:gd name="T91" fmla="*/ 181 h 262"/>
              <a:gd name="T92" fmla="*/ 215 w 288"/>
              <a:gd name="T93" fmla="*/ 178 h 262"/>
              <a:gd name="T94" fmla="*/ 215 w 288"/>
              <a:gd name="T95" fmla="*/ 133 h 262"/>
              <a:gd name="T96" fmla="*/ 170 w 288"/>
              <a:gd name="T97" fmla="*/ 133 h 262"/>
              <a:gd name="T98" fmla="*/ 167 w 288"/>
              <a:gd name="T99" fmla="*/ 125 h 262"/>
              <a:gd name="T100" fmla="*/ 167 w 288"/>
              <a:gd name="T101" fmla="*/ 114 h 262"/>
              <a:gd name="T102" fmla="*/ 170 w 288"/>
              <a:gd name="T103" fmla="*/ 107 h 262"/>
              <a:gd name="T104" fmla="*/ 215 w 288"/>
              <a:gd name="T105" fmla="*/ 107 h 262"/>
              <a:gd name="T106" fmla="*/ 215 w 288"/>
              <a:gd name="T107" fmla="*/ 63 h 262"/>
              <a:gd name="T108" fmla="*/ 221 w 288"/>
              <a:gd name="T109" fmla="*/ 59 h 262"/>
              <a:gd name="T110" fmla="*/ 232 w 288"/>
              <a:gd name="T111" fmla="*/ 59 h 262"/>
              <a:gd name="T112" fmla="*/ 240 w 288"/>
              <a:gd name="T113" fmla="*/ 63 h 262"/>
              <a:gd name="T114" fmla="*/ 240 w 288"/>
              <a:gd name="T115" fmla="*/ 107 h 262"/>
              <a:gd name="T116" fmla="*/ 285 w 288"/>
              <a:gd name="T117" fmla="*/ 107 h 262"/>
              <a:gd name="T118" fmla="*/ 288 w 288"/>
              <a:gd name="T119" fmla="*/ 11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8" h="262">
                <a:moveTo>
                  <a:pt x="136" y="147"/>
                </a:moveTo>
                <a:cubicBezTo>
                  <a:pt x="125" y="139"/>
                  <a:pt x="119" y="130"/>
                  <a:pt x="119" y="125"/>
                </a:cubicBezTo>
                <a:cubicBezTo>
                  <a:pt x="119" y="122"/>
                  <a:pt x="119" y="119"/>
                  <a:pt x="130" y="111"/>
                </a:cubicBezTo>
                <a:cubicBezTo>
                  <a:pt x="148" y="96"/>
                  <a:pt x="156" y="80"/>
                  <a:pt x="156" y="63"/>
                </a:cubicBezTo>
                <a:cubicBezTo>
                  <a:pt x="156" y="48"/>
                  <a:pt x="152" y="37"/>
                  <a:pt x="144" y="26"/>
                </a:cubicBezTo>
                <a:cubicBezTo>
                  <a:pt x="144" y="26"/>
                  <a:pt x="144" y="26"/>
                  <a:pt x="148" y="26"/>
                </a:cubicBezTo>
                <a:cubicBezTo>
                  <a:pt x="152" y="26"/>
                  <a:pt x="152" y="26"/>
                  <a:pt x="152" y="26"/>
                </a:cubicBezTo>
                <a:cubicBezTo>
                  <a:pt x="152" y="26"/>
                  <a:pt x="152" y="26"/>
                  <a:pt x="170" y="12"/>
                </a:cubicBezTo>
                <a:cubicBezTo>
                  <a:pt x="170" y="12"/>
                  <a:pt x="173" y="7"/>
                  <a:pt x="170" y="7"/>
                </a:cubicBezTo>
                <a:cubicBezTo>
                  <a:pt x="170" y="4"/>
                  <a:pt x="170" y="0"/>
                  <a:pt x="167" y="0"/>
                </a:cubicBezTo>
                <a:cubicBezTo>
                  <a:pt x="167" y="0"/>
                  <a:pt x="167" y="0"/>
                  <a:pt x="88" y="0"/>
                </a:cubicBezTo>
                <a:cubicBezTo>
                  <a:pt x="82" y="0"/>
                  <a:pt x="71" y="4"/>
                  <a:pt x="63" y="7"/>
                </a:cubicBezTo>
                <a:cubicBezTo>
                  <a:pt x="37" y="15"/>
                  <a:pt x="15" y="40"/>
                  <a:pt x="15" y="63"/>
                </a:cubicBezTo>
                <a:cubicBezTo>
                  <a:pt x="15" y="99"/>
                  <a:pt x="40" y="125"/>
                  <a:pt x="77" y="125"/>
                </a:cubicBezTo>
                <a:cubicBezTo>
                  <a:pt x="77" y="130"/>
                  <a:pt x="77" y="133"/>
                  <a:pt x="77" y="133"/>
                </a:cubicBezTo>
                <a:cubicBezTo>
                  <a:pt x="77" y="139"/>
                  <a:pt x="77" y="144"/>
                  <a:pt x="82" y="150"/>
                </a:cubicBezTo>
                <a:cubicBezTo>
                  <a:pt x="48" y="150"/>
                  <a:pt x="15" y="166"/>
                  <a:pt x="4" y="192"/>
                </a:cubicBezTo>
                <a:cubicBezTo>
                  <a:pt x="0" y="198"/>
                  <a:pt x="0" y="203"/>
                  <a:pt x="0" y="210"/>
                </a:cubicBezTo>
                <a:cubicBezTo>
                  <a:pt x="0" y="218"/>
                  <a:pt x="0" y="226"/>
                  <a:pt x="4" y="229"/>
                </a:cubicBezTo>
                <a:cubicBezTo>
                  <a:pt x="12" y="243"/>
                  <a:pt x="26" y="251"/>
                  <a:pt x="48" y="257"/>
                </a:cubicBezTo>
                <a:cubicBezTo>
                  <a:pt x="60" y="262"/>
                  <a:pt x="71" y="262"/>
                  <a:pt x="85" y="262"/>
                </a:cubicBezTo>
                <a:cubicBezTo>
                  <a:pt x="96" y="262"/>
                  <a:pt x="108" y="262"/>
                  <a:pt x="116" y="257"/>
                </a:cubicBezTo>
                <a:cubicBezTo>
                  <a:pt x="148" y="251"/>
                  <a:pt x="167" y="226"/>
                  <a:pt x="167" y="198"/>
                </a:cubicBezTo>
                <a:cubicBezTo>
                  <a:pt x="167" y="178"/>
                  <a:pt x="159" y="162"/>
                  <a:pt x="136" y="147"/>
                </a:cubicBezTo>
                <a:close/>
                <a:moveTo>
                  <a:pt x="55" y="63"/>
                </a:moveTo>
                <a:cubicBezTo>
                  <a:pt x="55" y="51"/>
                  <a:pt x="55" y="40"/>
                  <a:pt x="63" y="32"/>
                </a:cubicBezTo>
                <a:cubicBezTo>
                  <a:pt x="66" y="26"/>
                  <a:pt x="74" y="26"/>
                  <a:pt x="77" y="26"/>
                </a:cubicBezTo>
                <a:cubicBezTo>
                  <a:pt x="96" y="26"/>
                  <a:pt x="111" y="43"/>
                  <a:pt x="114" y="66"/>
                </a:cubicBezTo>
                <a:cubicBezTo>
                  <a:pt x="119" y="82"/>
                  <a:pt x="114" y="93"/>
                  <a:pt x="108" y="99"/>
                </a:cubicBezTo>
                <a:cubicBezTo>
                  <a:pt x="103" y="104"/>
                  <a:pt x="100" y="107"/>
                  <a:pt x="92" y="107"/>
                </a:cubicBezTo>
                <a:cubicBezTo>
                  <a:pt x="74" y="107"/>
                  <a:pt x="58" y="85"/>
                  <a:pt x="55" y="63"/>
                </a:cubicBezTo>
                <a:close/>
                <a:moveTo>
                  <a:pt x="133" y="203"/>
                </a:moveTo>
                <a:cubicBezTo>
                  <a:pt x="133" y="226"/>
                  <a:pt x="119" y="237"/>
                  <a:pt x="85" y="237"/>
                </a:cubicBezTo>
                <a:cubicBezTo>
                  <a:pt x="60" y="237"/>
                  <a:pt x="37" y="221"/>
                  <a:pt x="37" y="203"/>
                </a:cubicBezTo>
                <a:cubicBezTo>
                  <a:pt x="37" y="184"/>
                  <a:pt x="63" y="170"/>
                  <a:pt x="88" y="170"/>
                </a:cubicBezTo>
                <a:cubicBezTo>
                  <a:pt x="96" y="170"/>
                  <a:pt x="100" y="170"/>
                  <a:pt x="108" y="170"/>
                </a:cubicBezTo>
                <a:cubicBezTo>
                  <a:pt x="108" y="173"/>
                  <a:pt x="108" y="173"/>
                  <a:pt x="111" y="173"/>
                </a:cubicBezTo>
                <a:cubicBezTo>
                  <a:pt x="122" y="184"/>
                  <a:pt x="128" y="187"/>
                  <a:pt x="133" y="195"/>
                </a:cubicBezTo>
                <a:cubicBezTo>
                  <a:pt x="133" y="198"/>
                  <a:pt x="133" y="203"/>
                  <a:pt x="133" y="203"/>
                </a:cubicBezTo>
                <a:close/>
                <a:moveTo>
                  <a:pt x="288" y="114"/>
                </a:moveTo>
                <a:cubicBezTo>
                  <a:pt x="288" y="125"/>
                  <a:pt x="288" y="125"/>
                  <a:pt x="288" y="125"/>
                </a:cubicBezTo>
                <a:cubicBezTo>
                  <a:pt x="288" y="130"/>
                  <a:pt x="288" y="133"/>
                  <a:pt x="285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40" y="178"/>
                  <a:pt x="240" y="178"/>
                  <a:pt x="240" y="178"/>
                </a:cubicBezTo>
                <a:cubicBezTo>
                  <a:pt x="240" y="181"/>
                  <a:pt x="237" y="181"/>
                  <a:pt x="232" y="181"/>
                </a:cubicBezTo>
                <a:cubicBezTo>
                  <a:pt x="221" y="181"/>
                  <a:pt x="221" y="181"/>
                  <a:pt x="221" y="181"/>
                </a:cubicBezTo>
                <a:cubicBezTo>
                  <a:pt x="218" y="181"/>
                  <a:pt x="215" y="181"/>
                  <a:pt x="215" y="178"/>
                </a:cubicBezTo>
                <a:cubicBezTo>
                  <a:pt x="215" y="133"/>
                  <a:pt x="215" y="133"/>
                  <a:pt x="215" y="133"/>
                </a:cubicBezTo>
                <a:cubicBezTo>
                  <a:pt x="170" y="133"/>
                  <a:pt x="170" y="133"/>
                  <a:pt x="170" y="133"/>
                </a:cubicBezTo>
                <a:cubicBezTo>
                  <a:pt x="167" y="133"/>
                  <a:pt x="167" y="130"/>
                  <a:pt x="167" y="125"/>
                </a:cubicBezTo>
                <a:cubicBezTo>
                  <a:pt x="167" y="114"/>
                  <a:pt x="167" y="114"/>
                  <a:pt x="167" y="114"/>
                </a:cubicBezTo>
                <a:cubicBezTo>
                  <a:pt x="167" y="111"/>
                  <a:pt x="167" y="107"/>
                  <a:pt x="170" y="107"/>
                </a:cubicBezTo>
                <a:cubicBezTo>
                  <a:pt x="215" y="107"/>
                  <a:pt x="215" y="107"/>
                  <a:pt x="215" y="107"/>
                </a:cubicBezTo>
                <a:cubicBezTo>
                  <a:pt x="215" y="63"/>
                  <a:pt x="215" y="63"/>
                  <a:pt x="215" y="63"/>
                </a:cubicBezTo>
                <a:cubicBezTo>
                  <a:pt x="215" y="59"/>
                  <a:pt x="218" y="59"/>
                  <a:pt x="221" y="59"/>
                </a:cubicBezTo>
                <a:cubicBezTo>
                  <a:pt x="232" y="59"/>
                  <a:pt x="232" y="59"/>
                  <a:pt x="232" y="59"/>
                </a:cubicBezTo>
                <a:cubicBezTo>
                  <a:pt x="237" y="59"/>
                  <a:pt x="240" y="59"/>
                  <a:pt x="240" y="63"/>
                </a:cubicBezTo>
                <a:cubicBezTo>
                  <a:pt x="240" y="107"/>
                  <a:pt x="240" y="107"/>
                  <a:pt x="240" y="107"/>
                </a:cubicBezTo>
                <a:cubicBezTo>
                  <a:pt x="285" y="107"/>
                  <a:pt x="285" y="107"/>
                  <a:pt x="285" y="107"/>
                </a:cubicBezTo>
                <a:cubicBezTo>
                  <a:pt x="288" y="107"/>
                  <a:pt x="288" y="111"/>
                  <a:pt x="288" y="114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10344125" y="3372019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</a:rPr>
              <a:t>127M</a:t>
            </a:r>
            <a:endParaRPr lang="id-ID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60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1500"/>
                            </p:stCondLst>
                            <p:childTnLst>
                              <p:par>
                                <p:cTn id="2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3" fill="hold">
                            <p:stCondLst>
                              <p:cond delay="2000"/>
                            </p:stCondLst>
                            <p:childTnLst>
                              <p:par>
                                <p:cTn id="4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2500"/>
                            </p:stCondLst>
                            <p:childTnLst>
                              <p:par>
                                <p:cTn id="4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3000"/>
                            </p:stCondLst>
                            <p:childTnLst>
                              <p:par>
                                <p:cTn id="6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9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1" fill="hold">
                            <p:stCondLst>
                              <p:cond delay="3500"/>
                            </p:stCondLst>
                            <p:childTnLst>
                              <p:par>
                                <p:cTn id="7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9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0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4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2" fill="hold">
                            <p:stCondLst>
                              <p:cond delay="4000"/>
                            </p:stCondLst>
                            <p:childTnLst>
                              <p:par>
                                <p:cTn id="7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6" fill="hold">
                            <p:stCondLst>
                              <p:cond delay="4500"/>
                            </p:stCondLst>
                            <p:childTnLst>
                              <p:par>
                                <p:cTn id="7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0" fill="hold">
                            <p:stCondLst>
                              <p:cond delay="5000"/>
                            </p:stCondLst>
                            <p:childTnLst>
                              <p:par>
                                <p:cTn id="8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4" fill="hold">
                            <p:stCondLst>
                              <p:cond delay="6000"/>
                            </p:stCondLst>
                            <p:childTnLst>
                              <p:par>
                                <p:cTn id="8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5" fill="hold">
                            <p:stCondLst>
                              <p:cond delay="7000"/>
                            </p:stCondLst>
                            <p:childTnLst>
                              <p:par>
                                <p:cTn id="8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8" dur="500"/>
                                        <p:tgtEl>
                                          <p:spTgt spid="18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9" fill="hold">
                            <p:stCondLst>
                              <p:cond delay="7500"/>
                            </p:stCondLst>
                            <p:childTnLst>
                              <p:par>
                                <p:cTn id="8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2" dur="500"/>
                                        <p:tgtEl>
                                          <p:spTgt spid="18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6" dur="500"/>
                                        <p:tgtEl>
                                          <p:spTgt spid="18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7" fill="hold">
                            <p:stCondLst>
                              <p:cond delay="8500"/>
                            </p:stCondLst>
                            <p:childTnLst>
                              <p:par>
                                <p:cTn id="8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0" dur="500"/>
                                        <p:tgtEl>
                                          <p:spTgt spid="18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1" fill="hold">
                            <p:stCondLst>
                              <p:cond delay="9000"/>
                            </p:stCondLst>
                            <p:childTnLst>
                              <p:par>
                                <p:cTn id="8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4" dur="500"/>
                                        <p:tgtEl>
                                          <p:spTgt spid="18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5" fill="hold">
                            <p:stCondLst>
                              <p:cond delay="9500"/>
                            </p:stCondLst>
                            <p:childTnLst>
                              <p:par>
                                <p:cTn id="8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8" dur="500"/>
                                        <p:tgtEl>
                                          <p:spTgt spid="18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9" fill="hold">
                            <p:stCondLst>
                              <p:cond delay="10000"/>
                            </p:stCondLst>
                            <p:childTnLst>
                              <p:par>
                                <p:cTn id="8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2" dur="500"/>
                                        <p:tgtEl>
                                          <p:spTgt spid="18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3" fill="hold">
                            <p:stCondLst>
                              <p:cond delay="10500"/>
                            </p:stCondLst>
                            <p:childTnLst>
                              <p:par>
                                <p:cTn id="8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68" grpId="0" animBg="1"/>
      <p:bldP spid="173" grpId="0" animBg="1"/>
      <p:bldP spid="174" grpId="0" animBg="1"/>
      <p:bldP spid="175" grpId="0" animBg="1"/>
      <p:bldP spid="177" grpId="0"/>
      <p:bldP spid="178" grpId="0"/>
      <p:bldP spid="179" grpId="0"/>
      <p:bldGraphic spid="182" grpId="0">
        <p:bldSub>
          <a:bldChart bld="category"/>
        </p:bldSub>
      </p:bldGraphic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Backlink Infographic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33</a:t>
            </a:fld>
            <a:endParaRPr lang="en-US"/>
          </a:p>
        </p:txBody>
      </p:sp>
      <p:sp>
        <p:nvSpPr>
          <p:cNvPr id="43" name="Shape 33085"/>
          <p:cNvSpPr/>
          <p:nvPr/>
        </p:nvSpPr>
        <p:spPr>
          <a:xfrm rot="7500000">
            <a:off x="8608410" y="7637213"/>
            <a:ext cx="1388384" cy="1759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extrusionOk="0">
                <a:moveTo>
                  <a:pt x="19823" y="0"/>
                </a:moveTo>
                <a:cubicBezTo>
                  <a:pt x="18818" y="-10"/>
                  <a:pt x="17994" y="627"/>
                  <a:pt x="17987" y="1420"/>
                </a:cubicBezTo>
                <a:lnTo>
                  <a:pt x="17987" y="2657"/>
                </a:lnTo>
                <a:cubicBezTo>
                  <a:pt x="17989" y="2660"/>
                  <a:pt x="17990" y="2663"/>
                  <a:pt x="17992" y="2666"/>
                </a:cubicBezTo>
                <a:cubicBezTo>
                  <a:pt x="17993" y="2669"/>
                  <a:pt x="17995" y="2672"/>
                  <a:pt x="17996" y="2675"/>
                </a:cubicBezTo>
                <a:lnTo>
                  <a:pt x="17996" y="13048"/>
                </a:lnTo>
                <a:cubicBezTo>
                  <a:pt x="17995" y="16185"/>
                  <a:pt x="14768" y="18728"/>
                  <a:pt x="10789" y="18727"/>
                </a:cubicBezTo>
                <a:cubicBezTo>
                  <a:pt x="6809" y="18726"/>
                  <a:pt x="3586" y="16185"/>
                  <a:pt x="3586" y="13048"/>
                </a:cubicBezTo>
                <a:lnTo>
                  <a:pt x="3586" y="269"/>
                </a:lnTo>
                <a:cubicBezTo>
                  <a:pt x="3202" y="730"/>
                  <a:pt x="2552" y="1007"/>
                  <a:pt x="1854" y="1009"/>
                </a:cubicBezTo>
                <a:cubicBezTo>
                  <a:pt x="1078" y="1010"/>
                  <a:pt x="365" y="674"/>
                  <a:pt x="0" y="135"/>
                </a:cubicBezTo>
                <a:lnTo>
                  <a:pt x="0" y="13087"/>
                </a:lnTo>
                <a:cubicBezTo>
                  <a:pt x="0" y="17784"/>
                  <a:pt x="4832" y="21590"/>
                  <a:pt x="10789" y="21590"/>
                </a:cubicBezTo>
                <a:cubicBezTo>
                  <a:pt x="16745" y="21590"/>
                  <a:pt x="21578" y="17784"/>
                  <a:pt x="21578" y="13087"/>
                </a:cubicBezTo>
                <a:lnTo>
                  <a:pt x="21578" y="2746"/>
                </a:lnTo>
                <a:cubicBezTo>
                  <a:pt x="21581" y="2740"/>
                  <a:pt x="21585" y="2734"/>
                  <a:pt x="21589" y="2728"/>
                </a:cubicBezTo>
                <a:cubicBezTo>
                  <a:pt x="21593" y="2722"/>
                  <a:pt x="21596" y="2716"/>
                  <a:pt x="21600" y="2710"/>
                </a:cubicBezTo>
                <a:lnTo>
                  <a:pt x="21600" y="1371"/>
                </a:lnTo>
                <a:cubicBezTo>
                  <a:pt x="21567" y="613"/>
                  <a:pt x="20764" y="9"/>
                  <a:pt x="19823" y="0"/>
                </a:cubicBezTo>
                <a:close/>
              </a:path>
            </a:pathLst>
          </a:custGeom>
          <a:solidFill>
            <a:srgbClr val="E5E5E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44" name="Shape 33086"/>
          <p:cNvSpPr/>
          <p:nvPr/>
        </p:nvSpPr>
        <p:spPr>
          <a:xfrm>
            <a:off x="9599203" y="8473728"/>
            <a:ext cx="1093036" cy="1279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2" extrusionOk="0">
                <a:moveTo>
                  <a:pt x="15941" y="10"/>
                </a:moveTo>
                <a:cubicBezTo>
                  <a:pt x="15300" y="65"/>
                  <a:pt x="14690" y="346"/>
                  <a:pt x="14297" y="814"/>
                </a:cubicBezTo>
                <a:cubicBezTo>
                  <a:pt x="13550" y="1701"/>
                  <a:pt x="13788" y="2938"/>
                  <a:pt x="14832" y="3571"/>
                </a:cubicBezTo>
                <a:lnTo>
                  <a:pt x="16469" y="4545"/>
                </a:lnTo>
                <a:cubicBezTo>
                  <a:pt x="16474" y="4546"/>
                  <a:pt x="16483" y="4549"/>
                  <a:pt x="16488" y="4550"/>
                </a:cubicBezTo>
                <a:cubicBezTo>
                  <a:pt x="16493" y="4551"/>
                  <a:pt x="16496" y="4555"/>
                  <a:pt x="16501" y="4556"/>
                </a:cubicBezTo>
                <a:lnTo>
                  <a:pt x="21600" y="7604"/>
                </a:lnTo>
                <a:lnTo>
                  <a:pt x="21600" y="2850"/>
                </a:lnTo>
                <a:lnTo>
                  <a:pt x="19209" y="1419"/>
                </a:lnTo>
                <a:cubicBezTo>
                  <a:pt x="19204" y="1411"/>
                  <a:pt x="19201" y="1405"/>
                  <a:pt x="19196" y="1397"/>
                </a:cubicBezTo>
                <a:cubicBezTo>
                  <a:pt x="19191" y="1389"/>
                  <a:pt x="19182" y="1383"/>
                  <a:pt x="19176" y="1375"/>
                </a:cubicBezTo>
                <a:lnTo>
                  <a:pt x="17410" y="313"/>
                </a:lnTo>
                <a:cubicBezTo>
                  <a:pt x="17154" y="170"/>
                  <a:pt x="16870" y="77"/>
                  <a:pt x="16585" y="32"/>
                </a:cubicBezTo>
                <a:cubicBezTo>
                  <a:pt x="16371" y="-1"/>
                  <a:pt x="16154" y="-8"/>
                  <a:pt x="15941" y="10"/>
                </a:cubicBezTo>
                <a:close/>
                <a:moveTo>
                  <a:pt x="2797" y="15478"/>
                </a:moveTo>
                <a:cubicBezTo>
                  <a:pt x="3126" y="16183"/>
                  <a:pt x="3016" y="16985"/>
                  <a:pt x="2507" y="17608"/>
                </a:cubicBezTo>
                <a:cubicBezTo>
                  <a:pt x="1943" y="18299"/>
                  <a:pt x="980" y="18667"/>
                  <a:pt x="0" y="18565"/>
                </a:cubicBezTo>
                <a:lnTo>
                  <a:pt x="5066" y="21592"/>
                </a:lnTo>
                <a:lnTo>
                  <a:pt x="13027" y="21592"/>
                </a:lnTo>
                <a:lnTo>
                  <a:pt x="2797" y="15478"/>
                </a:lnTo>
                <a:close/>
              </a:path>
            </a:pathLst>
          </a:custGeom>
          <a:solidFill>
            <a:srgbClr val="E5E5E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33" name="Shape 33088"/>
          <p:cNvSpPr/>
          <p:nvPr/>
        </p:nvSpPr>
        <p:spPr>
          <a:xfrm rot="5400534">
            <a:off x="4402273" y="2825930"/>
            <a:ext cx="1528534" cy="1937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extrusionOk="0">
                <a:moveTo>
                  <a:pt x="19823" y="0"/>
                </a:moveTo>
                <a:cubicBezTo>
                  <a:pt x="18818" y="-10"/>
                  <a:pt x="17994" y="627"/>
                  <a:pt x="17987" y="1420"/>
                </a:cubicBezTo>
                <a:lnTo>
                  <a:pt x="17987" y="2657"/>
                </a:lnTo>
                <a:cubicBezTo>
                  <a:pt x="17989" y="2660"/>
                  <a:pt x="17990" y="2663"/>
                  <a:pt x="17992" y="2666"/>
                </a:cubicBezTo>
                <a:cubicBezTo>
                  <a:pt x="17993" y="2669"/>
                  <a:pt x="17995" y="2672"/>
                  <a:pt x="17996" y="2675"/>
                </a:cubicBezTo>
                <a:lnTo>
                  <a:pt x="17996" y="13048"/>
                </a:lnTo>
                <a:cubicBezTo>
                  <a:pt x="17995" y="16185"/>
                  <a:pt x="14768" y="18728"/>
                  <a:pt x="10789" y="18727"/>
                </a:cubicBezTo>
                <a:cubicBezTo>
                  <a:pt x="6809" y="18726"/>
                  <a:pt x="3586" y="16185"/>
                  <a:pt x="3586" y="13048"/>
                </a:cubicBezTo>
                <a:lnTo>
                  <a:pt x="3586" y="269"/>
                </a:lnTo>
                <a:cubicBezTo>
                  <a:pt x="3202" y="730"/>
                  <a:pt x="2552" y="1007"/>
                  <a:pt x="1854" y="1009"/>
                </a:cubicBezTo>
                <a:cubicBezTo>
                  <a:pt x="1078" y="1010"/>
                  <a:pt x="365" y="674"/>
                  <a:pt x="0" y="135"/>
                </a:cubicBezTo>
                <a:lnTo>
                  <a:pt x="0" y="13087"/>
                </a:lnTo>
                <a:cubicBezTo>
                  <a:pt x="0" y="17784"/>
                  <a:pt x="4832" y="21590"/>
                  <a:pt x="10789" y="21590"/>
                </a:cubicBezTo>
                <a:cubicBezTo>
                  <a:pt x="16745" y="21590"/>
                  <a:pt x="21578" y="17784"/>
                  <a:pt x="21578" y="13087"/>
                </a:cubicBezTo>
                <a:lnTo>
                  <a:pt x="21578" y="2746"/>
                </a:lnTo>
                <a:cubicBezTo>
                  <a:pt x="21581" y="2740"/>
                  <a:pt x="21585" y="2734"/>
                  <a:pt x="21589" y="2728"/>
                </a:cubicBezTo>
                <a:cubicBezTo>
                  <a:pt x="21593" y="2722"/>
                  <a:pt x="21596" y="2716"/>
                  <a:pt x="21600" y="2710"/>
                </a:cubicBezTo>
                <a:lnTo>
                  <a:pt x="21600" y="1371"/>
                </a:lnTo>
                <a:cubicBezTo>
                  <a:pt x="21567" y="613"/>
                  <a:pt x="20764" y="9"/>
                  <a:pt x="19823" y="0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41" name="Shape 33089"/>
          <p:cNvSpPr/>
          <p:nvPr/>
        </p:nvSpPr>
        <p:spPr>
          <a:xfrm rot="5400534">
            <a:off x="1259608" y="2825442"/>
            <a:ext cx="1528535" cy="1937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extrusionOk="0">
                <a:moveTo>
                  <a:pt x="19823" y="0"/>
                </a:moveTo>
                <a:cubicBezTo>
                  <a:pt x="18818" y="-10"/>
                  <a:pt x="17994" y="627"/>
                  <a:pt x="17987" y="1420"/>
                </a:cubicBezTo>
                <a:lnTo>
                  <a:pt x="17987" y="2657"/>
                </a:lnTo>
                <a:cubicBezTo>
                  <a:pt x="17989" y="2660"/>
                  <a:pt x="17990" y="2663"/>
                  <a:pt x="17992" y="2666"/>
                </a:cubicBezTo>
                <a:cubicBezTo>
                  <a:pt x="17993" y="2669"/>
                  <a:pt x="17995" y="2672"/>
                  <a:pt x="17996" y="2675"/>
                </a:cubicBezTo>
                <a:lnTo>
                  <a:pt x="17996" y="13048"/>
                </a:lnTo>
                <a:cubicBezTo>
                  <a:pt x="17995" y="16185"/>
                  <a:pt x="14768" y="18728"/>
                  <a:pt x="10789" y="18727"/>
                </a:cubicBezTo>
                <a:cubicBezTo>
                  <a:pt x="6809" y="18726"/>
                  <a:pt x="3586" y="16185"/>
                  <a:pt x="3586" y="13048"/>
                </a:cubicBezTo>
                <a:lnTo>
                  <a:pt x="3586" y="269"/>
                </a:lnTo>
                <a:cubicBezTo>
                  <a:pt x="3202" y="730"/>
                  <a:pt x="2552" y="1007"/>
                  <a:pt x="1854" y="1009"/>
                </a:cubicBezTo>
                <a:cubicBezTo>
                  <a:pt x="1078" y="1010"/>
                  <a:pt x="365" y="674"/>
                  <a:pt x="0" y="135"/>
                </a:cubicBezTo>
                <a:lnTo>
                  <a:pt x="0" y="13087"/>
                </a:lnTo>
                <a:cubicBezTo>
                  <a:pt x="0" y="17784"/>
                  <a:pt x="4832" y="21590"/>
                  <a:pt x="10789" y="21590"/>
                </a:cubicBezTo>
                <a:cubicBezTo>
                  <a:pt x="16745" y="21590"/>
                  <a:pt x="21578" y="17784"/>
                  <a:pt x="21578" y="13087"/>
                </a:cubicBezTo>
                <a:lnTo>
                  <a:pt x="21578" y="2746"/>
                </a:lnTo>
                <a:cubicBezTo>
                  <a:pt x="21581" y="2740"/>
                  <a:pt x="21585" y="2734"/>
                  <a:pt x="21589" y="2728"/>
                </a:cubicBezTo>
                <a:cubicBezTo>
                  <a:pt x="21593" y="2722"/>
                  <a:pt x="21596" y="2716"/>
                  <a:pt x="21600" y="2710"/>
                </a:cubicBezTo>
                <a:lnTo>
                  <a:pt x="21600" y="1371"/>
                </a:lnTo>
                <a:cubicBezTo>
                  <a:pt x="21567" y="613"/>
                  <a:pt x="20764" y="9"/>
                  <a:pt x="1982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42" name="Shape 33090"/>
          <p:cNvSpPr/>
          <p:nvPr/>
        </p:nvSpPr>
        <p:spPr>
          <a:xfrm rot="16200534">
            <a:off x="3150653" y="2825614"/>
            <a:ext cx="1528535" cy="1937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extrusionOk="0">
                <a:moveTo>
                  <a:pt x="19825" y="0"/>
                </a:moveTo>
                <a:cubicBezTo>
                  <a:pt x="18820" y="-10"/>
                  <a:pt x="17996" y="628"/>
                  <a:pt x="17989" y="1421"/>
                </a:cubicBezTo>
                <a:lnTo>
                  <a:pt x="17989" y="2655"/>
                </a:lnTo>
                <a:cubicBezTo>
                  <a:pt x="17990" y="2658"/>
                  <a:pt x="17987" y="2663"/>
                  <a:pt x="17989" y="2666"/>
                </a:cubicBezTo>
                <a:cubicBezTo>
                  <a:pt x="17990" y="2669"/>
                  <a:pt x="17994" y="2674"/>
                  <a:pt x="17995" y="2677"/>
                </a:cubicBezTo>
                <a:lnTo>
                  <a:pt x="17995" y="13049"/>
                </a:lnTo>
                <a:cubicBezTo>
                  <a:pt x="17995" y="13950"/>
                  <a:pt x="17707" y="14788"/>
                  <a:pt x="17233" y="15545"/>
                </a:cubicBezTo>
                <a:cubicBezTo>
                  <a:pt x="18248" y="16141"/>
                  <a:pt x="19136" y="16863"/>
                  <a:pt x="19831" y="17700"/>
                </a:cubicBezTo>
                <a:cubicBezTo>
                  <a:pt x="20928" y="16369"/>
                  <a:pt x="21580" y="14791"/>
                  <a:pt x="21580" y="13086"/>
                </a:cubicBezTo>
                <a:lnTo>
                  <a:pt x="21580" y="2746"/>
                </a:lnTo>
                <a:cubicBezTo>
                  <a:pt x="21584" y="2740"/>
                  <a:pt x="21583" y="2736"/>
                  <a:pt x="21586" y="2730"/>
                </a:cubicBezTo>
                <a:cubicBezTo>
                  <a:pt x="21590" y="2724"/>
                  <a:pt x="21596" y="2715"/>
                  <a:pt x="21600" y="2709"/>
                </a:cubicBezTo>
                <a:lnTo>
                  <a:pt x="21600" y="1373"/>
                </a:lnTo>
                <a:cubicBezTo>
                  <a:pt x="21567" y="615"/>
                  <a:pt x="20766" y="9"/>
                  <a:pt x="19825" y="0"/>
                </a:cubicBezTo>
                <a:close/>
                <a:moveTo>
                  <a:pt x="0" y="133"/>
                </a:moveTo>
                <a:lnTo>
                  <a:pt x="0" y="13086"/>
                </a:lnTo>
                <a:cubicBezTo>
                  <a:pt x="0" y="13537"/>
                  <a:pt x="55" y="13975"/>
                  <a:pt x="142" y="14406"/>
                </a:cubicBezTo>
                <a:cubicBezTo>
                  <a:pt x="179" y="14591"/>
                  <a:pt x="238" y="14767"/>
                  <a:pt x="290" y="14949"/>
                </a:cubicBezTo>
                <a:cubicBezTo>
                  <a:pt x="362" y="15198"/>
                  <a:pt x="434" y="15447"/>
                  <a:pt x="533" y="15688"/>
                </a:cubicBezTo>
                <a:cubicBezTo>
                  <a:pt x="611" y="15876"/>
                  <a:pt x="710" y="16054"/>
                  <a:pt x="803" y="16236"/>
                </a:cubicBezTo>
                <a:cubicBezTo>
                  <a:pt x="912" y="16449"/>
                  <a:pt x="1024" y="16661"/>
                  <a:pt x="1154" y="16864"/>
                </a:cubicBezTo>
                <a:cubicBezTo>
                  <a:pt x="1263" y="17034"/>
                  <a:pt x="1383" y="17197"/>
                  <a:pt x="1505" y="17359"/>
                </a:cubicBezTo>
                <a:cubicBezTo>
                  <a:pt x="1597" y="17482"/>
                  <a:pt x="1670" y="17613"/>
                  <a:pt x="1769" y="17732"/>
                </a:cubicBezTo>
                <a:cubicBezTo>
                  <a:pt x="1775" y="17724"/>
                  <a:pt x="1783" y="17718"/>
                  <a:pt x="1789" y="17710"/>
                </a:cubicBezTo>
                <a:cubicBezTo>
                  <a:pt x="2488" y="18543"/>
                  <a:pt x="3361" y="19273"/>
                  <a:pt x="4381" y="19866"/>
                </a:cubicBezTo>
                <a:cubicBezTo>
                  <a:pt x="4376" y="19873"/>
                  <a:pt x="4372" y="19880"/>
                  <a:pt x="4367" y="19887"/>
                </a:cubicBezTo>
                <a:cubicBezTo>
                  <a:pt x="4431" y="19925"/>
                  <a:pt x="4505" y="19952"/>
                  <a:pt x="4570" y="19988"/>
                </a:cubicBezTo>
                <a:cubicBezTo>
                  <a:pt x="4672" y="20045"/>
                  <a:pt x="4782" y="20094"/>
                  <a:pt x="4887" y="20148"/>
                </a:cubicBezTo>
                <a:cubicBezTo>
                  <a:pt x="5283" y="20355"/>
                  <a:pt x="5693" y="20545"/>
                  <a:pt x="6122" y="20712"/>
                </a:cubicBezTo>
                <a:cubicBezTo>
                  <a:pt x="7535" y="21260"/>
                  <a:pt x="9104" y="21590"/>
                  <a:pt x="10787" y="21590"/>
                </a:cubicBezTo>
                <a:cubicBezTo>
                  <a:pt x="13216" y="21590"/>
                  <a:pt x="15436" y="20934"/>
                  <a:pt x="17239" y="19866"/>
                </a:cubicBezTo>
                <a:cubicBezTo>
                  <a:pt x="16693" y="19002"/>
                  <a:pt x="15891" y="18255"/>
                  <a:pt x="14890" y="17710"/>
                </a:cubicBezTo>
                <a:cubicBezTo>
                  <a:pt x="13725" y="18349"/>
                  <a:pt x="12313" y="18727"/>
                  <a:pt x="10787" y="18727"/>
                </a:cubicBezTo>
                <a:cubicBezTo>
                  <a:pt x="9693" y="18727"/>
                  <a:pt x="8662" y="18529"/>
                  <a:pt x="7736" y="18184"/>
                </a:cubicBezTo>
                <a:lnTo>
                  <a:pt x="7736" y="18173"/>
                </a:lnTo>
                <a:cubicBezTo>
                  <a:pt x="6270" y="17630"/>
                  <a:pt x="5080" y="16708"/>
                  <a:pt x="4354" y="15571"/>
                </a:cubicBezTo>
                <a:cubicBezTo>
                  <a:pt x="4356" y="15570"/>
                  <a:pt x="4358" y="15567"/>
                  <a:pt x="4361" y="15566"/>
                </a:cubicBezTo>
                <a:cubicBezTo>
                  <a:pt x="4127" y="15196"/>
                  <a:pt x="3940" y="14807"/>
                  <a:pt x="3807" y="14400"/>
                </a:cubicBezTo>
                <a:cubicBezTo>
                  <a:pt x="3797" y="14369"/>
                  <a:pt x="3796" y="14336"/>
                  <a:pt x="3787" y="14305"/>
                </a:cubicBezTo>
                <a:cubicBezTo>
                  <a:pt x="3665" y="13905"/>
                  <a:pt x="3585" y="13490"/>
                  <a:pt x="3584" y="13059"/>
                </a:cubicBezTo>
                <a:cubicBezTo>
                  <a:pt x="3584" y="13056"/>
                  <a:pt x="3584" y="13052"/>
                  <a:pt x="3584" y="13049"/>
                </a:cubicBezTo>
                <a:lnTo>
                  <a:pt x="3584" y="13043"/>
                </a:lnTo>
                <a:lnTo>
                  <a:pt x="3584" y="271"/>
                </a:lnTo>
                <a:cubicBezTo>
                  <a:pt x="3201" y="731"/>
                  <a:pt x="2554" y="1010"/>
                  <a:pt x="1856" y="1011"/>
                </a:cubicBezTo>
                <a:cubicBezTo>
                  <a:pt x="1081" y="1012"/>
                  <a:pt x="365" y="672"/>
                  <a:pt x="0" y="133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35" name="Shape 33092"/>
          <p:cNvSpPr/>
          <p:nvPr/>
        </p:nvSpPr>
        <p:spPr>
          <a:xfrm rot="5400534">
            <a:off x="7533450" y="2826417"/>
            <a:ext cx="1528534" cy="1937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extrusionOk="0">
                <a:moveTo>
                  <a:pt x="19823" y="0"/>
                </a:moveTo>
                <a:cubicBezTo>
                  <a:pt x="18818" y="-10"/>
                  <a:pt x="17994" y="627"/>
                  <a:pt x="17987" y="1420"/>
                </a:cubicBezTo>
                <a:lnTo>
                  <a:pt x="17987" y="2657"/>
                </a:lnTo>
                <a:cubicBezTo>
                  <a:pt x="17989" y="2660"/>
                  <a:pt x="17990" y="2663"/>
                  <a:pt x="17992" y="2666"/>
                </a:cubicBezTo>
                <a:cubicBezTo>
                  <a:pt x="17993" y="2669"/>
                  <a:pt x="17995" y="2672"/>
                  <a:pt x="17996" y="2675"/>
                </a:cubicBezTo>
                <a:lnTo>
                  <a:pt x="17996" y="13048"/>
                </a:lnTo>
                <a:cubicBezTo>
                  <a:pt x="17995" y="16185"/>
                  <a:pt x="14768" y="18728"/>
                  <a:pt x="10789" y="18727"/>
                </a:cubicBezTo>
                <a:cubicBezTo>
                  <a:pt x="6809" y="18726"/>
                  <a:pt x="3586" y="16185"/>
                  <a:pt x="3586" y="13048"/>
                </a:cubicBezTo>
                <a:lnTo>
                  <a:pt x="3586" y="269"/>
                </a:lnTo>
                <a:cubicBezTo>
                  <a:pt x="3202" y="730"/>
                  <a:pt x="2552" y="1007"/>
                  <a:pt x="1854" y="1009"/>
                </a:cubicBezTo>
                <a:cubicBezTo>
                  <a:pt x="1078" y="1010"/>
                  <a:pt x="365" y="674"/>
                  <a:pt x="0" y="135"/>
                </a:cubicBezTo>
                <a:lnTo>
                  <a:pt x="0" y="13087"/>
                </a:lnTo>
                <a:cubicBezTo>
                  <a:pt x="0" y="17784"/>
                  <a:pt x="4832" y="21590"/>
                  <a:pt x="10789" y="21590"/>
                </a:cubicBezTo>
                <a:cubicBezTo>
                  <a:pt x="16745" y="21590"/>
                  <a:pt x="21578" y="17784"/>
                  <a:pt x="21578" y="13087"/>
                </a:cubicBezTo>
                <a:lnTo>
                  <a:pt x="21578" y="2746"/>
                </a:lnTo>
                <a:cubicBezTo>
                  <a:pt x="21581" y="2740"/>
                  <a:pt x="21585" y="2734"/>
                  <a:pt x="21589" y="2728"/>
                </a:cubicBezTo>
                <a:cubicBezTo>
                  <a:pt x="21593" y="2722"/>
                  <a:pt x="21596" y="2716"/>
                  <a:pt x="21600" y="2710"/>
                </a:cubicBezTo>
                <a:lnTo>
                  <a:pt x="21600" y="1371"/>
                </a:lnTo>
                <a:cubicBezTo>
                  <a:pt x="21567" y="613"/>
                  <a:pt x="20764" y="9"/>
                  <a:pt x="19823" y="0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36" name="Shape 33093"/>
          <p:cNvSpPr/>
          <p:nvPr/>
        </p:nvSpPr>
        <p:spPr>
          <a:xfrm rot="16200534">
            <a:off x="6293319" y="2826102"/>
            <a:ext cx="1528534" cy="1937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extrusionOk="0">
                <a:moveTo>
                  <a:pt x="19825" y="0"/>
                </a:moveTo>
                <a:cubicBezTo>
                  <a:pt x="18820" y="-10"/>
                  <a:pt x="17996" y="628"/>
                  <a:pt x="17989" y="1421"/>
                </a:cubicBezTo>
                <a:lnTo>
                  <a:pt x="17989" y="2655"/>
                </a:lnTo>
                <a:cubicBezTo>
                  <a:pt x="17990" y="2658"/>
                  <a:pt x="17987" y="2663"/>
                  <a:pt x="17989" y="2666"/>
                </a:cubicBezTo>
                <a:cubicBezTo>
                  <a:pt x="17990" y="2669"/>
                  <a:pt x="17994" y="2674"/>
                  <a:pt x="17995" y="2677"/>
                </a:cubicBezTo>
                <a:lnTo>
                  <a:pt x="17995" y="13049"/>
                </a:lnTo>
                <a:cubicBezTo>
                  <a:pt x="17995" y="13950"/>
                  <a:pt x="17707" y="14788"/>
                  <a:pt x="17233" y="15545"/>
                </a:cubicBezTo>
                <a:cubicBezTo>
                  <a:pt x="18248" y="16141"/>
                  <a:pt x="19136" y="16863"/>
                  <a:pt x="19831" y="17700"/>
                </a:cubicBezTo>
                <a:cubicBezTo>
                  <a:pt x="20928" y="16369"/>
                  <a:pt x="21580" y="14791"/>
                  <a:pt x="21580" y="13086"/>
                </a:cubicBezTo>
                <a:lnTo>
                  <a:pt x="21580" y="2746"/>
                </a:lnTo>
                <a:cubicBezTo>
                  <a:pt x="21584" y="2740"/>
                  <a:pt x="21583" y="2736"/>
                  <a:pt x="21586" y="2730"/>
                </a:cubicBezTo>
                <a:cubicBezTo>
                  <a:pt x="21590" y="2724"/>
                  <a:pt x="21596" y="2715"/>
                  <a:pt x="21600" y="2709"/>
                </a:cubicBezTo>
                <a:lnTo>
                  <a:pt x="21600" y="1373"/>
                </a:lnTo>
                <a:cubicBezTo>
                  <a:pt x="21567" y="615"/>
                  <a:pt x="20766" y="9"/>
                  <a:pt x="19825" y="0"/>
                </a:cubicBezTo>
                <a:close/>
                <a:moveTo>
                  <a:pt x="0" y="133"/>
                </a:moveTo>
                <a:lnTo>
                  <a:pt x="0" y="13086"/>
                </a:lnTo>
                <a:cubicBezTo>
                  <a:pt x="0" y="13537"/>
                  <a:pt x="55" y="13975"/>
                  <a:pt x="142" y="14406"/>
                </a:cubicBezTo>
                <a:cubicBezTo>
                  <a:pt x="179" y="14591"/>
                  <a:pt x="238" y="14767"/>
                  <a:pt x="290" y="14949"/>
                </a:cubicBezTo>
                <a:cubicBezTo>
                  <a:pt x="362" y="15198"/>
                  <a:pt x="434" y="15447"/>
                  <a:pt x="533" y="15688"/>
                </a:cubicBezTo>
                <a:cubicBezTo>
                  <a:pt x="611" y="15876"/>
                  <a:pt x="710" y="16054"/>
                  <a:pt x="803" y="16236"/>
                </a:cubicBezTo>
                <a:cubicBezTo>
                  <a:pt x="912" y="16449"/>
                  <a:pt x="1024" y="16661"/>
                  <a:pt x="1154" y="16864"/>
                </a:cubicBezTo>
                <a:cubicBezTo>
                  <a:pt x="1263" y="17034"/>
                  <a:pt x="1383" y="17197"/>
                  <a:pt x="1505" y="17359"/>
                </a:cubicBezTo>
                <a:cubicBezTo>
                  <a:pt x="1597" y="17482"/>
                  <a:pt x="1670" y="17613"/>
                  <a:pt x="1769" y="17732"/>
                </a:cubicBezTo>
                <a:cubicBezTo>
                  <a:pt x="1775" y="17724"/>
                  <a:pt x="1783" y="17718"/>
                  <a:pt x="1789" y="17710"/>
                </a:cubicBezTo>
                <a:cubicBezTo>
                  <a:pt x="2488" y="18543"/>
                  <a:pt x="3361" y="19273"/>
                  <a:pt x="4381" y="19866"/>
                </a:cubicBezTo>
                <a:cubicBezTo>
                  <a:pt x="4376" y="19873"/>
                  <a:pt x="4372" y="19880"/>
                  <a:pt x="4367" y="19887"/>
                </a:cubicBezTo>
                <a:cubicBezTo>
                  <a:pt x="4431" y="19925"/>
                  <a:pt x="4505" y="19952"/>
                  <a:pt x="4570" y="19988"/>
                </a:cubicBezTo>
                <a:cubicBezTo>
                  <a:pt x="4672" y="20045"/>
                  <a:pt x="4782" y="20094"/>
                  <a:pt x="4887" y="20148"/>
                </a:cubicBezTo>
                <a:cubicBezTo>
                  <a:pt x="5283" y="20355"/>
                  <a:pt x="5693" y="20545"/>
                  <a:pt x="6122" y="20712"/>
                </a:cubicBezTo>
                <a:cubicBezTo>
                  <a:pt x="7535" y="21260"/>
                  <a:pt x="9104" y="21590"/>
                  <a:pt x="10787" y="21590"/>
                </a:cubicBezTo>
                <a:cubicBezTo>
                  <a:pt x="13216" y="21590"/>
                  <a:pt x="15436" y="20934"/>
                  <a:pt x="17239" y="19866"/>
                </a:cubicBezTo>
                <a:cubicBezTo>
                  <a:pt x="16693" y="19002"/>
                  <a:pt x="15891" y="18255"/>
                  <a:pt x="14890" y="17710"/>
                </a:cubicBezTo>
                <a:cubicBezTo>
                  <a:pt x="13725" y="18349"/>
                  <a:pt x="12313" y="18727"/>
                  <a:pt x="10787" y="18727"/>
                </a:cubicBezTo>
                <a:cubicBezTo>
                  <a:pt x="9693" y="18727"/>
                  <a:pt x="8662" y="18529"/>
                  <a:pt x="7736" y="18184"/>
                </a:cubicBezTo>
                <a:lnTo>
                  <a:pt x="7736" y="18173"/>
                </a:lnTo>
                <a:cubicBezTo>
                  <a:pt x="6270" y="17630"/>
                  <a:pt x="5080" y="16708"/>
                  <a:pt x="4354" y="15571"/>
                </a:cubicBezTo>
                <a:cubicBezTo>
                  <a:pt x="4356" y="15570"/>
                  <a:pt x="4358" y="15567"/>
                  <a:pt x="4361" y="15566"/>
                </a:cubicBezTo>
                <a:cubicBezTo>
                  <a:pt x="4127" y="15196"/>
                  <a:pt x="3940" y="14807"/>
                  <a:pt x="3807" y="14400"/>
                </a:cubicBezTo>
                <a:cubicBezTo>
                  <a:pt x="3797" y="14369"/>
                  <a:pt x="3796" y="14336"/>
                  <a:pt x="3787" y="14305"/>
                </a:cubicBezTo>
                <a:cubicBezTo>
                  <a:pt x="3665" y="13905"/>
                  <a:pt x="3585" y="13490"/>
                  <a:pt x="3584" y="13059"/>
                </a:cubicBezTo>
                <a:cubicBezTo>
                  <a:pt x="3584" y="13056"/>
                  <a:pt x="3584" y="13052"/>
                  <a:pt x="3584" y="13049"/>
                </a:cubicBezTo>
                <a:lnTo>
                  <a:pt x="3584" y="13043"/>
                </a:lnTo>
                <a:lnTo>
                  <a:pt x="3584" y="271"/>
                </a:lnTo>
                <a:cubicBezTo>
                  <a:pt x="3201" y="731"/>
                  <a:pt x="2554" y="1010"/>
                  <a:pt x="1856" y="1011"/>
                </a:cubicBezTo>
                <a:cubicBezTo>
                  <a:pt x="1081" y="1012"/>
                  <a:pt x="365" y="672"/>
                  <a:pt x="0" y="133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40" name="Shape 33095"/>
          <p:cNvSpPr/>
          <p:nvPr/>
        </p:nvSpPr>
        <p:spPr>
          <a:xfrm rot="16200534">
            <a:off x="19234" y="2825124"/>
            <a:ext cx="1528535" cy="1937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extrusionOk="0">
                <a:moveTo>
                  <a:pt x="19825" y="0"/>
                </a:moveTo>
                <a:cubicBezTo>
                  <a:pt x="18820" y="-10"/>
                  <a:pt x="17996" y="628"/>
                  <a:pt x="17989" y="1421"/>
                </a:cubicBezTo>
                <a:lnTo>
                  <a:pt x="17989" y="2655"/>
                </a:lnTo>
                <a:cubicBezTo>
                  <a:pt x="17990" y="2658"/>
                  <a:pt x="17987" y="2663"/>
                  <a:pt x="17989" y="2666"/>
                </a:cubicBezTo>
                <a:cubicBezTo>
                  <a:pt x="17990" y="2669"/>
                  <a:pt x="17994" y="2674"/>
                  <a:pt x="17995" y="2677"/>
                </a:cubicBezTo>
                <a:lnTo>
                  <a:pt x="17995" y="13049"/>
                </a:lnTo>
                <a:cubicBezTo>
                  <a:pt x="17995" y="13950"/>
                  <a:pt x="17707" y="14788"/>
                  <a:pt x="17233" y="15545"/>
                </a:cubicBezTo>
                <a:cubicBezTo>
                  <a:pt x="18248" y="16141"/>
                  <a:pt x="19136" y="16863"/>
                  <a:pt x="19831" y="17700"/>
                </a:cubicBezTo>
                <a:cubicBezTo>
                  <a:pt x="20928" y="16369"/>
                  <a:pt x="21580" y="14791"/>
                  <a:pt x="21580" y="13086"/>
                </a:cubicBezTo>
                <a:lnTo>
                  <a:pt x="21580" y="2746"/>
                </a:lnTo>
                <a:cubicBezTo>
                  <a:pt x="21584" y="2740"/>
                  <a:pt x="21583" y="2736"/>
                  <a:pt x="21586" y="2730"/>
                </a:cubicBezTo>
                <a:cubicBezTo>
                  <a:pt x="21590" y="2724"/>
                  <a:pt x="21596" y="2715"/>
                  <a:pt x="21600" y="2709"/>
                </a:cubicBezTo>
                <a:lnTo>
                  <a:pt x="21600" y="1373"/>
                </a:lnTo>
                <a:cubicBezTo>
                  <a:pt x="21567" y="615"/>
                  <a:pt x="20766" y="9"/>
                  <a:pt x="19825" y="0"/>
                </a:cubicBezTo>
                <a:close/>
                <a:moveTo>
                  <a:pt x="0" y="133"/>
                </a:moveTo>
                <a:lnTo>
                  <a:pt x="0" y="13086"/>
                </a:lnTo>
                <a:cubicBezTo>
                  <a:pt x="0" y="13537"/>
                  <a:pt x="55" y="13975"/>
                  <a:pt x="142" y="14406"/>
                </a:cubicBezTo>
                <a:cubicBezTo>
                  <a:pt x="179" y="14591"/>
                  <a:pt x="238" y="14767"/>
                  <a:pt x="290" y="14949"/>
                </a:cubicBezTo>
                <a:cubicBezTo>
                  <a:pt x="362" y="15198"/>
                  <a:pt x="434" y="15447"/>
                  <a:pt x="533" y="15688"/>
                </a:cubicBezTo>
                <a:cubicBezTo>
                  <a:pt x="611" y="15876"/>
                  <a:pt x="710" y="16054"/>
                  <a:pt x="803" y="16236"/>
                </a:cubicBezTo>
                <a:cubicBezTo>
                  <a:pt x="912" y="16449"/>
                  <a:pt x="1024" y="16661"/>
                  <a:pt x="1154" y="16864"/>
                </a:cubicBezTo>
                <a:cubicBezTo>
                  <a:pt x="1263" y="17034"/>
                  <a:pt x="1383" y="17197"/>
                  <a:pt x="1505" y="17359"/>
                </a:cubicBezTo>
                <a:cubicBezTo>
                  <a:pt x="1597" y="17482"/>
                  <a:pt x="1670" y="17613"/>
                  <a:pt x="1769" y="17732"/>
                </a:cubicBezTo>
                <a:cubicBezTo>
                  <a:pt x="1775" y="17724"/>
                  <a:pt x="1783" y="17718"/>
                  <a:pt x="1789" y="17710"/>
                </a:cubicBezTo>
                <a:cubicBezTo>
                  <a:pt x="2488" y="18543"/>
                  <a:pt x="3361" y="19273"/>
                  <a:pt x="4381" y="19866"/>
                </a:cubicBezTo>
                <a:cubicBezTo>
                  <a:pt x="4376" y="19873"/>
                  <a:pt x="4372" y="19880"/>
                  <a:pt x="4367" y="19887"/>
                </a:cubicBezTo>
                <a:cubicBezTo>
                  <a:pt x="4431" y="19925"/>
                  <a:pt x="4505" y="19952"/>
                  <a:pt x="4570" y="19988"/>
                </a:cubicBezTo>
                <a:cubicBezTo>
                  <a:pt x="4672" y="20045"/>
                  <a:pt x="4782" y="20094"/>
                  <a:pt x="4887" y="20148"/>
                </a:cubicBezTo>
                <a:cubicBezTo>
                  <a:pt x="5283" y="20355"/>
                  <a:pt x="5693" y="20545"/>
                  <a:pt x="6122" y="20712"/>
                </a:cubicBezTo>
                <a:cubicBezTo>
                  <a:pt x="7535" y="21260"/>
                  <a:pt x="9104" y="21590"/>
                  <a:pt x="10787" y="21590"/>
                </a:cubicBezTo>
                <a:cubicBezTo>
                  <a:pt x="13216" y="21590"/>
                  <a:pt x="15436" y="20934"/>
                  <a:pt x="17239" y="19866"/>
                </a:cubicBezTo>
                <a:cubicBezTo>
                  <a:pt x="16693" y="19002"/>
                  <a:pt x="15891" y="18255"/>
                  <a:pt x="14890" y="17710"/>
                </a:cubicBezTo>
                <a:cubicBezTo>
                  <a:pt x="13725" y="18349"/>
                  <a:pt x="12313" y="18727"/>
                  <a:pt x="10787" y="18727"/>
                </a:cubicBezTo>
                <a:cubicBezTo>
                  <a:pt x="9693" y="18727"/>
                  <a:pt x="8662" y="18529"/>
                  <a:pt x="7736" y="18184"/>
                </a:cubicBezTo>
                <a:lnTo>
                  <a:pt x="7736" y="18173"/>
                </a:lnTo>
                <a:cubicBezTo>
                  <a:pt x="6270" y="17630"/>
                  <a:pt x="5080" y="16708"/>
                  <a:pt x="4354" y="15571"/>
                </a:cubicBezTo>
                <a:cubicBezTo>
                  <a:pt x="4356" y="15570"/>
                  <a:pt x="4358" y="15567"/>
                  <a:pt x="4361" y="15566"/>
                </a:cubicBezTo>
                <a:cubicBezTo>
                  <a:pt x="4127" y="15196"/>
                  <a:pt x="3940" y="14807"/>
                  <a:pt x="3807" y="14400"/>
                </a:cubicBezTo>
                <a:cubicBezTo>
                  <a:pt x="3797" y="14369"/>
                  <a:pt x="3796" y="14336"/>
                  <a:pt x="3787" y="14305"/>
                </a:cubicBezTo>
                <a:cubicBezTo>
                  <a:pt x="3665" y="13905"/>
                  <a:pt x="3585" y="13490"/>
                  <a:pt x="3584" y="13059"/>
                </a:cubicBezTo>
                <a:cubicBezTo>
                  <a:pt x="3584" y="13056"/>
                  <a:pt x="3584" y="13052"/>
                  <a:pt x="3584" y="13049"/>
                </a:cubicBezTo>
                <a:lnTo>
                  <a:pt x="3584" y="13043"/>
                </a:lnTo>
                <a:lnTo>
                  <a:pt x="3584" y="271"/>
                </a:lnTo>
                <a:cubicBezTo>
                  <a:pt x="3201" y="731"/>
                  <a:pt x="2554" y="1010"/>
                  <a:pt x="1856" y="1011"/>
                </a:cubicBezTo>
                <a:cubicBezTo>
                  <a:pt x="1081" y="1012"/>
                  <a:pt x="365" y="672"/>
                  <a:pt x="0" y="133"/>
                </a:cubicBezTo>
                <a:close/>
              </a:path>
            </a:pathLst>
          </a:custGeom>
          <a:solidFill>
            <a:schemeClr val="bg2">
              <a:lumMod val="6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38" name="Shape 33097"/>
          <p:cNvSpPr/>
          <p:nvPr/>
        </p:nvSpPr>
        <p:spPr>
          <a:xfrm rot="16200534">
            <a:off x="9424492" y="2826587"/>
            <a:ext cx="1528534" cy="19379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extrusionOk="0">
                <a:moveTo>
                  <a:pt x="19825" y="0"/>
                </a:moveTo>
                <a:cubicBezTo>
                  <a:pt x="18820" y="-10"/>
                  <a:pt x="17996" y="628"/>
                  <a:pt x="17989" y="1421"/>
                </a:cubicBezTo>
                <a:lnTo>
                  <a:pt x="17989" y="2655"/>
                </a:lnTo>
                <a:cubicBezTo>
                  <a:pt x="17990" y="2658"/>
                  <a:pt x="17987" y="2663"/>
                  <a:pt x="17989" y="2666"/>
                </a:cubicBezTo>
                <a:cubicBezTo>
                  <a:pt x="17990" y="2669"/>
                  <a:pt x="17994" y="2674"/>
                  <a:pt x="17995" y="2677"/>
                </a:cubicBezTo>
                <a:lnTo>
                  <a:pt x="17995" y="13049"/>
                </a:lnTo>
                <a:cubicBezTo>
                  <a:pt x="17995" y="13950"/>
                  <a:pt x="17707" y="14788"/>
                  <a:pt x="17233" y="15545"/>
                </a:cubicBezTo>
                <a:cubicBezTo>
                  <a:pt x="18248" y="16141"/>
                  <a:pt x="19136" y="16863"/>
                  <a:pt x="19831" y="17700"/>
                </a:cubicBezTo>
                <a:cubicBezTo>
                  <a:pt x="20928" y="16369"/>
                  <a:pt x="21580" y="14791"/>
                  <a:pt x="21580" y="13086"/>
                </a:cubicBezTo>
                <a:lnTo>
                  <a:pt x="21580" y="2746"/>
                </a:lnTo>
                <a:cubicBezTo>
                  <a:pt x="21584" y="2740"/>
                  <a:pt x="21583" y="2736"/>
                  <a:pt x="21586" y="2730"/>
                </a:cubicBezTo>
                <a:cubicBezTo>
                  <a:pt x="21590" y="2724"/>
                  <a:pt x="21596" y="2715"/>
                  <a:pt x="21600" y="2709"/>
                </a:cubicBezTo>
                <a:lnTo>
                  <a:pt x="21600" y="1373"/>
                </a:lnTo>
                <a:cubicBezTo>
                  <a:pt x="21567" y="615"/>
                  <a:pt x="20766" y="9"/>
                  <a:pt x="19825" y="0"/>
                </a:cubicBezTo>
                <a:close/>
                <a:moveTo>
                  <a:pt x="0" y="133"/>
                </a:moveTo>
                <a:lnTo>
                  <a:pt x="0" y="13086"/>
                </a:lnTo>
                <a:cubicBezTo>
                  <a:pt x="0" y="13537"/>
                  <a:pt x="55" y="13975"/>
                  <a:pt x="142" y="14406"/>
                </a:cubicBezTo>
                <a:cubicBezTo>
                  <a:pt x="179" y="14591"/>
                  <a:pt x="238" y="14767"/>
                  <a:pt x="290" y="14949"/>
                </a:cubicBezTo>
                <a:cubicBezTo>
                  <a:pt x="362" y="15198"/>
                  <a:pt x="434" y="15447"/>
                  <a:pt x="533" y="15688"/>
                </a:cubicBezTo>
                <a:cubicBezTo>
                  <a:pt x="611" y="15876"/>
                  <a:pt x="710" y="16054"/>
                  <a:pt x="803" y="16236"/>
                </a:cubicBezTo>
                <a:cubicBezTo>
                  <a:pt x="912" y="16449"/>
                  <a:pt x="1024" y="16661"/>
                  <a:pt x="1154" y="16864"/>
                </a:cubicBezTo>
                <a:cubicBezTo>
                  <a:pt x="1263" y="17034"/>
                  <a:pt x="1383" y="17197"/>
                  <a:pt x="1505" y="17359"/>
                </a:cubicBezTo>
                <a:cubicBezTo>
                  <a:pt x="1597" y="17482"/>
                  <a:pt x="1670" y="17613"/>
                  <a:pt x="1769" y="17732"/>
                </a:cubicBezTo>
                <a:cubicBezTo>
                  <a:pt x="1775" y="17724"/>
                  <a:pt x="1783" y="17718"/>
                  <a:pt x="1789" y="17710"/>
                </a:cubicBezTo>
                <a:cubicBezTo>
                  <a:pt x="2488" y="18543"/>
                  <a:pt x="3361" y="19273"/>
                  <a:pt x="4381" y="19866"/>
                </a:cubicBezTo>
                <a:cubicBezTo>
                  <a:pt x="4376" y="19873"/>
                  <a:pt x="4372" y="19880"/>
                  <a:pt x="4367" y="19887"/>
                </a:cubicBezTo>
                <a:cubicBezTo>
                  <a:pt x="4431" y="19925"/>
                  <a:pt x="4505" y="19952"/>
                  <a:pt x="4570" y="19988"/>
                </a:cubicBezTo>
                <a:cubicBezTo>
                  <a:pt x="4672" y="20045"/>
                  <a:pt x="4782" y="20094"/>
                  <a:pt x="4887" y="20148"/>
                </a:cubicBezTo>
                <a:cubicBezTo>
                  <a:pt x="5283" y="20355"/>
                  <a:pt x="5693" y="20545"/>
                  <a:pt x="6122" y="20712"/>
                </a:cubicBezTo>
                <a:cubicBezTo>
                  <a:pt x="7535" y="21260"/>
                  <a:pt x="9104" y="21590"/>
                  <a:pt x="10787" y="21590"/>
                </a:cubicBezTo>
                <a:cubicBezTo>
                  <a:pt x="13216" y="21590"/>
                  <a:pt x="15436" y="20934"/>
                  <a:pt x="17239" y="19866"/>
                </a:cubicBezTo>
                <a:cubicBezTo>
                  <a:pt x="16693" y="19002"/>
                  <a:pt x="15891" y="18255"/>
                  <a:pt x="14890" y="17710"/>
                </a:cubicBezTo>
                <a:cubicBezTo>
                  <a:pt x="13725" y="18349"/>
                  <a:pt x="12313" y="18727"/>
                  <a:pt x="10787" y="18727"/>
                </a:cubicBezTo>
                <a:cubicBezTo>
                  <a:pt x="9693" y="18727"/>
                  <a:pt x="8662" y="18529"/>
                  <a:pt x="7736" y="18184"/>
                </a:cubicBezTo>
                <a:lnTo>
                  <a:pt x="7736" y="18173"/>
                </a:lnTo>
                <a:cubicBezTo>
                  <a:pt x="6270" y="17630"/>
                  <a:pt x="5080" y="16708"/>
                  <a:pt x="4354" y="15571"/>
                </a:cubicBezTo>
                <a:cubicBezTo>
                  <a:pt x="4356" y="15570"/>
                  <a:pt x="4358" y="15567"/>
                  <a:pt x="4361" y="15566"/>
                </a:cubicBezTo>
                <a:cubicBezTo>
                  <a:pt x="4127" y="15196"/>
                  <a:pt x="3940" y="14807"/>
                  <a:pt x="3807" y="14400"/>
                </a:cubicBezTo>
                <a:cubicBezTo>
                  <a:pt x="3797" y="14369"/>
                  <a:pt x="3796" y="14336"/>
                  <a:pt x="3787" y="14305"/>
                </a:cubicBezTo>
                <a:cubicBezTo>
                  <a:pt x="3665" y="13905"/>
                  <a:pt x="3585" y="13490"/>
                  <a:pt x="3584" y="13059"/>
                </a:cubicBezTo>
                <a:cubicBezTo>
                  <a:pt x="3584" y="13056"/>
                  <a:pt x="3584" y="13052"/>
                  <a:pt x="3584" y="13049"/>
                </a:cubicBezTo>
                <a:lnTo>
                  <a:pt x="3584" y="13043"/>
                </a:lnTo>
                <a:lnTo>
                  <a:pt x="3584" y="271"/>
                </a:lnTo>
                <a:cubicBezTo>
                  <a:pt x="3201" y="731"/>
                  <a:pt x="2554" y="1010"/>
                  <a:pt x="1856" y="1011"/>
                </a:cubicBezTo>
                <a:cubicBezTo>
                  <a:pt x="1081" y="1012"/>
                  <a:pt x="365" y="672"/>
                  <a:pt x="0" y="133"/>
                </a:cubicBez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34" name="Shape 33095"/>
          <p:cNvSpPr/>
          <p:nvPr/>
        </p:nvSpPr>
        <p:spPr>
          <a:xfrm rot="5400000">
            <a:off x="10644231" y="2845444"/>
            <a:ext cx="1528535" cy="19379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extrusionOk="0">
                <a:moveTo>
                  <a:pt x="19825" y="0"/>
                </a:moveTo>
                <a:cubicBezTo>
                  <a:pt x="18820" y="-10"/>
                  <a:pt x="17996" y="628"/>
                  <a:pt x="17989" y="1421"/>
                </a:cubicBezTo>
                <a:lnTo>
                  <a:pt x="17989" y="2655"/>
                </a:lnTo>
                <a:cubicBezTo>
                  <a:pt x="17990" y="2658"/>
                  <a:pt x="17987" y="2663"/>
                  <a:pt x="17989" y="2666"/>
                </a:cubicBezTo>
                <a:cubicBezTo>
                  <a:pt x="17990" y="2669"/>
                  <a:pt x="17994" y="2674"/>
                  <a:pt x="17995" y="2677"/>
                </a:cubicBezTo>
                <a:lnTo>
                  <a:pt x="17995" y="13049"/>
                </a:lnTo>
                <a:cubicBezTo>
                  <a:pt x="17995" y="13950"/>
                  <a:pt x="17707" y="14788"/>
                  <a:pt x="17233" y="15545"/>
                </a:cubicBezTo>
                <a:cubicBezTo>
                  <a:pt x="18248" y="16141"/>
                  <a:pt x="19136" y="16863"/>
                  <a:pt x="19831" y="17700"/>
                </a:cubicBezTo>
                <a:cubicBezTo>
                  <a:pt x="20928" y="16369"/>
                  <a:pt x="21580" y="14791"/>
                  <a:pt x="21580" y="13086"/>
                </a:cubicBezTo>
                <a:lnTo>
                  <a:pt x="21580" y="2746"/>
                </a:lnTo>
                <a:cubicBezTo>
                  <a:pt x="21584" y="2740"/>
                  <a:pt x="21583" y="2736"/>
                  <a:pt x="21586" y="2730"/>
                </a:cubicBezTo>
                <a:cubicBezTo>
                  <a:pt x="21590" y="2724"/>
                  <a:pt x="21596" y="2715"/>
                  <a:pt x="21600" y="2709"/>
                </a:cubicBezTo>
                <a:lnTo>
                  <a:pt x="21600" y="1373"/>
                </a:lnTo>
                <a:cubicBezTo>
                  <a:pt x="21567" y="615"/>
                  <a:pt x="20766" y="9"/>
                  <a:pt x="19825" y="0"/>
                </a:cubicBezTo>
                <a:close/>
                <a:moveTo>
                  <a:pt x="0" y="133"/>
                </a:moveTo>
                <a:lnTo>
                  <a:pt x="0" y="13086"/>
                </a:lnTo>
                <a:cubicBezTo>
                  <a:pt x="0" y="13537"/>
                  <a:pt x="55" y="13975"/>
                  <a:pt x="142" y="14406"/>
                </a:cubicBezTo>
                <a:cubicBezTo>
                  <a:pt x="179" y="14591"/>
                  <a:pt x="238" y="14767"/>
                  <a:pt x="290" y="14949"/>
                </a:cubicBezTo>
                <a:cubicBezTo>
                  <a:pt x="362" y="15198"/>
                  <a:pt x="434" y="15447"/>
                  <a:pt x="533" y="15688"/>
                </a:cubicBezTo>
                <a:cubicBezTo>
                  <a:pt x="611" y="15876"/>
                  <a:pt x="710" y="16054"/>
                  <a:pt x="803" y="16236"/>
                </a:cubicBezTo>
                <a:cubicBezTo>
                  <a:pt x="912" y="16449"/>
                  <a:pt x="1024" y="16661"/>
                  <a:pt x="1154" y="16864"/>
                </a:cubicBezTo>
                <a:cubicBezTo>
                  <a:pt x="1263" y="17034"/>
                  <a:pt x="1383" y="17197"/>
                  <a:pt x="1505" y="17359"/>
                </a:cubicBezTo>
                <a:cubicBezTo>
                  <a:pt x="1597" y="17482"/>
                  <a:pt x="1670" y="17613"/>
                  <a:pt x="1769" y="17732"/>
                </a:cubicBezTo>
                <a:cubicBezTo>
                  <a:pt x="1775" y="17724"/>
                  <a:pt x="1783" y="17718"/>
                  <a:pt x="1789" y="17710"/>
                </a:cubicBezTo>
                <a:cubicBezTo>
                  <a:pt x="2488" y="18543"/>
                  <a:pt x="3361" y="19273"/>
                  <a:pt x="4381" y="19866"/>
                </a:cubicBezTo>
                <a:cubicBezTo>
                  <a:pt x="4376" y="19873"/>
                  <a:pt x="4372" y="19880"/>
                  <a:pt x="4367" y="19887"/>
                </a:cubicBezTo>
                <a:cubicBezTo>
                  <a:pt x="4431" y="19925"/>
                  <a:pt x="4505" y="19952"/>
                  <a:pt x="4570" y="19988"/>
                </a:cubicBezTo>
                <a:cubicBezTo>
                  <a:pt x="4672" y="20045"/>
                  <a:pt x="4782" y="20094"/>
                  <a:pt x="4887" y="20148"/>
                </a:cubicBezTo>
                <a:cubicBezTo>
                  <a:pt x="5283" y="20355"/>
                  <a:pt x="5693" y="20545"/>
                  <a:pt x="6122" y="20712"/>
                </a:cubicBezTo>
                <a:cubicBezTo>
                  <a:pt x="7535" y="21260"/>
                  <a:pt x="9104" y="21590"/>
                  <a:pt x="10787" y="21590"/>
                </a:cubicBezTo>
                <a:cubicBezTo>
                  <a:pt x="13216" y="21590"/>
                  <a:pt x="15436" y="20934"/>
                  <a:pt x="17239" y="19866"/>
                </a:cubicBezTo>
                <a:cubicBezTo>
                  <a:pt x="16693" y="19002"/>
                  <a:pt x="15891" y="18255"/>
                  <a:pt x="14890" y="17710"/>
                </a:cubicBezTo>
                <a:cubicBezTo>
                  <a:pt x="13725" y="18349"/>
                  <a:pt x="12313" y="18727"/>
                  <a:pt x="10787" y="18727"/>
                </a:cubicBezTo>
                <a:cubicBezTo>
                  <a:pt x="9693" y="18727"/>
                  <a:pt x="8662" y="18529"/>
                  <a:pt x="7736" y="18184"/>
                </a:cubicBezTo>
                <a:lnTo>
                  <a:pt x="7736" y="18173"/>
                </a:lnTo>
                <a:cubicBezTo>
                  <a:pt x="6270" y="17630"/>
                  <a:pt x="5080" y="16708"/>
                  <a:pt x="4354" y="15571"/>
                </a:cubicBezTo>
                <a:cubicBezTo>
                  <a:pt x="4356" y="15570"/>
                  <a:pt x="4358" y="15567"/>
                  <a:pt x="4361" y="15566"/>
                </a:cubicBezTo>
                <a:cubicBezTo>
                  <a:pt x="4127" y="15196"/>
                  <a:pt x="3940" y="14807"/>
                  <a:pt x="3807" y="14400"/>
                </a:cubicBezTo>
                <a:cubicBezTo>
                  <a:pt x="3797" y="14369"/>
                  <a:pt x="3796" y="14336"/>
                  <a:pt x="3787" y="14305"/>
                </a:cubicBezTo>
                <a:cubicBezTo>
                  <a:pt x="3665" y="13905"/>
                  <a:pt x="3585" y="13490"/>
                  <a:pt x="3584" y="13059"/>
                </a:cubicBezTo>
                <a:cubicBezTo>
                  <a:pt x="3584" y="13056"/>
                  <a:pt x="3584" y="13052"/>
                  <a:pt x="3584" y="13049"/>
                </a:cubicBezTo>
                <a:lnTo>
                  <a:pt x="3584" y="13043"/>
                </a:lnTo>
                <a:lnTo>
                  <a:pt x="3584" y="271"/>
                </a:lnTo>
                <a:cubicBezTo>
                  <a:pt x="3201" y="731"/>
                  <a:pt x="2554" y="1010"/>
                  <a:pt x="1856" y="1011"/>
                </a:cubicBezTo>
                <a:cubicBezTo>
                  <a:pt x="1081" y="1012"/>
                  <a:pt x="365" y="672"/>
                  <a:pt x="0" y="133"/>
                </a:cubicBezTo>
                <a:close/>
              </a:path>
            </a:pathLst>
          </a:custGeom>
          <a:solidFill>
            <a:schemeClr val="bg2">
              <a:lumMod val="6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endParaRPr/>
          </a:p>
        </p:txBody>
      </p:sp>
      <p:sp>
        <p:nvSpPr>
          <p:cNvPr id="37" name="TextBox 36"/>
          <p:cNvSpPr txBox="1"/>
          <p:nvPr/>
        </p:nvSpPr>
        <p:spPr>
          <a:xfrm>
            <a:off x="1515287" y="4651009"/>
            <a:ext cx="1180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 dirty="0">
                <a:latin typeface="+mj-lt"/>
              </a:rPr>
              <a:t>Description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059980" y="4883819"/>
            <a:ext cx="2090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200" dirty="0"/>
              <a:t>Suitable for all categories business and</a:t>
            </a:r>
            <a:r>
              <a:rPr lang="en-US" sz="1200" dirty="0"/>
              <a:t> your awesome</a:t>
            </a:r>
            <a:r>
              <a:rPr lang="id-ID" sz="1200" dirty="0"/>
              <a:t> personal presentation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150724" y="2058394"/>
            <a:ext cx="1180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 dirty="0">
                <a:latin typeface="+mj-lt"/>
              </a:rPr>
              <a:t>Description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695417" y="2291204"/>
            <a:ext cx="2090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200" dirty="0"/>
              <a:t>Suitable for all categories business and</a:t>
            </a:r>
            <a:r>
              <a:rPr lang="en-US" sz="1200" dirty="0"/>
              <a:t> your awesome</a:t>
            </a:r>
            <a:r>
              <a:rPr lang="id-ID" sz="1200" dirty="0"/>
              <a:t> personal presentation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700904" y="4651009"/>
            <a:ext cx="1180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 dirty="0">
                <a:latin typeface="+mj-lt"/>
              </a:rPr>
              <a:t>Description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245597" y="4883819"/>
            <a:ext cx="2090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200" dirty="0"/>
              <a:t>Suitable for all categories business and</a:t>
            </a:r>
            <a:r>
              <a:rPr lang="en-US" sz="1200" dirty="0"/>
              <a:t> your awesome</a:t>
            </a:r>
            <a:r>
              <a:rPr lang="id-ID" sz="1200" dirty="0"/>
              <a:t> personal presentation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336341" y="2058394"/>
            <a:ext cx="1180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 dirty="0">
                <a:latin typeface="+mj-lt"/>
              </a:rPr>
              <a:t>Description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881034" y="2291204"/>
            <a:ext cx="2090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200" dirty="0"/>
              <a:t>Suitable for all categories business and</a:t>
            </a:r>
            <a:r>
              <a:rPr lang="en-US" sz="1200" dirty="0"/>
              <a:t> your awesome</a:t>
            </a:r>
            <a:r>
              <a:rPr lang="id-ID" sz="1200" dirty="0"/>
              <a:t> personal presentation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842539" y="4637006"/>
            <a:ext cx="1180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 dirty="0">
                <a:latin typeface="+mj-lt"/>
              </a:rPr>
              <a:t>Description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387232" y="4869816"/>
            <a:ext cx="2090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200" dirty="0"/>
              <a:t>Suitable for all categories business and</a:t>
            </a:r>
            <a:r>
              <a:rPr lang="en-US" sz="1200" dirty="0"/>
              <a:t> your awesome</a:t>
            </a:r>
            <a:r>
              <a:rPr lang="id-ID" sz="1200" dirty="0"/>
              <a:t> personal presentation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477976" y="2044391"/>
            <a:ext cx="1180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400" b="1" dirty="0">
                <a:latin typeface="+mj-lt"/>
              </a:rPr>
              <a:t>Description</a:t>
            </a:r>
          </a:p>
        </p:txBody>
      </p:sp>
      <p:sp>
        <p:nvSpPr>
          <p:cNvPr id="73" name="Rectangle 72"/>
          <p:cNvSpPr/>
          <p:nvPr/>
        </p:nvSpPr>
        <p:spPr>
          <a:xfrm>
            <a:off x="9022669" y="2277201"/>
            <a:ext cx="2090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200" dirty="0"/>
              <a:t>Suitable for all categories business and</a:t>
            </a:r>
            <a:r>
              <a:rPr lang="en-US" sz="1200" dirty="0"/>
              <a:t> your awesome</a:t>
            </a:r>
            <a:r>
              <a:rPr lang="id-ID" sz="1200" dirty="0"/>
              <a:t> personal presentation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958040" y="3391469"/>
            <a:ext cx="0" cy="78474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136969" y="3391469"/>
            <a:ext cx="0" cy="78474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9266667" y="3391469"/>
            <a:ext cx="0" cy="78474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reeform 5"/>
          <p:cNvSpPr>
            <a:spLocks noEditPoints="1"/>
          </p:cNvSpPr>
          <p:nvPr/>
        </p:nvSpPr>
        <p:spPr bwMode="auto">
          <a:xfrm>
            <a:off x="6615261" y="3656684"/>
            <a:ext cx="306232" cy="292170"/>
          </a:xfrm>
          <a:custGeom>
            <a:avLst/>
            <a:gdLst>
              <a:gd name="T0" fmla="*/ 3 w 249"/>
              <a:gd name="T1" fmla="*/ 77 h 237"/>
              <a:gd name="T2" fmla="*/ 59 w 249"/>
              <a:gd name="T3" fmla="*/ 77 h 237"/>
              <a:gd name="T4" fmla="*/ 59 w 249"/>
              <a:gd name="T5" fmla="*/ 237 h 237"/>
              <a:gd name="T6" fmla="*/ 3 w 249"/>
              <a:gd name="T7" fmla="*/ 237 h 237"/>
              <a:gd name="T8" fmla="*/ 3 w 249"/>
              <a:gd name="T9" fmla="*/ 77 h 237"/>
              <a:gd name="T10" fmla="*/ 31 w 249"/>
              <a:gd name="T11" fmla="*/ 0 h 237"/>
              <a:gd name="T12" fmla="*/ 0 w 249"/>
              <a:gd name="T13" fmla="*/ 28 h 237"/>
              <a:gd name="T14" fmla="*/ 31 w 249"/>
              <a:gd name="T15" fmla="*/ 55 h 237"/>
              <a:gd name="T16" fmla="*/ 62 w 249"/>
              <a:gd name="T17" fmla="*/ 28 h 237"/>
              <a:gd name="T18" fmla="*/ 31 w 249"/>
              <a:gd name="T19" fmla="*/ 0 h 237"/>
              <a:gd name="T20" fmla="*/ 187 w 249"/>
              <a:gd name="T21" fmla="*/ 74 h 237"/>
              <a:gd name="T22" fmla="*/ 139 w 249"/>
              <a:gd name="T23" fmla="*/ 98 h 237"/>
              <a:gd name="T24" fmla="*/ 139 w 249"/>
              <a:gd name="T25" fmla="*/ 77 h 237"/>
              <a:gd name="T26" fmla="*/ 87 w 249"/>
              <a:gd name="T27" fmla="*/ 77 h 237"/>
              <a:gd name="T28" fmla="*/ 87 w 249"/>
              <a:gd name="T29" fmla="*/ 237 h 237"/>
              <a:gd name="T30" fmla="*/ 139 w 249"/>
              <a:gd name="T31" fmla="*/ 237 h 237"/>
              <a:gd name="T32" fmla="*/ 139 w 249"/>
              <a:gd name="T33" fmla="*/ 148 h 237"/>
              <a:gd name="T34" fmla="*/ 142 w 249"/>
              <a:gd name="T35" fmla="*/ 135 h 237"/>
              <a:gd name="T36" fmla="*/ 170 w 249"/>
              <a:gd name="T37" fmla="*/ 114 h 237"/>
              <a:gd name="T38" fmla="*/ 198 w 249"/>
              <a:gd name="T39" fmla="*/ 151 h 237"/>
              <a:gd name="T40" fmla="*/ 198 w 249"/>
              <a:gd name="T41" fmla="*/ 237 h 237"/>
              <a:gd name="T42" fmla="*/ 249 w 249"/>
              <a:gd name="T43" fmla="*/ 237 h 237"/>
              <a:gd name="T44" fmla="*/ 249 w 249"/>
              <a:gd name="T45" fmla="*/ 145 h 237"/>
              <a:gd name="T46" fmla="*/ 187 w 249"/>
              <a:gd name="T47" fmla="*/ 74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49" h="237">
                <a:moveTo>
                  <a:pt x="3" y="77"/>
                </a:moveTo>
                <a:cubicBezTo>
                  <a:pt x="59" y="77"/>
                  <a:pt x="59" y="77"/>
                  <a:pt x="59" y="77"/>
                </a:cubicBezTo>
                <a:cubicBezTo>
                  <a:pt x="59" y="237"/>
                  <a:pt x="59" y="237"/>
                  <a:pt x="59" y="237"/>
                </a:cubicBezTo>
                <a:cubicBezTo>
                  <a:pt x="3" y="237"/>
                  <a:pt x="3" y="237"/>
                  <a:pt x="3" y="237"/>
                </a:cubicBezTo>
                <a:cubicBezTo>
                  <a:pt x="3" y="77"/>
                  <a:pt x="3" y="77"/>
                  <a:pt x="3" y="77"/>
                </a:cubicBezTo>
                <a:close/>
                <a:moveTo>
                  <a:pt x="31" y="0"/>
                </a:moveTo>
                <a:cubicBezTo>
                  <a:pt x="13" y="0"/>
                  <a:pt x="0" y="12"/>
                  <a:pt x="0" y="28"/>
                </a:cubicBezTo>
                <a:cubicBezTo>
                  <a:pt x="0" y="43"/>
                  <a:pt x="13" y="55"/>
                  <a:pt x="31" y="55"/>
                </a:cubicBezTo>
                <a:cubicBezTo>
                  <a:pt x="50" y="55"/>
                  <a:pt x="62" y="43"/>
                  <a:pt x="62" y="28"/>
                </a:cubicBezTo>
                <a:cubicBezTo>
                  <a:pt x="62" y="12"/>
                  <a:pt x="50" y="0"/>
                  <a:pt x="31" y="0"/>
                </a:cubicBezTo>
                <a:close/>
                <a:moveTo>
                  <a:pt x="187" y="74"/>
                </a:moveTo>
                <a:cubicBezTo>
                  <a:pt x="161" y="74"/>
                  <a:pt x="148" y="89"/>
                  <a:pt x="139" y="98"/>
                </a:cubicBezTo>
                <a:cubicBezTo>
                  <a:pt x="139" y="98"/>
                  <a:pt x="139" y="98"/>
                  <a:pt x="139" y="77"/>
                </a:cubicBezTo>
                <a:cubicBezTo>
                  <a:pt x="139" y="77"/>
                  <a:pt x="139" y="77"/>
                  <a:pt x="87" y="77"/>
                </a:cubicBezTo>
                <a:cubicBezTo>
                  <a:pt x="87" y="92"/>
                  <a:pt x="87" y="237"/>
                  <a:pt x="87" y="237"/>
                </a:cubicBezTo>
                <a:cubicBezTo>
                  <a:pt x="87" y="237"/>
                  <a:pt x="87" y="237"/>
                  <a:pt x="139" y="237"/>
                </a:cubicBezTo>
                <a:cubicBezTo>
                  <a:pt x="139" y="237"/>
                  <a:pt x="139" y="237"/>
                  <a:pt x="139" y="148"/>
                </a:cubicBezTo>
                <a:cubicBezTo>
                  <a:pt x="139" y="141"/>
                  <a:pt x="139" y="138"/>
                  <a:pt x="142" y="135"/>
                </a:cubicBezTo>
                <a:cubicBezTo>
                  <a:pt x="145" y="123"/>
                  <a:pt x="153" y="114"/>
                  <a:pt x="170" y="114"/>
                </a:cubicBezTo>
                <a:cubicBezTo>
                  <a:pt x="187" y="114"/>
                  <a:pt x="198" y="129"/>
                  <a:pt x="198" y="151"/>
                </a:cubicBezTo>
                <a:cubicBezTo>
                  <a:pt x="198" y="151"/>
                  <a:pt x="198" y="151"/>
                  <a:pt x="198" y="237"/>
                </a:cubicBezTo>
                <a:cubicBezTo>
                  <a:pt x="198" y="237"/>
                  <a:pt x="198" y="237"/>
                  <a:pt x="249" y="237"/>
                </a:cubicBezTo>
                <a:cubicBezTo>
                  <a:pt x="249" y="145"/>
                  <a:pt x="249" y="145"/>
                  <a:pt x="249" y="145"/>
                </a:cubicBezTo>
                <a:cubicBezTo>
                  <a:pt x="249" y="95"/>
                  <a:pt x="221" y="74"/>
                  <a:pt x="187" y="74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6"/>
          <p:cNvSpPr>
            <a:spLocks/>
          </p:cNvSpPr>
          <p:nvPr/>
        </p:nvSpPr>
        <p:spPr bwMode="auto">
          <a:xfrm>
            <a:off x="8307344" y="3623614"/>
            <a:ext cx="294252" cy="358311"/>
          </a:xfrm>
          <a:custGeom>
            <a:avLst/>
            <a:gdLst>
              <a:gd name="T0" fmla="*/ 48 w 239"/>
              <a:gd name="T1" fmla="*/ 279 h 291"/>
              <a:gd name="T2" fmla="*/ 52 w 239"/>
              <a:gd name="T3" fmla="*/ 238 h 291"/>
              <a:gd name="T4" fmla="*/ 75 w 239"/>
              <a:gd name="T5" fmla="*/ 142 h 291"/>
              <a:gd name="T6" fmla="*/ 69 w 239"/>
              <a:gd name="T7" fmla="*/ 114 h 291"/>
              <a:gd name="T8" fmla="*/ 103 w 239"/>
              <a:gd name="T9" fmla="*/ 68 h 291"/>
              <a:gd name="T10" fmla="*/ 128 w 239"/>
              <a:gd name="T11" fmla="*/ 95 h 291"/>
              <a:gd name="T12" fmla="*/ 113 w 239"/>
              <a:gd name="T13" fmla="*/ 158 h 291"/>
              <a:gd name="T14" fmla="*/ 140 w 239"/>
              <a:gd name="T15" fmla="*/ 192 h 291"/>
              <a:gd name="T16" fmla="*/ 196 w 239"/>
              <a:gd name="T17" fmla="*/ 97 h 291"/>
              <a:gd name="T18" fmla="*/ 121 w 239"/>
              <a:gd name="T19" fmla="*/ 30 h 291"/>
              <a:gd name="T20" fmla="*/ 35 w 239"/>
              <a:gd name="T21" fmla="*/ 114 h 291"/>
              <a:gd name="T22" fmla="*/ 47 w 239"/>
              <a:gd name="T23" fmla="*/ 149 h 291"/>
              <a:gd name="T24" fmla="*/ 48 w 239"/>
              <a:gd name="T25" fmla="*/ 159 h 291"/>
              <a:gd name="T26" fmla="*/ 45 w 239"/>
              <a:gd name="T27" fmla="*/ 173 h 291"/>
              <a:gd name="T28" fmla="*/ 37 w 239"/>
              <a:gd name="T29" fmla="*/ 178 h 291"/>
              <a:gd name="T30" fmla="*/ 0 w 239"/>
              <a:gd name="T31" fmla="*/ 110 h 291"/>
              <a:gd name="T32" fmla="*/ 127 w 239"/>
              <a:gd name="T33" fmla="*/ 0 h 291"/>
              <a:gd name="T34" fmla="*/ 239 w 239"/>
              <a:gd name="T35" fmla="*/ 100 h 291"/>
              <a:gd name="T36" fmla="*/ 144 w 239"/>
              <a:gd name="T37" fmla="*/ 221 h 291"/>
              <a:gd name="T38" fmla="*/ 100 w 239"/>
              <a:gd name="T39" fmla="*/ 200 h 291"/>
              <a:gd name="T40" fmla="*/ 88 w 239"/>
              <a:gd name="T41" fmla="*/ 248 h 291"/>
              <a:gd name="T42" fmla="*/ 71 w 239"/>
              <a:gd name="T43" fmla="*/ 283 h 291"/>
              <a:gd name="T44" fmla="*/ 55 w 239"/>
              <a:gd name="T45" fmla="*/ 290 h 291"/>
              <a:gd name="T46" fmla="*/ 48 w 239"/>
              <a:gd name="T47" fmla="*/ 279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39" h="291">
                <a:moveTo>
                  <a:pt x="48" y="279"/>
                </a:moveTo>
                <a:cubicBezTo>
                  <a:pt x="48" y="266"/>
                  <a:pt x="48" y="251"/>
                  <a:pt x="52" y="238"/>
                </a:cubicBezTo>
                <a:cubicBezTo>
                  <a:pt x="57" y="224"/>
                  <a:pt x="75" y="142"/>
                  <a:pt x="75" y="142"/>
                </a:cubicBezTo>
                <a:cubicBezTo>
                  <a:pt x="75" y="142"/>
                  <a:pt x="69" y="130"/>
                  <a:pt x="69" y="114"/>
                </a:cubicBezTo>
                <a:cubicBezTo>
                  <a:pt x="69" y="89"/>
                  <a:pt x="85" y="68"/>
                  <a:pt x="103" y="68"/>
                </a:cubicBezTo>
                <a:cubicBezTo>
                  <a:pt x="120" y="68"/>
                  <a:pt x="128" y="80"/>
                  <a:pt x="128" y="95"/>
                </a:cubicBezTo>
                <a:cubicBezTo>
                  <a:pt x="128" y="111"/>
                  <a:pt x="117" y="135"/>
                  <a:pt x="113" y="158"/>
                </a:cubicBezTo>
                <a:cubicBezTo>
                  <a:pt x="107" y="176"/>
                  <a:pt x="121" y="192"/>
                  <a:pt x="140" y="192"/>
                </a:cubicBezTo>
                <a:cubicBezTo>
                  <a:pt x="173" y="192"/>
                  <a:pt x="196" y="149"/>
                  <a:pt x="196" y="97"/>
                </a:cubicBezTo>
                <a:cubicBezTo>
                  <a:pt x="196" y="59"/>
                  <a:pt x="169" y="30"/>
                  <a:pt x="121" y="30"/>
                </a:cubicBezTo>
                <a:cubicBezTo>
                  <a:pt x="69" y="30"/>
                  <a:pt x="35" y="71"/>
                  <a:pt x="35" y="114"/>
                </a:cubicBezTo>
                <a:cubicBezTo>
                  <a:pt x="35" y="130"/>
                  <a:pt x="40" y="141"/>
                  <a:pt x="47" y="149"/>
                </a:cubicBezTo>
                <a:cubicBezTo>
                  <a:pt x="51" y="154"/>
                  <a:pt x="51" y="155"/>
                  <a:pt x="48" y="159"/>
                </a:cubicBezTo>
                <a:cubicBezTo>
                  <a:pt x="48" y="162"/>
                  <a:pt x="47" y="170"/>
                  <a:pt x="45" y="173"/>
                </a:cubicBezTo>
                <a:cubicBezTo>
                  <a:pt x="44" y="178"/>
                  <a:pt x="41" y="180"/>
                  <a:pt x="37" y="178"/>
                </a:cubicBezTo>
                <a:cubicBezTo>
                  <a:pt x="12" y="168"/>
                  <a:pt x="0" y="141"/>
                  <a:pt x="0" y="110"/>
                </a:cubicBezTo>
                <a:cubicBezTo>
                  <a:pt x="0" y="61"/>
                  <a:pt x="43" y="0"/>
                  <a:pt x="127" y="0"/>
                </a:cubicBezTo>
                <a:cubicBezTo>
                  <a:pt x="194" y="0"/>
                  <a:pt x="239" y="50"/>
                  <a:pt x="239" y="100"/>
                </a:cubicBezTo>
                <a:cubicBezTo>
                  <a:pt x="239" y="170"/>
                  <a:pt x="200" y="221"/>
                  <a:pt x="144" y="221"/>
                </a:cubicBezTo>
                <a:cubicBezTo>
                  <a:pt x="124" y="221"/>
                  <a:pt x="106" y="213"/>
                  <a:pt x="100" y="200"/>
                </a:cubicBezTo>
                <a:cubicBezTo>
                  <a:pt x="100" y="200"/>
                  <a:pt x="90" y="239"/>
                  <a:pt x="88" y="248"/>
                </a:cubicBezTo>
                <a:cubicBezTo>
                  <a:pt x="86" y="256"/>
                  <a:pt x="79" y="273"/>
                  <a:pt x="71" y="283"/>
                </a:cubicBezTo>
                <a:cubicBezTo>
                  <a:pt x="65" y="287"/>
                  <a:pt x="58" y="291"/>
                  <a:pt x="55" y="290"/>
                </a:cubicBezTo>
                <a:cubicBezTo>
                  <a:pt x="48" y="289"/>
                  <a:pt x="48" y="279"/>
                  <a:pt x="48" y="279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9"/>
          <p:cNvSpPr>
            <a:spLocks/>
          </p:cNvSpPr>
          <p:nvPr/>
        </p:nvSpPr>
        <p:spPr bwMode="auto">
          <a:xfrm>
            <a:off x="9845030" y="3662413"/>
            <a:ext cx="343729" cy="280712"/>
          </a:xfrm>
          <a:custGeom>
            <a:avLst/>
            <a:gdLst>
              <a:gd name="T0" fmla="*/ 279 w 279"/>
              <a:gd name="T1" fmla="*/ 27 h 228"/>
              <a:gd name="T2" fmla="*/ 246 w 279"/>
              <a:gd name="T3" fmla="*/ 36 h 228"/>
              <a:gd name="T4" fmla="*/ 271 w 279"/>
              <a:gd name="T5" fmla="*/ 6 h 228"/>
              <a:gd name="T6" fmla="*/ 235 w 279"/>
              <a:gd name="T7" fmla="*/ 20 h 228"/>
              <a:gd name="T8" fmla="*/ 193 w 279"/>
              <a:gd name="T9" fmla="*/ 0 h 228"/>
              <a:gd name="T10" fmla="*/ 135 w 279"/>
              <a:gd name="T11" fmla="*/ 59 h 228"/>
              <a:gd name="T12" fmla="*/ 138 w 279"/>
              <a:gd name="T13" fmla="*/ 72 h 228"/>
              <a:gd name="T14" fmla="*/ 18 w 279"/>
              <a:gd name="T15" fmla="*/ 12 h 228"/>
              <a:gd name="T16" fmla="*/ 12 w 279"/>
              <a:gd name="T17" fmla="*/ 41 h 228"/>
              <a:gd name="T18" fmla="*/ 36 w 279"/>
              <a:gd name="T19" fmla="*/ 89 h 228"/>
              <a:gd name="T20" fmla="*/ 10 w 279"/>
              <a:gd name="T21" fmla="*/ 81 h 228"/>
              <a:gd name="T22" fmla="*/ 10 w 279"/>
              <a:gd name="T23" fmla="*/ 81 h 228"/>
              <a:gd name="T24" fmla="*/ 57 w 279"/>
              <a:gd name="T25" fmla="*/ 138 h 228"/>
              <a:gd name="T26" fmla="*/ 42 w 279"/>
              <a:gd name="T27" fmla="*/ 141 h 228"/>
              <a:gd name="T28" fmla="*/ 30 w 279"/>
              <a:gd name="T29" fmla="*/ 140 h 228"/>
              <a:gd name="T30" fmla="*/ 84 w 279"/>
              <a:gd name="T31" fmla="*/ 179 h 228"/>
              <a:gd name="T32" fmla="*/ 13 w 279"/>
              <a:gd name="T33" fmla="*/ 204 h 228"/>
              <a:gd name="T34" fmla="*/ 0 w 279"/>
              <a:gd name="T35" fmla="*/ 203 h 228"/>
              <a:gd name="T36" fmla="*/ 87 w 279"/>
              <a:gd name="T37" fmla="*/ 228 h 228"/>
              <a:gd name="T38" fmla="*/ 250 w 279"/>
              <a:gd name="T39" fmla="*/ 66 h 228"/>
              <a:gd name="T40" fmla="*/ 250 w 279"/>
              <a:gd name="T41" fmla="*/ 57 h 228"/>
              <a:gd name="T42" fmla="*/ 279 w 279"/>
              <a:gd name="T43" fmla="*/ 27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79" h="228">
                <a:moveTo>
                  <a:pt x="279" y="27"/>
                </a:moveTo>
                <a:cubicBezTo>
                  <a:pt x="270" y="33"/>
                  <a:pt x="258" y="36"/>
                  <a:pt x="246" y="36"/>
                </a:cubicBezTo>
                <a:cubicBezTo>
                  <a:pt x="258" y="30"/>
                  <a:pt x="267" y="18"/>
                  <a:pt x="271" y="6"/>
                </a:cubicBezTo>
                <a:cubicBezTo>
                  <a:pt x="261" y="12"/>
                  <a:pt x="249" y="17"/>
                  <a:pt x="235" y="20"/>
                </a:cubicBezTo>
                <a:cubicBezTo>
                  <a:pt x="225" y="8"/>
                  <a:pt x="210" y="0"/>
                  <a:pt x="193" y="0"/>
                </a:cubicBezTo>
                <a:cubicBezTo>
                  <a:pt x="162" y="0"/>
                  <a:pt x="135" y="27"/>
                  <a:pt x="135" y="59"/>
                </a:cubicBezTo>
                <a:cubicBezTo>
                  <a:pt x="135" y="63"/>
                  <a:pt x="136" y="68"/>
                  <a:pt x="138" y="72"/>
                </a:cubicBezTo>
                <a:cubicBezTo>
                  <a:pt x="90" y="69"/>
                  <a:pt x="48" y="47"/>
                  <a:pt x="18" y="12"/>
                </a:cubicBezTo>
                <a:cubicBezTo>
                  <a:pt x="13" y="20"/>
                  <a:pt x="12" y="30"/>
                  <a:pt x="12" y="41"/>
                </a:cubicBezTo>
                <a:cubicBezTo>
                  <a:pt x="12" y="60"/>
                  <a:pt x="21" y="78"/>
                  <a:pt x="36" y="89"/>
                </a:cubicBezTo>
                <a:cubicBezTo>
                  <a:pt x="27" y="87"/>
                  <a:pt x="18" y="86"/>
                  <a:pt x="10" y="81"/>
                </a:cubicBezTo>
                <a:cubicBezTo>
                  <a:pt x="10" y="81"/>
                  <a:pt x="10" y="81"/>
                  <a:pt x="10" y="81"/>
                </a:cubicBezTo>
                <a:cubicBezTo>
                  <a:pt x="10" y="110"/>
                  <a:pt x="30" y="132"/>
                  <a:pt x="57" y="138"/>
                </a:cubicBezTo>
                <a:cubicBezTo>
                  <a:pt x="51" y="140"/>
                  <a:pt x="46" y="141"/>
                  <a:pt x="42" y="141"/>
                </a:cubicBezTo>
                <a:cubicBezTo>
                  <a:pt x="37" y="141"/>
                  <a:pt x="34" y="140"/>
                  <a:pt x="30" y="140"/>
                </a:cubicBezTo>
                <a:cubicBezTo>
                  <a:pt x="39" y="162"/>
                  <a:pt x="60" y="179"/>
                  <a:pt x="84" y="179"/>
                </a:cubicBezTo>
                <a:cubicBezTo>
                  <a:pt x="64" y="195"/>
                  <a:pt x="39" y="204"/>
                  <a:pt x="13" y="204"/>
                </a:cubicBezTo>
                <a:cubicBezTo>
                  <a:pt x="9" y="204"/>
                  <a:pt x="3" y="204"/>
                  <a:pt x="0" y="203"/>
                </a:cubicBezTo>
                <a:cubicBezTo>
                  <a:pt x="24" y="219"/>
                  <a:pt x="54" y="228"/>
                  <a:pt x="87" y="228"/>
                </a:cubicBezTo>
                <a:cubicBezTo>
                  <a:pt x="193" y="228"/>
                  <a:pt x="250" y="141"/>
                  <a:pt x="250" y="66"/>
                </a:cubicBezTo>
                <a:cubicBezTo>
                  <a:pt x="250" y="63"/>
                  <a:pt x="250" y="60"/>
                  <a:pt x="250" y="57"/>
                </a:cubicBezTo>
                <a:cubicBezTo>
                  <a:pt x="262" y="50"/>
                  <a:pt x="271" y="39"/>
                  <a:pt x="279" y="27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11"/>
          <p:cNvSpPr>
            <a:spLocks noEditPoints="1"/>
          </p:cNvSpPr>
          <p:nvPr/>
        </p:nvSpPr>
        <p:spPr bwMode="auto">
          <a:xfrm>
            <a:off x="3525064" y="3641321"/>
            <a:ext cx="354665" cy="322897"/>
          </a:xfrm>
          <a:custGeom>
            <a:avLst/>
            <a:gdLst>
              <a:gd name="T0" fmla="*/ 136 w 288"/>
              <a:gd name="T1" fmla="*/ 147 h 262"/>
              <a:gd name="T2" fmla="*/ 119 w 288"/>
              <a:gd name="T3" fmla="*/ 125 h 262"/>
              <a:gd name="T4" fmla="*/ 130 w 288"/>
              <a:gd name="T5" fmla="*/ 111 h 262"/>
              <a:gd name="T6" fmla="*/ 156 w 288"/>
              <a:gd name="T7" fmla="*/ 63 h 262"/>
              <a:gd name="T8" fmla="*/ 144 w 288"/>
              <a:gd name="T9" fmla="*/ 26 h 262"/>
              <a:gd name="T10" fmla="*/ 148 w 288"/>
              <a:gd name="T11" fmla="*/ 26 h 262"/>
              <a:gd name="T12" fmla="*/ 152 w 288"/>
              <a:gd name="T13" fmla="*/ 26 h 262"/>
              <a:gd name="T14" fmla="*/ 170 w 288"/>
              <a:gd name="T15" fmla="*/ 12 h 262"/>
              <a:gd name="T16" fmla="*/ 170 w 288"/>
              <a:gd name="T17" fmla="*/ 7 h 262"/>
              <a:gd name="T18" fmla="*/ 167 w 288"/>
              <a:gd name="T19" fmla="*/ 0 h 262"/>
              <a:gd name="T20" fmla="*/ 88 w 288"/>
              <a:gd name="T21" fmla="*/ 0 h 262"/>
              <a:gd name="T22" fmla="*/ 63 w 288"/>
              <a:gd name="T23" fmla="*/ 7 h 262"/>
              <a:gd name="T24" fmla="*/ 15 w 288"/>
              <a:gd name="T25" fmla="*/ 63 h 262"/>
              <a:gd name="T26" fmla="*/ 77 w 288"/>
              <a:gd name="T27" fmla="*/ 125 h 262"/>
              <a:gd name="T28" fmla="*/ 77 w 288"/>
              <a:gd name="T29" fmla="*/ 133 h 262"/>
              <a:gd name="T30" fmla="*/ 82 w 288"/>
              <a:gd name="T31" fmla="*/ 150 h 262"/>
              <a:gd name="T32" fmla="*/ 4 w 288"/>
              <a:gd name="T33" fmla="*/ 192 h 262"/>
              <a:gd name="T34" fmla="*/ 0 w 288"/>
              <a:gd name="T35" fmla="*/ 210 h 262"/>
              <a:gd name="T36" fmla="*/ 4 w 288"/>
              <a:gd name="T37" fmla="*/ 229 h 262"/>
              <a:gd name="T38" fmla="*/ 48 w 288"/>
              <a:gd name="T39" fmla="*/ 257 h 262"/>
              <a:gd name="T40" fmla="*/ 85 w 288"/>
              <a:gd name="T41" fmla="*/ 262 h 262"/>
              <a:gd name="T42" fmla="*/ 116 w 288"/>
              <a:gd name="T43" fmla="*/ 257 h 262"/>
              <a:gd name="T44" fmla="*/ 167 w 288"/>
              <a:gd name="T45" fmla="*/ 198 h 262"/>
              <a:gd name="T46" fmla="*/ 136 w 288"/>
              <a:gd name="T47" fmla="*/ 147 h 262"/>
              <a:gd name="T48" fmla="*/ 55 w 288"/>
              <a:gd name="T49" fmla="*/ 63 h 262"/>
              <a:gd name="T50" fmla="*/ 63 w 288"/>
              <a:gd name="T51" fmla="*/ 32 h 262"/>
              <a:gd name="T52" fmla="*/ 77 w 288"/>
              <a:gd name="T53" fmla="*/ 26 h 262"/>
              <a:gd name="T54" fmla="*/ 114 w 288"/>
              <a:gd name="T55" fmla="*/ 66 h 262"/>
              <a:gd name="T56" fmla="*/ 108 w 288"/>
              <a:gd name="T57" fmla="*/ 99 h 262"/>
              <a:gd name="T58" fmla="*/ 92 w 288"/>
              <a:gd name="T59" fmla="*/ 107 h 262"/>
              <a:gd name="T60" fmla="*/ 55 w 288"/>
              <a:gd name="T61" fmla="*/ 63 h 262"/>
              <a:gd name="T62" fmla="*/ 133 w 288"/>
              <a:gd name="T63" fmla="*/ 203 h 262"/>
              <a:gd name="T64" fmla="*/ 85 w 288"/>
              <a:gd name="T65" fmla="*/ 237 h 262"/>
              <a:gd name="T66" fmla="*/ 37 w 288"/>
              <a:gd name="T67" fmla="*/ 203 h 262"/>
              <a:gd name="T68" fmla="*/ 88 w 288"/>
              <a:gd name="T69" fmla="*/ 170 h 262"/>
              <a:gd name="T70" fmla="*/ 108 w 288"/>
              <a:gd name="T71" fmla="*/ 170 h 262"/>
              <a:gd name="T72" fmla="*/ 111 w 288"/>
              <a:gd name="T73" fmla="*/ 173 h 262"/>
              <a:gd name="T74" fmla="*/ 133 w 288"/>
              <a:gd name="T75" fmla="*/ 195 h 262"/>
              <a:gd name="T76" fmla="*/ 133 w 288"/>
              <a:gd name="T77" fmla="*/ 203 h 262"/>
              <a:gd name="T78" fmla="*/ 288 w 288"/>
              <a:gd name="T79" fmla="*/ 114 h 262"/>
              <a:gd name="T80" fmla="*/ 288 w 288"/>
              <a:gd name="T81" fmla="*/ 125 h 262"/>
              <a:gd name="T82" fmla="*/ 285 w 288"/>
              <a:gd name="T83" fmla="*/ 133 h 262"/>
              <a:gd name="T84" fmla="*/ 240 w 288"/>
              <a:gd name="T85" fmla="*/ 133 h 262"/>
              <a:gd name="T86" fmla="*/ 240 w 288"/>
              <a:gd name="T87" fmla="*/ 178 h 262"/>
              <a:gd name="T88" fmla="*/ 232 w 288"/>
              <a:gd name="T89" fmla="*/ 181 h 262"/>
              <a:gd name="T90" fmla="*/ 221 w 288"/>
              <a:gd name="T91" fmla="*/ 181 h 262"/>
              <a:gd name="T92" fmla="*/ 215 w 288"/>
              <a:gd name="T93" fmla="*/ 178 h 262"/>
              <a:gd name="T94" fmla="*/ 215 w 288"/>
              <a:gd name="T95" fmla="*/ 133 h 262"/>
              <a:gd name="T96" fmla="*/ 170 w 288"/>
              <a:gd name="T97" fmla="*/ 133 h 262"/>
              <a:gd name="T98" fmla="*/ 167 w 288"/>
              <a:gd name="T99" fmla="*/ 125 h 262"/>
              <a:gd name="T100" fmla="*/ 167 w 288"/>
              <a:gd name="T101" fmla="*/ 114 h 262"/>
              <a:gd name="T102" fmla="*/ 170 w 288"/>
              <a:gd name="T103" fmla="*/ 107 h 262"/>
              <a:gd name="T104" fmla="*/ 215 w 288"/>
              <a:gd name="T105" fmla="*/ 107 h 262"/>
              <a:gd name="T106" fmla="*/ 215 w 288"/>
              <a:gd name="T107" fmla="*/ 63 h 262"/>
              <a:gd name="T108" fmla="*/ 221 w 288"/>
              <a:gd name="T109" fmla="*/ 59 h 262"/>
              <a:gd name="T110" fmla="*/ 232 w 288"/>
              <a:gd name="T111" fmla="*/ 59 h 262"/>
              <a:gd name="T112" fmla="*/ 240 w 288"/>
              <a:gd name="T113" fmla="*/ 63 h 262"/>
              <a:gd name="T114" fmla="*/ 240 w 288"/>
              <a:gd name="T115" fmla="*/ 107 h 262"/>
              <a:gd name="T116" fmla="*/ 285 w 288"/>
              <a:gd name="T117" fmla="*/ 107 h 262"/>
              <a:gd name="T118" fmla="*/ 288 w 288"/>
              <a:gd name="T119" fmla="*/ 11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88" h="262">
                <a:moveTo>
                  <a:pt x="136" y="147"/>
                </a:moveTo>
                <a:cubicBezTo>
                  <a:pt x="125" y="139"/>
                  <a:pt x="119" y="130"/>
                  <a:pt x="119" y="125"/>
                </a:cubicBezTo>
                <a:cubicBezTo>
                  <a:pt x="119" y="122"/>
                  <a:pt x="119" y="119"/>
                  <a:pt x="130" y="111"/>
                </a:cubicBezTo>
                <a:cubicBezTo>
                  <a:pt x="148" y="96"/>
                  <a:pt x="156" y="80"/>
                  <a:pt x="156" y="63"/>
                </a:cubicBezTo>
                <a:cubicBezTo>
                  <a:pt x="156" y="48"/>
                  <a:pt x="152" y="37"/>
                  <a:pt x="144" y="26"/>
                </a:cubicBezTo>
                <a:cubicBezTo>
                  <a:pt x="144" y="26"/>
                  <a:pt x="144" y="26"/>
                  <a:pt x="148" y="26"/>
                </a:cubicBezTo>
                <a:cubicBezTo>
                  <a:pt x="152" y="26"/>
                  <a:pt x="152" y="26"/>
                  <a:pt x="152" y="26"/>
                </a:cubicBezTo>
                <a:cubicBezTo>
                  <a:pt x="152" y="26"/>
                  <a:pt x="152" y="26"/>
                  <a:pt x="170" y="12"/>
                </a:cubicBezTo>
                <a:cubicBezTo>
                  <a:pt x="170" y="12"/>
                  <a:pt x="173" y="7"/>
                  <a:pt x="170" y="7"/>
                </a:cubicBezTo>
                <a:cubicBezTo>
                  <a:pt x="170" y="4"/>
                  <a:pt x="170" y="0"/>
                  <a:pt x="167" y="0"/>
                </a:cubicBezTo>
                <a:cubicBezTo>
                  <a:pt x="167" y="0"/>
                  <a:pt x="167" y="0"/>
                  <a:pt x="88" y="0"/>
                </a:cubicBezTo>
                <a:cubicBezTo>
                  <a:pt x="82" y="0"/>
                  <a:pt x="71" y="4"/>
                  <a:pt x="63" y="7"/>
                </a:cubicBezTo>
                <a:cubicBezTo>
                  <a:pt x="37" y="15"/>
                  <a:pt x="15" y="40"/>
                  <a:pt x="15" y="63"/>
                </a:cubicBezTo>
                <a:cubicBezTo>
                  <a:pt x="15" y="99"/>
                  <a:pt x="40" y="125"/>
                  <a:pt x="77" y="125"/>
                </a:cubicBezTo>
                <a:cubicBezTo>
                  <a:pt x="77" y="130"/>
                  <a:pt x="77" y="133"/>
                  <a:pt x="77" y="133"/>
                </a:cubicBezTo>
                <a:cubicBezTo>
                  <a:pt x="77" y="139"/>
                  <a:pt x="77" y="144"/>
                  <a:pt x="82" y="150"/>
                </a:cubicBezTo>
                <a:cubicBezTo>
                  <a:pt x="48" y="150"/>
                  <a:pt x="15" y="166"/>
                  <a:pt x="4" y="192"/>
                </a:cubicBezTo>
                <a:cubicBezTo>
                  <a:pt x="0" y="198"/>
                  <a:pt x="0" y="203"/>
                  <a:pt x="0" y="210"/>
                </a:cubicBezTo>
                <a:cubicBezTo>
                  <a:pt x="0" y="218"/>
                  <a:pt x="0" y="226"/>
                  <a:pt x="4" y="229"/>
                </a:cubicBezTo>
                <a:cubicBezTo>
                  <a:pt x="12" y="243"/>
                  <a:pt x="26" y="251"/>
                  <a:pt x="48" y="257"/>
                </a:cubicBezTo>
                <a:cubicBezTo>
                  <a:pt x="60" y="262"/>
                  <a:pt x="71" y="262"/>
                  <a:pt x="85" y="262"/>
                </a:cubicBezTo>
                <a:cubicBezTo>
                  <a:pt x="96" y="262"/>
                  <a:pt x="108" y="262"/>
                  <a:pt x="116" y="257"/>
                </a:cubicBezTo>
                <a:cubicBezTo>
                  <a:pt x="148" y="251"/>
                  <a:pt x="167" y="226"/>
                  <a:pt x="167" y="198"/>
                </a:cubicBezTo>
                <a:cubicBezTo>
                  <a:pt x="167" y="178"/>
                  <a:pt x="159" y="162"/>
                  <a:pt x="136" y="147"/>
                </a:cubicBezTo>
                <a:close/>
                <a:moveTo>
                  <a:pt x="55" y="63"/>
                </a:moveTo>
                <a:cubicBezTo>
                  <a:pt x="55" y="51"/>
                  <a:pt x="55" y="40"/>
                  <a:pt x="63" y="32"/>
                </a:cubicBezTo>
                <a:cubicBezTo>
                  <a:pt x="66" y="26"/>
                  <a:pt x="74" y="26"/>
                  <a:pt x="77" y="26"/>
                </a:cubicBezTo>
                <a:cubicBezTo>
                  <a:pt x="96" y="26"/>
                  <a:pt x="111" y="43"/>
                  <a:pt x="114" y="66"/>
                </a:cubicBezTo>
                <a:cubicBezTo>
                  <a:pt x="119" y="82"/>
                  <a:pt x="114" y="93"/>
                  <a:pt x="108" y="99"/>
                </a:cubicBezTo>
                <a:cubicBezTo>
                  <a:pt x="103" y="104"/>
                  <a:pt x="100" y="107"/>
                  <a:pt x="92" y="107"/>
                </a:cubicBezTo>
                <a:cubicBezTo>
                  <a:pt x="74" y="107"/>
                  <a:pt x="58" y="85"/>
                  <a:pt x="55" y="63"/>
                </a:cubicBezTo>
                <a:close/>
                <a:moveTo>
                  <a:pt x="133" y="203"/>
                </a:moveTo>
                <a:cubicBezTo>
                  <a:pt x="133" y="226"/>
                  <a:pt x="119" y="237"/>
                  <a:pt x="85" y="237"/>
                </a:cubicBezTo>
                <a:cubicBezTo>
                  <a:pt x="60" y="237"/>
                  <a:pt x="37" y="221"/>
                  <a:pt x="37" y="203"/>
                </a:cubicBezTo>
                <a:cubicBezTo>
                  <a:pt x="37" y="184"/>
                  <a:pt x="63" y="170"/>
                  <a:pt x="88" y="170"/>
                </a:cubicBezTo>
                <a:cubicBezTo>
                  <a:pt x="96" y="170"/>
                  <a:pt x="100" y="170"/>
                  <a:pt x="108" y="170"/>
                </a:cubicBezTo>
                <a:cubicBezTo>
                  <a:pt x="108" y="173"/>
                  <a:pt x="108" y="173"/>
                  <a:pt x="111" y="173"/>
                </a:cubicBezTo>
                <a:cubicBezTo>
                  <a:pt x="122" y="184"/>
                  <a:pt x="128" y="187"/>
                  <a:pt x="133" y="195"/>
                </a:cubicBezTo>
                <a:cubicBezTo>
                  <a:pt x="133" y="198"/>
                  <a:pt x="133" y="203"/>
                  <a:pt x="133" y="203"/>
                </a:cubicBezTo>
                <a:close/>
                <a:moveTo>
                  <a:pt x="288" y="114"/>
                </a:moveTo>
                <a:cubicBezTo>
                  <a:pt x="288" y="125"/>
                  <a:pt x="288" y="125"/>
                  <a:pt x="288" y="125"/>
                </a:cubicBezTo>
                <a:cubicBezTo>
                  <a:pt x="288" y="130"/>
                  <a:pt x="288" y="133"/>
                  <a:pt x="285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40" y="178"/>
                  <a:pt x="240" y="178"/>
                  <a:pt x="240" y="178"/>
                </a:cubicBezTo>
                <a:cubicBezTo>
                  <a:pt x="240" y="181"/>
                  <a:pt x="237" y="181"/>
                  <a:pt x="232" y="181"/>
                </a:cubicBezTo>
                <a:cubicBezTo>
                  <a:pt x="221" y="181"/>
                  <a:pt x="221" y="181"/>
                  <a:pt x="221" y="181"/>
                </a:cubicBezTo>
                <a:cubicBezTo>
                  <a:pt x="218" y="181"/>
                  <a:pt x="215" y="181"/>
                  <a:pt x="215" y="178"/>
                </a:cubicBezTo>
                <a:cubicBezTo>
                  <a:pt x="215" y="133"/>
                  <a:pt x="215" y="133"/>
                  <a:pt x="215" y="133"/>
                </a:cubicBezTo>
                <a:cubicBezTo>
                  <a:pt x="170" y="133"/>
                  <a:pt x="170" y="133"/>
                  <a:pt x="170" y="133"/>
                </a:cubicBezTo>
                <a:cubicBezTo>
                  <a:pt x="167" y="133"/>
                  <a:pt x="167" y="130"/>
                  <a:pt x="167" y="125"/>
                </a:cubicBezTo>
                <a:cubicBezTo>
                  <a:pt x="167" y="114"/>
                  <a:pt x="167" y="114"/>
                  <a:pt x="167" y="114"/>
                </a:cubicBezTo>
                <a:cubicBezTo>
                  <a:pt x="167" y="111"/>
                  <a:pt x="167" y="107"/>
                  <a:pt x="170" y="107"/>
                </a:cubicBezTo>
                <a:cubicBezTo>
                  <a:pt x="215" y="107"/>
                  <a:pt x="215" y="107"/>
                  <a:pt x="215" y="107"/>
                </a:cubicBezTo>
                <a:cubicBezTo>
                  <a:pt x="215" y="63"/>
                  <a:pt x="215" y="63"/>
                  <a:pt x="215" y="63"/>
                </a:cubicBezTo>
                <a:cubicBezTo>
                  <a:pt x="215" y="59"/>
                  <a:pt x="218" y="59"/>
                  <a:pt x="221" y="59"/>
                </a:cubicBezTo>
                <a:cubicBezTo>
                  <a:pt x="232" y="59"/>
                  <a:pt x="232" y="59"/>
                  <a:pt x="232" y="59"/>
                </a:cubicBezTo>
                <a:cubicBezTo>
                  <a:pt x="237" y="59"/>
                  <a:pt x="240" y="59"/>
                  <a:pt x="240" y="63"/>
                </a:cubicBezTo>
                <a:cubicBezTo>
                  <a:pt x="240" y="107"/>
                  <a:pt x="240" y="107"/>
                  <a:pt x="240" y="107"/>
                </a:cubicBezTo>
                <a:cubicBezTo>
                  <a:pt x="285" y="107"/>
                  <a:pt x="285" y="107"/>
                  <a:pt x="285" y="107"/>
                </a:cubicBezTo>
                <a:cubicBezTo>
                  <a:pt x="288" y="107"/>
                  <a:pt x="288" y="111"/>
                  <a:pt x="288" y="114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12"/>
          <p:cNvSpPr>
            <a:spLocks noEditPoints="1"/>
          </p:cNvSpPr>
          <p:nvPr/>
        </p:nvSpPr>
        <p:spPr bwMode="auto">
          <a:xfrm>
            <a:off x="5198934" y="3680902"/>
            <a:ext cx="391122" cy="243735"/>
          </a:xfrm>
          <a:custGeom>
            <a:avLst/>
            <a:gdLst>
              <a:gd name="T0" fmla="*/ 123 w 318"/>
              <a:gd name="T1" fmla="*/ 89 h 198"/>
              <a:gd name="T2" fmla="*/ 153 w 318"/>
              <a:gd name="T3" fmla="*/ 51 h 198"/>
              <a:gd name="T4" fmla="*/ 99 w 318"/>
              <a:gd name="T5" fmla="*/ 0 h 198"/>
              <a:gd name="T6" fmla="*/ 43 w 318"/>
              <a:gd name="T7" fmla="*/ 0 h 198"/>
              <a:gd name="T8" fmla="*/ 42 w 318"/>
              <a:gd name="T9" fmla="*/ 0 h 198"/>
              <a:gd name="T10" fmla="*/ 0 w 318"/>
              <a:gd name="T11" fmla="*/ 0 h 198"/>
              <a:gd name="T12" fmla="*/ 0 w 318"/>
              <a:gd name="T13" fmla="*/ 191 h 198"/>
              <a:gd name="T14" fmla="*/ 42 w 318"/>
              <a:gd name="T15" fmla="*/ 191 h 198"/>
              <a:gd name="T16" fmla="*/ 43 w 318"/>
              <a:gd name="T17" fmla="*/ 191 h 198"/>
              <a:gd name="T18" fmla="*/ 99 w 318"/>
              <a:gd name="T19" fmla="*/ 191 h 198"/>
              <a:gd name="T20" fmla="*/ 159 w 318"/>
              <a:gd name="T21" fmla="*/ 135 h 198"/>
              <a:gd name="T22" fmla="*/ 123 w 318"/>
              <a:gd name="T23" fmla="*/ 89 h 198"/>
              <a:gd name="T24" fmla="*/ 43 w 318"/>
              <a:gd name="T25" fmla="*/ 34 h 198"/>
              <a:gd name="T26" fmla="*/ 92 w 318"/>
              <a:gd name="T27" fmla="*/ 34 h 198"/>
              <a:gd name="T28" fmla="*/ 99 w 318"/>
              <a:gd name="T29" fmla="*/ 34 h 198"/>
              <a:gd name="T30" fmla="*/ 113 w 318"/>
              <a:gd name="T31" fmla="*/ 54 h 198"/>
              <a:gd name="T32" fmla="*/ 95 w 318"/>
              <a:gd name="T33" fmla="*/ 78 h 198"/>
              <a:gd name="T34" fmla="*/ 43 w 318"/>
              <a:gd name="T35" fmla="*/ 78 h 198"/>
              <a:gd name="T36" fmla="*/ 43 w 318"/>
              <a:gd name="T37" fmla="*/ 34 h 198"/>
              <a:gd name="T38" fmla="*/ 43 w 318"/>
              <a:gd name="T39" fmla="*/ 34 h 198"/>
              <a:gd name="T40" fmla="*/ 95 w 318"/>
              <a:gd name="T41" fmla="*/ 158 h 198"/>
              <a:gd name="T42" fmla="*/ 93 w 318"/>
              <a:gd name="T43" fmla="*/ 158 h 198"/>
              <a:gd name="T44" fmla="*/ 43 w 318"/>
              <a:gd name="T45" fmla="*/ 158 h 198"/>
              <a:gd name="T46" fmla="*/ 43 w 318"/>
              <a:gd name="T47" fmla="*/ 105 h 198"/>
              <a:gd name="T48" fmla="*/ 99 w 318"/>
              <a:gd name="T49" fmla="*/ 105 h 198"/>
              <a:gd name="T50" fmla="*/ 119 w 318"/>
              <a:gd name="T51" fmla="*/ 134 h 198"/>
              <a:gd name="T52" fmla="*/ 95 w 318"/>
              <a:gd name="T53" fmla="*/ 158 h 198"/>
              <a:gd name="T54" fmla="*/ 239 w 318"/>
              <a:gd name="T55" fmla="*/ 49 h 198"/>
              <a:gd name="T56" fmla="*/ 167 w 318"/>
              <a:gd name="T57" fmla="*/ 123 h 198"/>
              <a:gd name="T58" fmla="*/ 239 w 318"/>
              <a:gd name="T59" fmla="*/ 197 h 198"/>
              <a:gd name="T60" fmla="*/ 304 w 318"/>
              <a:gd name="T61" fmla="*/ 144 h 198"/>
              <a:gd name="T62" fmla="*/ 273 w 318"/>
              <a:gd name="T63" fmla="*/ 144 h 198"/>
              <a:gd name="T64" fmla="*/ 242 w 318"/>
              <a:gd name="T65" fmla="*/ 167 h 198"/>
              <a:gd name="T66" fmla="*/ 208 w 318"/>
              <a:gd name="T67" fmla="*/ 132 h 198"/>
              <a:gd name="T68" fmla="*/ 306 w 318"/>
              <a:gd name="T69" fmla="*/ 132 h 198"/>
              <a:gd name="T70" fmla="*/ 239 w 318"/>
              <a:gd name="T71" fmla="*/ 49 h 198"/>
              <a:gd name="T72" fmla="*/ 208 w 318"/>
              <a:gd name="T73" fmla="*/ 107 h 198"/>
              <a:gd name="T74" fmla="*/ 242 w 318"/>
              <a:gd name="T75" fmla="*/ 78 h 198"/>
              <a:gd name="T76" fmla="*/ 270 w 318"/>
              <a:gd name="T77" fmla="*/ 107 h 198"/>
              <a:gd name="T78" fmla="*/ 208 w 318"/>
              <a:gd name="T79" fmla="*/ 107 h 198"/>
              <a:gd name="T80" fmla="*/ 208 w 318"/>
              <a:gd name="T81" fmla="*/ 107 h 198"/>
              <a:gd name="T82" fmla="*/ 279 w 318"/>
              <a:gd name="T83" fmla="*/ 34 h 198"/>
              <a:gd name="T84" fmla="*/ 199 w 318"/>
              <a:gd name="T85" fmla="*/ 34 h 198"/>
              <a:gd name="T86" fmla="*/ 199 w 318"/>
              <a:gd name="T87" fmla="*/ 13 h 198"/>
              <a:gd name="T88" fmla="*/ 279 w 318"/>
              <a:gd name="T89" fmla="*/ 13 h 198"/>
              <a:gd name="T90" fmla="*/ 279 w 318"/>
              <a:gd name="T91" fmla="*/ 34 h 198"/>
              <a:gd name="T92" fmla="*/ 279 w 318"/>
              <a:gd name="T93" fmla="*/ 34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8" h="198">
                <a:moveTo>
                  <a:pt x="123" y="89"/>
                </a:moveTo>
                <a:cubicBezTo>
                  <a:pt x="123" y="89"/>
                  <a:pt x="153" y="86"/>
                  <a:pt x="153" y="51"/>
                </a:cubicBezTo>
                <a:cubicBezTo>
                  <a:pt x="153" y="18"/>
                  <a:pt x="129" y="0"/>
                  <a:pt x="99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91"/>
                  <a:pt x="0" y="191"/>
                  <a:pt x="0" y="191"/>
                </a:cubicBezTo>
                <a:cubicBezTo>
                  <a:pt x="42" y="191"/>
                  <a:pt x="42" y="191"/>
                  <a:pt x="42" y="191"/>
                </a:cubicBezTo>
                <a:cubicBezTo>
                  <a:pt x="43" y="191"/>
                  <a:pt x="43" y="191"/>
                  <a:pt x="43" y="191"/>
                </a:cubicBezTo>
                <a:cubicBezTo>
                  <a:pt x="99" y="191"/>
                  <a:pt x="99" y="191"/>
                  <a:pt x="99" y="191"/>
                </a:cubicBezTo>
                <a:cubicBezTo>
                  <a:pt x="99" y="191"/>
                  <a:pt x="159" y="194"/>
                  <a:pt x="159" y="135"/>
                </a:cubicBezTo>
                <a:cubicBezTo>
                  <a:pt x="159" y="135"/>
                  <a:pt x="162" y="89"/>
                  <a:pt x="123" y="89"/>
                </a:cubicBezTo>
                <a:close/>
                <a:moveTo>
                  <a:pt x="43" y="34"/>
                </a:moveTo>
                <a:cubicBezTo>
                  <a:pt x="92" y="34"/>
                  <a:pt x="92" y="34"/>
                  <a:pt x="92" y="34"/>
                </a:cubicBezTo>
                <a:cubicBezTo>
                  <a:pt x="99" y="34"/>
                  <a:pt x="99" y="34"/>
                  <a:pt x="99" y="34"/>
                </a:cubicBezTo>
                <a:cubicBezTo>
                  <a:pt x="99" y="34"/>
                  <a:pt x="113" y="34"/>
                  <a:pt x="113" y="54"/>
                </a:cubicBezTo>
                <a:cubicBezTo>
                  <a:pt x="113" y="73"/>
                  <a:pt x="104" y="78"/>
                  <a:pt x="95" y="78"/>
                </a:cubicBezTo>
                <a:cubicBezTo>
                  <a:pt x="43" y="78"/>
                  <a:pt x="43" y="78"/>
                  <a:pt x="43" y="78"/>
                </a:cubicBezTo>
                <a:cubicBezTo>
                  <a:pt x="43" y="34"/>
                  <a:pt x="43" y="34"/>
                  <a:pt x="43" y="34"/>
                </a:cubicBezTo>
                <a:cubicBezTo>
                  <a:pt x="43" y="34"/>
                  <a:pt x="43" y="34"/>
                  <a:pt x="43" y="34"/>
                </a:cubicBezTo>
                <a:close/>
                <a:moveTo>
                  <a:pt x="95" y="158"/>
                </a:moveTo>
                <a:cubicBezTo>
                  <a:pt x="93" y="158"/>
                  <a:pt x="93" y="158"/>
                  <a:pt x="93" y="158"/>
                </a:cubicBezTo>
                <a:cubicBezTo>
                  <a:pt x="43" y="158"/>
                  <a:pt x="43" y="158"/>
                  <a:pt x="43" y="158"/>
                </a:cubicBezTo>
                <a:cubicBezTo>
                  <a:pt x="43" y="105"/>
                  <a:pt x="43" y="105"/>
                  <a:pt x="43" y="105"/>
                </a:cubicBezTo>
                <a:cubicBezTo>
                  <a:pt x="99" y="105"/>
                  <a:pt x="99" y="105"/>
                  <a:pt x="99" y="105"/>
                </a:cubicBezTo>
                <a:cubicBezTo>
                  <a:pt x="99" y="105"/>
                  <a:pt x="119" y="105"/>
                  <a:pt x="119" y="134"/>
                </a:cubicBezTo>
                <a:cubicBezTo>
                  <a:pt x="119" y="155"/>
                  <a:pt x="104" y="158"/>
                  <a:pt x="95" y="158"/>
                </a:cubicBezTo>
                <a:close/>
                <a:moveTo>
                  <a:pt x="239" y="49"/>
                </a:moveTo>
                <a:cubicBezTo>
                  <a:pt x="167" y="49"/>
                  <a:pt x="167" y="123"/>
                  <a:pt x="167" y="123"/>
                </a:cubicBezTo>
                <a:cubicBezTo>
                  <a:pt x="167" y="123"/>
                  <a:pt x="162" y="197"/>
                  <a:pt x="239" y="197"/>
                </a:cubicBezTo>
                <a:cubicBezTo>
                  <a:pt x="239" y="197"/>
                  <a:pt x="304" y="198"/>
                  <a:pt x="304" y="144"/>
                </a:cubicBezTo>
                <a:cubicBezTo>
                  <a:pt x="273" y="144"/>
                  <a:pt x="273" y="144"/>
                  <a:pt x="273" y="144"/>
                </a:cubicBezTo>
                <a:cubicBezTo>
                  <a:pt x="273" y="144"/>
                  <a:pt x="273" y="167"/>
                  <a:pt x="242" y="167"/>
                </a:cubicBezTo>
                <a:cubicBezTo>
                  <a:pt x="242" y="167"/>
                  <a:pt x="208" y="168"/>
                  <a:pt x="208" y="132"/>
                </a:cubicBezTo>
                <a:cubicBezTo>
                  <a:pt x="306" y="132"/>
                  <a:pt x="306" y="132"/>
                  <a:pt x="306" y="132"/>
                </a:cubicBezTo>
                <a:cubicBezTo>
                  <a:pt x="306" y="132"/>
                  <a:pt x="318" y="49"/>
                  <a:pt x="239" y="49"/>
                </a:cubicBezTo>
                <a:close/>
                <a:moveTo>
                  <a:pt x="208" y="107"/>
                </a:moveTo>
                <a:cubicBezTo>
                  <a:pt x="208" y="107"/>
                  <a:pt x="212" y="78"/>
                  <a:pt x="242" y="78"/>
                </a:cubicBezTo>
                <a:cubicBezTo>
                  <a:pt x="270" y="78"/>
                  <a:pt x="270" y="107"/>
                  <a:pt x="270" y="107"/>
                </a:cubicBezTo>
                <a:cubicBezTo>
                  <a:pt x="208" y="107"/>
                  <a:pt x="208" y="107"/>
                  <a:pt x="208" y="107"/>
                </a:cubicBezTo>
                <a:cubicBezTo>
                  <a:pt x="208" y="107"/>
                  <a:pt x="208" y="107"/>
                  <a:pt x="208" y="107"/>
                </a:cubicBezTo>
                <a:close/>
                <a:moveTo>
                  <a:pt x="279" y="34"/>
                </a:moveTo>
                <a:cubicBezTo>
                  <a:pt x="199" y="34"/>
                  <a:pt x="199" y="34"/>
                  <a:pt x="199" y="34"/>
                </a:cubicBezTo>
                <a:cubicBezTo>
                  <a:pt x="199" y="13"/>
                  <a:pt x="199" y="13"/>
                  <a:pt x="19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34"/>
                  <a:pt x="279" y="34"/>
                  <a:pt x="279" y="34"/>
                </a:cubicBezTo>
                <a:cubicBezTo>
                  <a:pt x="279" y="34"/>
                  <a:pt x="279" y="34"/>
                  <a:pt x="279" y="34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4"/>
          <p:cNvSpPr>
            <a:spLocks/>
          </p:cNvSpPr>
          <p:nvPr/>
        </p:nvSpPr>
        <p:spPr bwMode="auto">
          <a:xfrm>
            <a:off x="2039673" y="3622311"/>
            <a:ext cx="373936" cy="360916"/>
          </a:xfrm>
          <a:custGeom>
            <a:avLst/>
            <a:gdLst>
              <a:gd name="T0" fmla="*/ 0 w 304"/>
              <a:gd name="T1" fmla="*/ 100 h 293"/>
              <a:gd name="T2" fmla="*/ 12 w 304"/>
              <a:gd name="T3" fmla="*/ 114 h 293"/>
              <a:gd name="T4" fmla="*/ 47 w 304"/>
              <a:gd name="T5" fmla="*/ 106 h 293"/>
              <a:gd name="T6" fmla="*/ 94 w 304"/>
              <a:gd name="T7" fmla="*/ 251 h 293"/>
              <a:gd name="T8" fmla="*/ 155 w 304"/>
              <a:gd name="T9" fmla="*/ 276 h 293"/>
              <a:gd name="T10" fmla="*/ 288 w 304"/>
              <a:gd name="T11" fmla="*/ 91 h 293"/>
              <a:gd name="T12" fmla="*/ 167 w 304"/>
              <a:gd name="T13" fmla="*/ 99 h 293"/>
              <a:gd name="T14" fmla="*/ 200 w 304"/>
              <a:gd name="T15" fmla="*/ 138 h 293"/>
              <a:gd name="T16" fmla="*/ 160 w 304"/>
              <a:gd name="T17" fmla="*/ 190 h 293"/>
              <a:gd name="T18" fmla="*/ 136 w 304"/>
              <a:gd name="T19" fmla="*/ 132 h 293"/>
              <a:gd name="T20" fmla="*/ 88 w 304"/>
              <a:gd name="T21" fmla="*/ 33 h 293"/>
              <a:gd name="T22" fmla="*/ 0 w 304"/>
              <a:gd name="T23" fmla="*/ 10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04" h="293">
                <a:moveTo>
                  <a:pt x="0" y="100"/>
                </a:moveTo>
                <a:cubicBezTo>
                  <a:pt x="12" y="114"/>
                  <a:pt x="12" y="114"/>
                  <a:pt x="12" y="114"/>
                </a:cubicBezTo>
                <a:cubicBezTo>
                  <a:pt x="12" y="114"/>
                  <a:pt x="38" y="96"/>
                  <a:pt x="47" y="106"/>
                </a:cubicBezTo>
                <a:cubicBezTo>
                  <a:pt x="52" y="114"/>
                  <a:pt x="84" y="228"/>
                  <a:pt x="94" y="251"/>
                </a:cubicBezTo>
                <a:cubicBezTo>
                  <a:pt x="103" y="269"/>
                  <a:pt x="127" y="293"/>
                  <a:pt x="155" y="276"/>
                </a:cubicBezTo>
                <a:cubicBezTo>
                  <a:pt x="182" y="258"/>
                  <a:pt x="271" y="181"/>
                  <a:pt x="288" y="91"/>
                </a:cubicBezTo>
                <a:cubicBezTo>
                  <a:pt x="304" y="0"/>
                  <a:pt x="179" y="20"/>
                  <a:pt x="167" y="99"/>
                </a:cubicBezTo>
                <a:cubicBezTo>
                  <a:pt x="200" y="79"/>
                  <a:pt x="218" y="108"/>
                  <a:pt x="200" y="138"/>
                </a:cubicBezTo>
                <a:cubicBezTo>
                  <a:pt x="183" y="169"/>
                  <a:pt x="169" y="190"/>
                  <a:pt x="160" y="190"/>
                </a:cubicBezTo>
                <a:cubicBezTo>
                  <a:pt x="152" y="190"/>
                  <a:pt x="146" y="169"/>
                  <a:pt x="136" y="132"/>
                </a:cubicBezTo>
                <a:cubicBezTo>
                  <a:pt x="127" y="94"/>
                  <a:pt x="127" y="26"/>
                  <a:pt x="88" y="33"/>
                </a:cubicBezTo>
                <a:cubicBezTo>
                  <a:pt x="50" y="41"/>
                  <a:pt x="0" y="100"/>
                  <a:pt x="0" y="10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63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1" grpId="0" animBg="1"/>
      <p:bldP spid="42" grpId="0" animBg="1"/>
      <p:bldP spid="35" grpId="0" animBg="1"/>
      <p:bldP spid="36" grpId="0" animBg="1"/>
      <p:bldP spid="40" grpId="0" animBg="1"/>
      <p:bldP spid="38" grpId="0" animBg="1"/>
      <p:bldP spid="34" grpId="0" animBg="1"/>
      <p:bldP spid="37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Monitor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34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697515" y="2135816"/>
            <a:ext cx="4796970" cy="3719237"/>
            <a:chOff x="3697515" y="2117034"/>
            <a:chExt cx="4796970" cy="3719237"/>
          </a:xfrm>
          <a:solidFill>
            <a:schemeClr val="bg2">
              <a:lumMod val="75000"/>
            </a:schemeClr>
          </a:solidFill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4905059" y="5113253"/>
              <a:ext cx="2381881" cy="723018"/>
            </a:xfrm>
            <a:custGeom>
              <a:avLst/>
              <a:gdLst>
                <a:gd name="T0" fmla="*/ 0 w 142"/>
                <a:gd name="T1" fmla="*/ 38 h 43"/>
                <a:gd name="T2" fmla="*/ 2 w 142"/>
                <a:gd name="T3" fmla="*/ 36 h 43"/>
                <a:gd name="T4" fmla="*/ 20 w 142"/>
                <a:gd name="T5" fmla="*/ 36 h 43"/>
                <a:gd name="T6" fmla="*/ 50 w 142"/>
                <a:gd name="T7" fmla="*/ 14 h 43"/>
                <a:gd name="T8" fmla="*/ 50 w 142"/>
                <a:gd name="T9" fmla="*/ 7 h 43"/>
                <a:gd name="T10" fmla="*/ 50 w 142"/>
                <a:gd name="T11" fmla="*/ 0 h 43"/>
                <a:gd name="T12" fmla="*/ 92 w 142"/>
                <a:gd name="T13" fmla="*/ 0 h 43"/>
                <a:gd name="T14" fmla="*/ 92 w 142"/>
                <a:gd name="T15" fmla="*/ 7 h 43"/>
                <a:gd name="T16" fmla="*/ 92 w 142"/>
                <a:gd name="T17" fmla="*/ 14 h 43"/>
                <a:gd name="T18" fmla="*/ 122 w 142"/>
                <a:gd name="T19" fmla="*/ 36 h 43"/>
                <a:gd name="T20" fmla="*/ 140 w 142"/>
                <a:gd name="T21" fmla="*/ 36 h 43"/>
                <a:gd name="T22" fmla="*/ 142 w 142"/>
                <a:gd name="T23" fmla="*/ 38 h 43"/>
                <a:gd name="T24" fmla="*/ 142 w 142"/>
                <a:gd name="T25" fmla="*/ 43 h 43"/>
                <a:gd name="T26" fmla="*/ 0 w 142"/>
                <a:gd name="T27" fmla="*/ 43 h 43"/>
                <a:gd name="T28" fmla="*/ 0 w 142"/>
                <a:gd name="T29" fmla="*/ 3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2" h="43">
                  <a:moveTo>
                    <a:pt x="0" y="38"/>
                  </a:moveTo>
                  <a:cubicBezTo>
                    <a:pt x="0" y="36"/>
                    <a:pt x="1" y="36"/>
                    <a:pt x="2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39" y="36"/>
                    <a:pt x="50" y="27"/>
                    <a:pt x="50" y="14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27"/>
                    <a:pt x="103" y="36"/>
                    <a:pt x="122" y="36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2" y="36"/>
                    <a:pt x="142" y="36"/>
                    <a:pt x="142" y="38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8"/>
                    <a:pt x="0" y="38"/>
                    <a:pt x="0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905059" y="5718535"/>
              <a:ext cx="2381881" cy="117736"/>
            </a:xfrm>
            <a:custGeom>
              <a:avLst/>
              <a:gdLst>
                <a:gd name="T0" fmla="*/ 0 w 142"/>
                <a:gd name="T1" fmla="*/ 2 h 7"/>
                <a:gd name="T2" fmla="*/ 2 w 142"/>
                <a:gd name="T3" fmla="*/ 0 h 7"/>
                <a:gd name="T4" fmla="*/ 140 w 142"/>
                <a:gd name="T5" fmla="*/ 0 h 7"/>
                <a:gd name="T6" fmla="*/ 142 w 142"/>
                <a:gd name="T7" fmla="*/ 2 h 7"/>
                <a:gd name="T8" fmla="*/ 142 w 142"/>
                <a:gd name="T9" fmla="*/ 7 h 7"/>
                <a:gd name="T10" fmla="*/ 0 w 142"/>
                <a:gd name="T11" fmla="*/ 7 h 7"/>
                <a:gd name="T12" fmla="*/ 0 w 142"/>
                <a:gd name="T13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7">
                  <a:moveTo>
                    <a:pt x="0" y="2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2" y="0"/>
                    <a:pt x="142" y="0"/>
                    <a:pt x="142" y="2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3697515" y="2117034"/>
              <a:ext cx="4796970" cy="3113956"/>
            </a:xfrm>
            <a:custGeom>
              <a:avLst/>
              <a:gdLst>
                <a:gd name="T0" fmla="*/ 277 w 286"/>
                <a:gd name="T1" fmla="*/ 0 h 185"/>
                <a:gd name="T2" fmla="*/ 10 w 286"/>
                <a:gd name="T3" fmla="*/ 0 h 185"/>
                <a:gd name="T4" fmla="*/ 0 w 286"/>
                <a:gd name="T5" fmla="*/ 9 h 185"/>
                <a:gd name="T6" fmla="*/ 0 w 286"/>
                <a:gd name="T7" fmla="*/ 176 h 185"/>
                <a:gd name="T8" fmla="*/ 10 w 286"/>
                <a:gd name="T9" fmla="*/ 185 h 185"/>
                <a:gd name="T10" fmla="*/ 277 w 286"/>
                <a:gd name="T11" fmla="*/ 185 h 185"/>
                <a:gd name="T12" fmla="*/ 286 w 286"/>
                <a:gd name="T13" fmla="*/ 176 h 185"/>
                <a:gd name="T14" fmla="*/ 286 w 286"/>
                <a:gd name="T15" fmla="*/ 9 h 185"/>
                <a:gd name="T16" fmla="*/ 277 w 286"/>
                <a:gd name="T17" fmla="*/ 0 h 185"/>
                <a:gd name="T18" fmla="*/ 275 w 286"/>
                <a:gd name="T19" fmla="*/ 168 h 185"/>
                <a:gd name="T20" fmla="*/ 12 w 286"/>
                <a:gd name="T21" fmla="*/ 168 h 185"/>
                <a:gd name="T22" fmla="*/ 12 w 286"/>
                <a:gd name="T23" fmla="*/ 11 h 185"/>
                <a:gd name="T24" fmla="*/ 275 w 286"/>
                <a:gd name="T25" fmla="*/ 11 h 185"/>
                <a:gd name="T26" fmla="*/ 275 w 286"/>
                <a:gd name="T27" fmla="*/ 16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6" h="185">
                  <a:moveTo>
                    <a:pt x="27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81"/>
                    <a:pt x="5" y="185"/>
                    <a:pt x="10" y="185"/>
                  </a:cubicBezTo>
                  <a:cubicBezTo>
                    <a:pt x="277" y="185"/>
                    <a:pt x="277" y="185"/>
                    <a:pt x="277" y="185"/>
                  </a:cubicBezTo>
                  <a:cubicBezTo>
                    <a:pt x="282" y="185"/>
                    <a:pt x="286" y="181"/>
                    <a:pt x="286" y="176"/>
                  </a:cubicBezTo>
                  <a:cubicBezTo>
                    <a:pt x="286" y="9"/>
                    <a:pt x="286" y="9"/>
                    <a:pt x="286" y="9"/>
                  </a:cubicBezTo>
                  <a:cubicBezTo>
                    <a:pt x="286" y="4"/>
                    <a:pt x="282" y="0"/>
                    <a:pt x="277" y="0"/>
                  </a:cubicBezTo>
                  <a:close/>
                  <a:moveTo>
                    <a:pt x="275" y="168"/>
                  </a:moveTo>
                  <a:cubicBezTo>
                    <a:pt x="12" y="168"/>
                    <a:pt x="12" y="168"/>
                    <a:pt x="12" y="168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275" y="11"/>
                    <a:pt x="275" y="11"/>
                    <a:pt x="275" y="11"/>
                  </a:cubicBezTo>
                  <a:lnTo>
                    <a:pt x="275" y="1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898269" y="3633171"/>
            <a:ext cx="1476223" cy="134641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2"/>
              </a:solidFill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4888455" y="3633171"/>
            <a:ext cx="1945656" cy="1346412"/>
          </a:xfrm>
          <a:custGeom>
            <a:avLst/>
            <a:gdLst>
              <a:gd name="T0" fmla="*/ 11 w 116"/>
              <a:gd name="T1" fmla="*/ 30 h 80"/>
              <a:gd name="T2" fmla="*/ 18 w 116"/>
              <a:gd name="T3" fmla="*/ 32 h 80"/>
              <a:gd name="T4" fmla="*/ 18 w 116"/>
              <a:gd name="T5" fmla="*/ 32 h 80"/>
              <a:gd name="T6" fmla="*/ 28 w 116"/>
              <a:gd name="T7" fmla="*/ 34 h 80"/>
              <a:gd name="T8" fmla="*/ 28 w 116"/>
              <a:gd name="T9" fmla="*/ 0 h 80"/>
              <a:gd name="T10" fmla="*/ 116 w 116"/>
              <a:gd name="T11" fmla="*/ 0 h 80"/>
              <a:gd name="T12" fmla="*/ 116 w 116"/>
              <a:gd name="T13" fmla="*/ 80 h 80"/>
              <a:gd name="T14" fmla="*/ 28 w 116"/>
              <a:gd name="T15" fmla="*/ 80 h 80"/>
              <a:gd name="T16" fmla="*/ 28 w 116"/>
              <a:gd name="T17" fmla="*/ 46 h 80"/>
              <a:gd name="T18" fmla="*/ 18 w 116"/>
              <a:gd name="T19" fmla="*/ 48 h 80"/>
              <a:gd name="T20" fmla="*/ 18 w 116"/>
              <a:gd name="T21" fmla="*/ 48 h 80"/>
              <a:gd name="T22" fmla="*/ 11 w 116"/>
              <a:gd name="T23" fmla="*/ 50 h 80"/>
              <a:gd name="T24" fmla="*/ 0 w 116"/>
              <a:gd name="T25" fmla="*/ 40 h 80"/>
              <a:gd name="T26" fmla="*/ 11 w 116"/>
              <a:gd name="T27" fmla="*/ 3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6" h="80">
                <a:moveTo>
                  <a:pt x="11" y="30"/>
                </a:moveTo>
                <a:cubicBezTo>
                  <a:pt x="13" y="30"/>
                  <a:pt x="16" y="31"/>
                  <a:pt x="18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22" y="35"/>
                  <a:pt x="24" y="35"/>
                  <a:pt x="28" y="34"/>
                </a:cubicBezTo>
                <a:cubicBezTo>
                  <a:pt x="28" y="0"/>
                  <a:pt x="28" y="0"/>
                  <a:pt x="28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28" y="46"/>
                  <a:pt x="28" y="46"/>
                  <a:pt x="28" y="46"/>
                </a:cubicBezTo>
                <a:cubicBezTo>
                  <a:pt x="24" y="45"/>
                  <a:pt x="22" y="45"/>
                  <a:pt x="18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6" y="49"/>
                  <a:pt x="13" y="50"/>
                  <a:pt x="11" y="50"/>
                </a:cubicBezTo>
                <a:cubicBezTo>
                  <a:pt x="5" y="50"/>
                  <a:pt x="0" y="46"/>
                  <a:pt x="0" y="40"/>
                </a:cubicBezTo>
                <a:cubicBezTo>
                  <a:pt x="0" y="34"/>
                  <a:pt x="5" y="30"/>
                  <a:pt x="11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2"/>
              </a:solidFill>
            </a:endParaRPr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6364678" y="3633171"/>
            <a:ext cx="1945656" cy="1346412"/>
          </a:xfrm>
          <a:custGeom>
            <a:avLst/>
            <a:gdLst>
              <a:gd name="T0" fmla="*/ 11 w 116"/>
              <a:gd name="T1" fmla="*/ 30 h 80"/>
              <a:gd name="T2" fmla="*/ 18 w 116"/>
              <a:gd name="T3" fmla="*/ 32 h 80"/>
              <a:gd name="T4" fmla="*/ 18 w 116"/>
              <a:gd name="T5" fmla="*/ 32 h 80"/>
              <a:gd name="T6" fmla="*/ 28 w 116"/>
              <a:gd name="T7" fmla="*/ 34 h 80"/>
              <a:gd name="T8" fmla="*/ 28 w 116"/>
              <a:gd name="T9" fmla="*/ 0 h 80"/>
              <a:gd name="T10" fmla="*/ 116 w 116"/>
              <a:gd name="T11" fmla="*/ 0 h 80"/>
              <a:gd name="T12" fmla="*/ 116 w 116"/>
              <a:gd name="T13" fmla="*/ 80 h 80"/>
              <a:gd name="T14" fmla="*/ 28 w 116"/>
              <a:gd name="T15" fmla="*/ 80 h 80"/>
              <a:gd name="T16" fmla="*/ 28 w 116"/>
              <a:gd name="T17" fmla="*/ 46 h 80"/>
              <a:gd name="T18" fmla="*/ 18 w 116"/>
              <a:gd name="T19" fmla="*/ 48 h 80"/>
              <a:gd name="T20" fmla="*/ 18 w 116"/>
              <a:gd name="T21" fmla="*/ 48 h 80"/>
              <a:gd name="T22" fmla="*/ 11 w 116"/>
              <a:gd name="T23" fmla="*/ 50 h 80"/>
              <a:gd name="T24" fmla="*/ 0 w 116"/>
              <a:gd name="T25" fmla="*/ 40 h 80"/>
              <a:gd name="T26" fmla="*/ 11 w 116"/>
              <a:gd name="T27" fmla="*/ 3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6" h="80">
                <a:moveTo>
                  <a:pt x="11" y="30"/>
                </a:moveTo>
                <a:cubicBezTo>
                  <a:pt x="14" y="30"/>
                  <a:pt x="16" y="31"/>
                  <a:pt x="18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22" y="35"/>
                  <a:pt x="25" y="35"/>
                  <a:pt x="28" y="34"/>
                </a:cubicBezTo>
                <a:cubicBezTo>
                  <a:pt x="28" y="0"/>
                  <a:pt x="28" y="0"/>
                  <a:pt x="28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28" y="80"/>
                  <a:pt x="28" y="80"/>
                  <a:pt x="28" y="80"/>
                </a:cubicBezTo>
                <a:cubicBezTo>
                  <a:pt x="28" y="46"/>
                  <a:pt x="28" y="46"/>
                  <a:pt x="28" y="46"/>
                </a:cubicBezTo>
                <a:cubicBezTo>
                  <a:pt x="25" y="45"/>
                  <a:pt x="22" y="45"/>
                  <a:pt x="18" y="48"/>
                </a:cubicBezTo>
                <a:cubicBezTo>
                  <a:pt x="18" y="48"/>
                  <a:pt x="18" y="48"/>
                  <a:pt x="18" y="48"/>
                </a:cubicBezTo>
                <a:cubicBezTo>
                  <a:pt x="16" y="49"/>
                  <a:pt x="14" y="50"/>
                  <a:pt x="11" y="50"/>
                </a:cubicBezTo>
                <a:cubicBezTo>
                  <a:pt x="5" y="50"/>
                  <a:pt x="0" y="46"/>
                  <a:pt x="0" y="40"/>
                </a:cubicBezTo>
                <a:cubicBezTo>
                  <a:pt x="0" y="34"/>
                  <a:pt x="5" y="30"/>
                  <a:pt x="11" y="3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2"/>
              </a:solidFill>
            </a:endParaRPr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6834111" y="2288268"/>
            <a:ext cx="1476223" cy="1766034"/>
          </a:xfrm>
          <a:custGeom>
            <a:avLst/>
            <a:gdLst>
              <a:gd name="T0" fmla="*/ 88 w 88"/>
              <a:gd name="T1" fmla="*/ 80 h 105"/>
              <a:gd name="T2" fmla="*/ 88 w 88"/>
              <a:gd name="T3" fmla="*/ 0 h 105"/>
              <a:gd name="T4" fmla="*/ 0 w 88"/>
              <a:gd name="T5" fmla="*/ 0 h 105"/>
              <a:gd name="T6" fmla="*/ 0 w 88"/>
              <a:gd name="T7" fmla="*/ 80 h 105"/>
              <a:gd name="T8" fmla="*/ 38 w 88"/>
              <a:gd name="T9" fmla="*/ 80 h 105"/>
              <a:gd name="T10" fmla="*/ 35 w 88"/>
              <a:gd name="T11" fmla="*/ 89 h 105"/>
              <a:gd name="T12" fmla="*/ 35 w 88"/>
              <a:gd name="T13" fmla="*/ 89 h 105"/>
              <a:gd name="T14" fmla="*/ 33 w 88"/>
              <a:gd name="T15" fmla="*/ 95 h 105"/>
              <a:gd name="T16" fmla="*/ 44 w 88"/>
              <a:gd name="T17" fmla="*/ 105 h 105"/>
              <a:gd name="T18" fmla="*/ 55 w 88"/>
              <a:gd name="T19" fmla="*/ 95 h 105"/>
              <a:gd name="T20" fmla="*/ 53 w 88"/>
              <a:gd name="T21" fmla="*/ 89 h 105"/>
              <a:gd name="T22" fmla="*/ 53 w 88"/>
              <a:gd name="T23" fmla="*/ 89 h 105"/>
              <a:gd name="T24" fmla="*/ 50 w 88"/>
              <a:gd name="T25" fmla="*/ 80 h 105"/>
              <a:gd name="T26" fmla="*/ 88 w 88"/>
              <a:gd name="T27" fmla="*/ 8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8" h="105">
                <a:moveTo>
                  <a:pt x="88" y="80"/>
                </a:moveTo>
                <a:cubicBezTo>
                  <a:pt x="88" y="0"/>
                  <a:pt x="88" y="0"/>
                  <a:pt x="8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0"/>
                  <a:pt x="0" y="80"/>
                  <a:pt x="0" y="80"/>
                </a:cubicBezTo>
                <a:cubicBezTo>
                  <a:pt x="38" y="80"/>
                  <a:pt x="38" y="80"/>
                  <a:pt x="38" y="80"/>
                </a:cubicBezTo>
                <a:cubicBezTo>
                  <a:pt x="39" y="83"/>
                  <a:pt x="38" y="85"/>
                  <a:pt x="35" y="89"/>
                </a:cubicBezTo>
                <a:cubicBezTo>
                  <a:pt x="35" y="89"/>
                  <a:pt x="35" y="89"/>
                  <a:pt x="35" y="89"/>
                </a:cubicBezTo>
                <a:cubicBezTo>
                  <a:pt x="34" y="91"/>
                  <a:pt x="33" y="93"/>
                  <a:pt x="33" y="95"/>
                </a:cubicBezTo>
                <a:cubicBezTo>
                  <a:pt x="33" y="101"/>
                  <a:pt x="38" y="105"/>
                  <a:pt x="44" y="105"/>
                </a:cubicBezTo>
                <a:cubicBezTo>
                  <a:pt x="50" y="105"/>
                  <a:pt x="55" y="101"/>
                  <a:pt x="55" y="95"/>
                </a:cubicBezTo>
                <a:cubicBezTo>
                  <a:pt x="55" y="93"/>
                  <a:pt x="54" y="91"/>
                  <a:pt x="53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0" y="85"/>
                  <a:pt x="49" y="83"/>
                  <a:pt x="50" y="80"/>
                </a:cubicBezTo>
                <a:lnTo>
                  <a:pt x="88" y="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2"/>
              </a:solidFill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5357889" y="2288268"/>
            <a:ext cx="1945656" cy="1344903"/>
          </a:xfrm>
          <a:custGeom>
            <a:avLst/>
            <a:gdLst>
              <a:gd name="T0" fmla="*/ 105 w 116"/>
              <a:gd name="T1" fmla="*/ 30 h 80"/>
              <a:gd name="T2" fmla="*/ 98 w 116"/>
              <a:gd name="T3" fmla="*/ 32 h 80"/>
              <a:gd name="T4" fmla="*/ 98 w 116"/>
              <a:gd name="T5" fmla="*/ 32 h 80"/>
              <a:gd name="T6" fmla="*/ 88 w 116"/>
              <a:gd name="T7" fmla="*/ 35 h 80"/>
              <a:gd name="T8" fmla="*/ 88 w 116"/>
              <a:gd name="T9" fmla="*/ 0 h 80"/>
              <a:gd name="T10" fmla="*/ 0 w 116"/>
              <a:gd name="T11" fmla="*/ 0 h 80"/>
              <a:gd name="T12" fmla="*/ 0 w 116"/>
              <a:gd name="T13" fmla="*/ 80 h 80"/>
              <a:gd name="T14" fmla="*/ 88 w 116"/>
              <a:gd name="T15" fmla="*/ 80 h 80"/>
              <a:gd name="T16" fmla="*/ 88 w 116"/>
              <a:gd name="T17" fmla="*/ 46 h 80"/>
              <a:gd name="T18" fmla="*/ 98 w 116"/>
              <a:gd name="T19" fmla="*/ 48 h 80"/>
              <a:gd name="T20" fmla="*/ 98 w 116"/>
              <a:gd name="T21" fmla="*/ 48 h 80"/>
              <a:gd name="T22" fmla="*/ 105 w 116"/>
              <a:gd name="T23" fmla="*/ 50 h 80"/>
              <a:gd name="T24" fmla="*/ 116 w 116"/>
              <a:gd name="T25" fmla="*/ 40 h 80"/>
              <a:gd name="T26" fmla="*/ 105 w 116"/>
              <a:gd name="T27" fmla="*/ 3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6" h="80">
                <a:moveTo>
                  <a:pt x="105" y="30"/>
                </a:moveTo>
                <a:cubicBezTo>
                  <a:pt x="102" y="30"/>
                  <a:pt x="100" y="31"/>
                  <a:pt x="98" y="32"/>
                </a:cubicBezTo>
                <a:cubicBezTo>
                  <a:pt x="98" y="32"/>
                  <a:pt x="98" y="32"/>
                  <a:pt x="98" y="32"/>
                </a:cubicBezTo>
                <a:cubicBezTo>
                  <a:pt x="94" y="35"/>
                  <a:pt x="91" y="36"/>
                  <a:pt x="88" y="35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0"/>
                  <a:pt x="0" y="80"/>
                  <a:pt x="0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46"/>
                  <a:pt x="88" y="46"/>
                  <a:pt x="88" y="46"/>
                </a:cubicBezTo>
                <a:cubicBezTo>
                  <a:pt x="91" y="45"/>
                  <a:pt x="94" y="46"/>
                  <a:pt x="98" y="48"/>
                </a:cubicBezTo>
                <a:cubicBezTo>
                  <a:pt x="98" y="48"/>
                  <a:pt x="98" y="48"/>
                  <a:pt x="98" y="48"/>
                </a:cubicBezTo>
                <a:cubicBezTo>
                  <a:pt x="100" y="49"/>
                  <a:pt x="102" y="50"/>
                  <a:pt x="105" y="50"/>
                </a:cubicBezTo>
                <a:cubicBezTo>
                  <a:pt x="111" y="50"/>
                  <a:pt x="116" y="46"/>
                  <a:pt x="116" y="40"/>
                </a:cubicBezTo>
                <a:cubicBezTo>
                  <a:pt x="116" y="35"/>
                  <a:pt x="111" y="30"/>
                  <a:pt x="105" y="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2"/>
              </a:solidFill>
            </a:endParaRPr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3898269" y="2288268"/>
            <a:ext cx="1929052" cy="1344903"/>
          </a:xfrm>
          <a:custGeom>
            <a:avLst/>
            <a:gdLst>
              <a:gd name="T0" fmla="*/ 104 w 115"/>
              <a:gd name="T1" fmla="*/ 30 h 80"/>
              <a:gd name="T2" fmla="*/ 97 w 115"/>
              <a:gd name="T3" fmla="*/ 32 h 80"/>
              <a:gd name="T4" fmla="*/ 97 w 115"/>
              <a:gd name="T5" fmla="*/ 32 h 80"/>
              <a:gd name="T6" fmla="*/ 87 w 115"/>
              <a:gd name="T7" fmla="*/ 35 h 80"/>
              <a:gd name="T8" fmla="*/ 87 w 115"/>
              <a:gd name="T9" fmla="*/ 0 h 80"/>
              <a:gd name="T10" fmla="*/ 0 w 115"/>
              <a:gd name="T11" fmla="*/ 0 h 80"/>
              <a:gd name="T12" fmla="*/ 0 w 115"/>
              <a:gd name="T13" fmla="*/ 80 h 80"/>
              <a:gd name="T14" fmla="*/ 87 w 115"/>
              <a:gd name="T15" fmla="*/ 80 h 80"/>
              <a:gd name="T16" fmla="*/ 87 w 115"/>
              <a:gd name="T17" fmla="*/ 46 h 80"/>
              <a:gd name="T18" fmla="*/ 97 w 115"/>
              <a:gd name="T19" fmla="*/ 48 h 80"/>
              <a:gd name="T20" fmla="*/ 97 w 115"/>
              <a:gd name="T21" fmla="*/ 48 h 80"/>
              <a:gd name="T22" fmla="*/ 104 w 115"/>
              <a:gd name="T23" fmla="*/ 50 h 80"/>
              <a:gd name="T24" fmla="*/ 115 w 115"/>
              <a:gd name="T25" fmla="*/ 40 h 80"/>
              <a:gd name="T26" fmla="*/ 104 w 115"/>
              <a:gd name="T27" fmla="*/ 3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" h="80">
                <a:moveTo>
                  <a:pt x="104" y="30"/>
                </a:moveTo>
                <a:cubicBezTo>
                  <a:pt x="101" y="30"/>
                  <a:pt x="99" y="31"/>
                  <a:pt x="97" y="32"/>
                </a:cubicBezTo>
                <a:cubicBezTo>
                  <a:pt x="97" y="32"/>
                  <a:pt x="97" y="32"/>
                  <a:pt x="97" y="32"/>
                </a:cubicBezTo>
                <a:cubicBezTo>
                  <a:pt x="93" y="35"/>
                  <a:pt x="91" y="36"/>
                  <a:pt x="87" y="35"/>
                </a:cubicBezTo>
                <a:cubicBezTo>
                  <a:pt x="87" y="0"/>
                  <a:pt x="87" y="0"/>
                  <a:pt x="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0"/>
                  <a:pt x="0" y="80"/>
                  <a:pt x="0" y="80"/>
                </a:cubicBezTo>
                <a:cubicBezTo>
                  <a:pt x="87" y="80"/>
                  <a:pt x="87" y="80"/>
                  <a:pt x="87" y="80"/>
                </a:cubicBezTo>
                <a:cubicBezTo>
                  <a:pt x="87" y="46"/>
                  <a:pt x="87" y="46"/>
                  <a:pt x="87" y="46"/>
                </a:cubicBezTo>
                <a:cubicBezTo>
                  <a:pt x="91" y="45"/>
                  <a:pt x="93" y="46"/>
                  <a:pt x="97" y="48"/>
                </a:cubicBezTo>
                <a:cubicBezTo>
                  <a:pt x="97" y="48"/>
                  <a:pt x="97" y="48"/>
                  <a:pt x="97" y="48"/>
                </a:cubicBezTo>
                <a:cubicBezTo>
                  <a:pt x="99" y="49"/>
                  <a:pt x="101" y="50"/>
                  <a:pt x="104" y="50"/>
                </a:cubicBezTo>
                <a:cubicBezTo>
                  <a:pt x="110" y="50"/>
                  <a:pt x="115" y="46"/>
                  <a:pt x="115" y="40"/>
                </a:cubicBezTo>
                <a:cubicBezTo>
                  <a:pt x="115" y="35"/>
                  <a:pt x="110" y="30"/>
                  <a:pt x="104" y="3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99517" y="2143022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latin typeface="+mj-lt"/>
              </a:rPr>
              <a:t>Step 04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99517" y="2397533"/>
            <a:ext cx="224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/>
              <a:t>Suitable for all category</a:t>
            </a:r>
            <a:r>
              <a:rPr lang="en-US" sz="1200" dirty="0"/>
              <a:t>, Lorem Ipsum is not simply random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299517" y="3354558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latin typeface="+mj-lt"/>
              </a:rPr>
              <a:t>Step 05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299517" y="3609069"/>
            <a:ext cx="224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/>
              <a:t>Suitable for all category</a:t>
            </a:r>
            <a:r>
              <a:rPr lang="en-US" sz="1200" dirty="0"/>
              <a:t>, Lorem Ipsum is not simply random</a:t>
            </a:r>
            <a:r>
              <a:rPr lang="id-ID" sz="1200" dirty="0"/>
              <a:t>.</a:t>
            </a:r>
            <a:endParaRPr lang="en-US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299517" y="4395299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 dirty="0">
                <a:latin typeface="+mj-lt"/>
              </a:rPr>
              <a:t>Step 06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299517" y="4649810"/>
            <a:ext cx="2247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200" dirty="0"/>
              <a:t>Suitable for all category</a:t>
            </a:r>
            <a:r>
              <a:rPr lang="en-US" sz="1200" dirty="0"/>
              <a:t>, Lorem Ipsum is not simply random</a:t>
            </a:r>
            <a:endParaRPr lang="en-US" sz="1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921944" y="2118991"/>
            <a:ext cx="869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1600" b="1" dirty="0">
                <a:latin typeface="+mj-lt"/>
              </a:rPr>
              <a:t>Step 01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1605" y="2373502"/>
            <a:ext cx="227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200" dirty="0"/>
              <a:t>Suitable for all category</a:t>
            </a:r>
            <a:r>
              <a:rPr lang="en-US" sz="1200" dirty="0"/>
              <a:t>, Lorem Ipsum is not simply random</a:t>
            </a:r>
            <a:endParaRPr lang="en-US" sz="12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921944" y="3344672"/>
            <a:ext cx="869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1600" b="1" dirty="0">
                <a:latin typeface="+mj-lt"/>
              </a:rPr>
              <a:t>Step 02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1604" y="3599183"/>
            <a:ext cx="227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200" dirty="0"/>
              <a:t>Suitable for all category</a:t>
            </a:r>
            <a:r>
              <a:rPr lang="en-US" sz="1200" dirty="0"/>
              <a:t>, Lorem Ipsum is not simply random</a:t>
            </a:r>
            <a:endParaRPr 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921943" y="4409515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1600" b="1" dirty="0">
                <a:latin typeface="+mj-lt"/>
              </a:rPr>
              <a:t>Step 03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1605" y="4654298"/>
            <a:ext cx="227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200" dirty="0"/>
              <a:t>Suitable for all category</a:t>
            </a:r>
            <a:r>
              <a:rPr lang="en-US" sz="1200" dirty="0"/>
              <a:t>, Lorem Ipsum is not simply random</a:t>
            </a:r>
            <a:endParaRPr lang="en-US" sz="12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239924" y="2807738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00" b="1" dirty="0">
                <a:solidFill>
                  <a:schemeClr val="bg2"/>
                </a:solidFill>
                <a:latin typeface="+mj-lt"/>
              </a:rPr>
              <a:t>15%</a:t>
            </a:r>
            <a:endParaRPr lang="id-ID" sz="1000" b="1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896963" y="4594317"/>
            <a:ext cx="485560" cy="278939"/>
            <a:chOff x="811214" y="4362450"/>
            <a:chExt cx="298450" cy="171450"/>
          </a:xfrm>
          <a:solidFill>
            <a:schemeClr val="accent3"/>
          </a:solidFill>
        </p:grpSpPr>
        <p:sp>
          <p:nvSpPr>
            <p:cNvPr id="28" name="Freeform 184"/>
            <p:cNvSpPr>
              <a:spLocks noEditPoints="1"/>
            </p:cNvSpPr>
            <p:nvPr/>
          </p:nvSpPr>
          <p:spPr bwMode="auto">
            <a:xfrm>
              <a:off x="811214" y="4362450"/>
              <a:ext cx="298450" cy="171450"/>
            </a:xfrm>
            <a:custGeom>
              <a:avLst/>
              <a:gdLst>
                <a:gd name="T0" fmla="*/ 104 w 112"/>
                <a:gd name="T1" fmla="*/ 16 h 64"/>
                <a:gd name="T2" fmla="*/ 104 w 112"/>
                <a:gd name="T3" fmla="*/ 8 h 64"/>
                <a:gd name="T4" fmla="*/ 96 w 112"/>
                <a:gd name="T5" fmla="*/ 0 h 64"/>
                <a:gd name="T6" fmla="*/ 8 w 112"/>
                <a:gd name="T7" fmla="*/ 0 h 64"/>
                <a:gd name="T8" fmla="*/ 0 w 112"/>
                <a:gd name="T9" fmla="*/ 8 h 64"/>
                <a:gd name="T10" fmla="*/ 0 w 112"/>
                <a:gd name="T11" fmla="*/ 56 h 64"/>
                <a:gd name="T12" fmla="*/ 8 w 112"/>
                <a:gd name="T13" fmla="*/ 64 h 64"/>
                <a:gd name="T14" fmla="*/ 96 w 112"/>
                <a:gd name="T15" fmla="*/ 64 h 64"/>
                <a:gd name="T16" fmla="*/ 104 w 112"/>
                <a:gd name="T17" fmla="*/ 56 h 64"/>
                <a:gd name="T18" fmla="*/ 104 w 112"/>
                <a:gd name="T19" fmla="*/ 48 h 64"/>
                <a:gd name="T20" fmla="*/ 112 w 112"/>
                <a:gd name="T21" fmla="*/ 40 h 64"/>
                <a:gd name="T22" fmla="*/ 112 w 112"/>
                <a:gd name="T23" fmla="*/ 24 h 64"/>
                <a:gd name="T24" fmla="*/ 104 w 112"/>
                <a:gd name="T25" fmla="*/ 16 h 64"/>
                <a:gd name="T26" fmla="*/ 8 w 112"/>
                <a:gd name="T27" fmla="*/ 56 h 64"/>
                <a:gd name="T28" fmla="*/ 8 w 112"/>
                <a:gd name="T29" fmla="*/ 8 h 64"/>
                <a:gd name="T30" fmla="*/ 96 w 112"/>
                <a:gd name="T31" fmla="*/ 8 h 64"/>
                <a:gd name="T32" fmla="*/ 96 w 112"/>
                <a:gd name="T33" fmla="*/ 20 h 64"/>
                <a:gd name="T34" fmla="*/ 96 w 112"/>
                <a:gd name="T35" fmla="*/ 44 h 64"/>
                <a:gd name="T36" fmla="*/ 96 w 112"/>
                <a:gd name="T37" fmla="*/ 56 h 64"/>
                <a:gd name="T38" fmla="*/ 8 w 112"/>
                <a:gd name="T39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" h="64">
                  <a:moveTo>
                    <a:pt x="104" y="16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4"/>
                    <a:pt x="100" y="0"/>
                    <a:pt x="9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100" y="64"/>
                    <a:pt x="104" y="60"/>
                    <a:pt x="104" y="56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108" y="48"/>
                    <a:pt x="112" y="44"/>
                    <a:pt x="112" y="40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20"/>
                    <a:pt x="108" y="16"/>
                    <a:pt x="104" y="16"/>
                  </a:cubicBezTo>
                  <a:close/>
                  <a:moveTo>
                    <a:pt x="8" y="56"/>
                  </a:moveTo>
                  <a:cubicBezTo>
                    <a:pt x="8" y="8"/>
                    <a:pt x="8" y="8"/>
                    <a:pt x="8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56"/>
                    <a:pt x="96" y="56"/>
                    <a:pt x="96" y="56"/>
                  </a:cubicBezTo>
                  <a:lnTo>
                    <a:pt x="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Rectangle 185"/>
            <p:cNvSpPr>
              <a:spLocks noChangeArrowheads="1"/>
            </p:cNvSpPr>
            <p:nvPr/>
          </p:nvSpPr>
          <p:spPr bwMode="auto">
            <a:xfrm>
              <a:off x="854076" y="4405313"/>
              <a:ext cx="190500" cy="857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96963" y="3512238"/>
            <a:ext cx="485561" cy="346091"/>
            <a:chOff x="1493839" y="4341813"/>
            <a:chExt cx="298450" cy="212725"/>
          </a:xfrm>
          <a:solidFill>
            <a:schemeClr val="accent2"/>
          </a:solidFill>
        </p:grpSpPr>
        <p:sp>
          <p:nvSpPr>
            <p:cNvPr id="31" name="Freeform 186"/>
            <p:cNvSpPr>
              <a:spLocks/>
            </p:cNvSpPr>
            <p:nvPr/>
          </p:nvSpPr>
          <p:spPr bwMode="auto">
            <a:xfrm>
              <a:off x="1493839" y="4362450"/>
              <a:ext cx="127000" cy="171450"/>
            </a:xfrm>
            <a:custGeom>
              <a:avLst/>
              <a:gdLst>
                <a:gd name="T0" fmla="*/ 44 w 48"/>
                <a:gd name="T1" fmla="*/ 56 h 64"/>
                <a:gd name="T2" fmla="*/ 8 w 48"/>
                <a:gd name="T3" fmla="*/ 56 h 64"/>
                <a:gd name="T4" fmla="*/ 8 w 48"/>
                <a:gd name="T5" fmla="*/ 8 h 64"/>
                <a:gd name="T6" fmla="*/ 40 w 48"/>
                <a:gd name="T7" fmla="*/ 8 h 64"/>
                <a:gd name="T8" fmla="*/ 44 w 48"/>
                <a:gd name="T9" fmla="*/ 4 h 64"/>
                <a:gd name="T10" fmla="*/ 40 w 48"/>
                <a:gd name="T11" fmla="*/ 0 h 64"/>
                <a:gd name="T12" fmla="*/ 8 w 48"/>
                <a:gd name="T13" fmla="*/ 0 h 64"/>
                <a:gd name="T14" fmla="*/ 0 w 48"/>
                <a:gd name="T15" fmla="*/ 8 h 64"/>
                <a:gd name="T16" fmla="*/ 0 w 48"/>
                <a:gd name="T17" fmla="*/ 56 h 64"/>
                <a:gd name="T18" fmla="*/ 8 w 48"/>
                <a:gd name="T19" fmla="*/ 64 h 64"/>
                <a:gd name="T20" fmla="*/ 44 w 48"/>
                <a:gd name="T21" fmla="*/ 64 h 64"/>
                <a:gd name="T22" fmla="*/ 48 w 48"/>
                <a:gd name="T23" fmla="*/ 60 h 64"/>
                <a:gd name="T24" fmla="*/ 44 w 48"/>
                <a:gd name="T25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64">
                  <a:moveTo>
                    <a:pt x="44" y="5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2" y="8"/>
                    <a:pt x="44" y="6"/>
                    <a:pt x="44" y="4"/>
                  </a:cubicBezTo>
                  <a:cubicBezTo>
                    <a:pt x="44" y="2"/>
                    <a:pt x="42" y="0"/>
                    <a:pt x="4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6" y="64"/>
                    <a:pt x="48" y="62"/>
                    <a:pt x="48" y="60"/>
                  </a:cubicBezTo>
                  <a:cubicBezTo>
                    <a:pt x="48" y="58"/>
                    <a:pt x="46" y="56"/>
                    <a:pt x="44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187"/>
            <p:cNvSpPr>
              <a:spLocks/>
            </p:cNvSpPr>
            <p:nvPr/>
          </p:nvSpPr>
          <p:spPr bwMode="auto">
            <a:xfrm>
              <a:off x="1652589" y="4362450"/>
              <a:ext cx="139700" cy="171450"/>
            </a:xfrm>
            <a:custGeom>
              <a:avLst/>
              <a:gdLst>
                <a:gd name="T0" fmla="*/ 44 w 52"/>
                <a:gd name="T1" fmla="*/ 16 h 64"/>
                <a:gd name="T2" fmla="*/ 44 w 52"/>
                <a:gd name="T3" fmla="*/ 8 h 64"/>
                <a:gd name="T4" fmla="*/ 36 w 52"/>
                <a:gd name="T5" fmla="*/ 0 h 64"/>
                <a:gd name="T6" fmla="*/ 4 w 52"/>
                <a:gd name="T7" fmla="*/ 0 h 64"/>
                <a:gd name="T8" fmla="*/ 0 w 52"/>
                <a:gd name="T9" fmla="*/ 4 h 64"/>
                <a:gd name="T10" fmla="*/ 4 w 52"/>
                <a:gd name="T11" fmla="*/ 8 h 64"/>
                <a:gd name="T12" fmla="*/ 36 w 52"/>
                <a:gd name="T13" fmla="*/ 8 h 64"/>
                <a:gd name="T14" fmla="*/ 36 w 52"/>
                <a:gd name="T15" fmla="*/ 20 h 64"/>
                <a:gd name="T16" fmla="*/ 36 w 52"/>
                <a:gd name="T17" fmla="*/ 44 h 64"/>
                <a:gd name="T18" fmla="*/ 36 w 52"/>
                <a:gd name="T19" fmla="*/ 56 h 64"/>
                <a:gd name="T20" fmla="*/ 8 w 52"/>
                <a:gd name="T21" fmla="*/ 56 h 64"/>
                <a:gd name="T22" fmla="*/ 4 w 52"/>
                <a:gd name="T23" fmla="*/ 60 h 64"/>
                <a:gd name="T24" fmla="*/ 8 w 52"/>
                <a:gd name="T25" fmla="*/ 64 h 64"/>
                <a:gd name="T26" fmla="*/ 36 w 52"/>
                <a:gd name="T27" fmla="*/ 64 h 64"/>
                <a:gd name="T28" fmla="*/ 44 w 52"/>
                <a:gd name="T29" fmla="*/ 56 h 64"/>
                <a:gd name="T30" fmla="*/ 44 w 52"/>
                <a:gd name="T31" fmla="*/ 48 h 64"/>
                <a:gd name="T32" fmla="*/ 52 w 52"/>
                <a:gd name="T33" fmla="*/ 40 h 64"/>
                <a:gd name="T34" fmla="*/ 52 w 52"/>
                <a:gd name="T35" fmla="*/ 24 h 64"/>
                <a:gd name="T36" fmla="*/ 44 w 52"/>
                <a:gd name="T37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64">
                  <a:moveTo>
                    <a:pt x="44" y="16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4"/>
                    <a:pt x="40" y="0"/>
                    <a:pt x="3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6" y="56"/>
                    <a:pt x="4" y="58"/>
                    <a:pt x="4" y="60"/>
                  </a:cubicBezTo>
                  <a:cubicBezTo>
                    <a:pt x="4" y="62"/>
                    <a:pt x="6" y="64"/>
                    <a:pt x="8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40" y="64"/>
                    <a:pt x="44" y="60"/>
                    <a:pt x="44" y="56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8" y="48"/>
                    <a:pt x="52" y="44"/>
                    <a:pt x="52" y="40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0"/>
                    <a:pt x="48" y="16"/>
                    <a:pt x="4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88"/>
            <p:cNvSpPr>
              <a:spLocks/>
            </p:cNvSpPr>
            <p:nvPr/>
          </p:nvSpPr>
          <p:spPr bwMode="auto">
            <a:xfrm>
              <a:off x="1577976" y="4341813"/>
              <a:ext cx="117475" cy="212725"/>
            </a:xfrm>
            <a:custGeom>
              <a:avLst/>
              <a:gdLst>
                <a:gd name="T0" fmla="*/ 74 w 74"/>
                <a:gd name="T1" fmla="*/ 53 h 134"/>
                <a:gd name="T2" fmla="*/ 41 w 74"/>
                <a:gd name="T3" fmla="*/ 53 h 134"/>
                <a:gd name="T4" fmla="*/ 41 w 74"/>
                <a:gd name="T5" fmla="*/ 0 h 134"/>
                <a:gd name="T6" fmla="*/ 0 w 74"/>
                <a:gd name="T7" fmla="*/ 80 h 134"/>
                <a:gd name="T8" fmla="*/ 34 w 74"/>
                <a:gd name="T9" fmla="*/ 80 h 134"/>
                <a:gd name="T10" fmla="*/ 34 w 74"/>
                <a:gd name="T11" fmla="*/ 134 h 134"/>
                <a:gd name="T12" fmla="*/ 74 w 74"/>
                <a:gd name="T13" fmla="*/ 5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34">
                  <a:moveTo>
                    <a:pt x="74" y="53"/>
                  </a:moveTo>
                  <a:lnTo>
                    <a:pt x="41" y="53"/>
                  </a:lnTo>
                  <a:lnTo>
                    <a:pt x="41" y="0"/>
                  </a:lnTo>
                  <a:lnTo>
                    <a:pt x="0" y="80"/>
                  </a:lnTo>
                  <a:lnTo>
                    <a:pt x="34" y="80"/>
                  </a:lnTo>
                  <a:lnTo>
                    <a:pt x="34" y="134"/>
                  </a:lnTo>
                  <a:lnTo>
                    <a:pt x="74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895671" y="2278329"/>
            <a:ext cx="488144" cy="346091"/>
            <a:chOff x="2174876" y="4341813"/>
            <a:chExt cx="300038" cy="212725"/>
          </a:xfrm>
          <a:solidFill>
            <a:schemeClr val="accent1"/>
          </a:solidFill>
        </p:grpSpPr>
        <p:sp>
          <p:nvSpPr>
            <p:cNvPr id="35" name="Freeform 189"/>
            <p:cNvSpPr>
              <a:spLocks/>
            </p:cNvSpPr>
            <p:nvPr/>
          </p:nvSpPr>
          <p:spPr bwMode="auto">
            <a:xfrm>
              <a:off x="2174876" y="4362450"/>
              <a:ext cx="117475" cy="171450"/>
            </a:xfrm>
            <a:custGeom>
              <a:avLst/>
              <a:gdLst>
                <a:gd name="T0" fmla="*/ 40 w 44"/>
                <a:gd name="T1" fmla="*/ 56 h 64"/>
                <a:gd name="T2" fmla="*/ 8 w 44"/>
                <a:gd name="T3" fmla="*/ 56 h 64"/>
                <a:gd name="T4" fmla="*/ 8 w 44"/>
                <a:gd name="T5" fmla="*/ 8 h 64"/>
                <a:gd name="T6" fmla="*/ 32 w 44"/>
                <a:gd name="T7" fmla="*/ 8 h 64"/>
                <a:gd name="T8" fmla="*/ 36 w 44"/>
                <a:gd name="T9" fmla="*/ 4 h 64"/>
                <a:gd name="T10" fmla="*/ 32 w 44"/>
                <a:gd name="T11" fmla="*/ 0 h 64"/>
                <a:gd name="T12" fmla="*/ 8 w 44"/>
                <a:gd name="T13" fmla="*/ 0 h 64"/>
                <a:gd name="T14" fmla="*/ 0 w 44"/>
                <a:gd name="T15" fmla="*/ 8 h 64"/>
                <a:gd name="T16" fmla="*/ 0 w 44"/>
                <a:gd name="T17" fmla="*/ 56 h 64"/>
                <a:gd name="T18" fmla="*/ 8 w 44"/>
                <a:gd name="T19" fmla="*/ 64 h 64"/>
                <a:gd name="T20" fmla="*/ 40 w 44"/>
                <a:gd name="T21" fmla="*/ 64 h 64"/>
                <a:gd name="T22" fmla="*/ 44 w 44"/>
                <a:gd name="T23" fmla="*/ 60 h 64"/>
                <a:gd name="T24" fmla="*/ 40 w 44"/>
                <a:gd name="T25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64">
                  <a:moveTo>
                    <a:pt x="40" y="56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4" y="8"/>
                    <a:pt x="36" y="6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0"/>
                    <a:pt x="4" y="64"/>
                    <a:pt x="8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2" y="64"/>
                    <a:pt x="44" y="62"/>
                    <a:pt x="44" y="60"/>
                  </a:cubicBezTo>
                  <a:cubicBezTo>
                    <a:pt x="44" y="58"/>
                    <a:pt x="42" y="56"/>
                    <a:pt x="4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190"/>
            <p:cNvSpPr>
              <a:spLocks/>
            </p:cNvSpPr>
            <p:nvPr/>
          </p:nvSpPr>
          <p:spPr bwMode="auto">
            <a:xfrm>
              <a:off x="2335214" y="4362450"/>
              <a:ext cx="139700" cy="171450"/>
            </a:xfrm>
            <a:custGeom>
              <a:avLst/>
              <a:gdLst>
                <a:gd name="T0" fmla="*/ 44 w 52"/>
                <a:gd name="T1" fmla="*/ 16 h 64"/>
                <a:gd name="T2" fmla="*/ 44 w 52"/>
                <a:gd name="T3" fmla="*/ 8 h 64"/>
                <a:gd name="T4" fmla="*/ 36 w 52"/>
                <a:gd name="T5" fmla="*/ 0 h 64"/>
                <a:gd name="T6" fmla="*/ 12 w 52"/>
                <a:gd name="T7" fmla="*/ 0 h 64"/>
                <a:gd name="T8" fmla="*/ 8 w 52"/>
                <a:gd name="T9" fmla="*/ 4 h 64"/>
                <a:gd name="T10" fmla="*/ 12 w 52"/>
                <a:gd name="T11" fmla="*/ 8 h 64"/>
                <a:gd name="T12" fmla="*/ 36 w 52"/>
                <a:gd name="T13" fmla="*/ 8 h 64"/>
                <a:gd name="T14" fmla="*/ 36 w 52"/>
                <a:gd name="T15" fmla="*/ 20 h 64"/>
                <a:gd name="T16" fmla="*/ 36 w 52"/>
                <a:gd name="T17" fmla="*/ 44 h 64"/>
                <a:gd name="T18" fmla="*/ 36 w 52"/>
                <a:gd name="T19" fmla="*/ 56 h 64"/>
                <a:gd name="T20" fmla="*/ 4 w 52"/>
                <a:gd name="T21" fmla="*/ 56 h 64"/>
                <a:gd name="T22" fmla="*/ 0 w 52"/>
                <a:gd name="T23" fmla="*/ 60 h 64"/>
                <a:gd name="T24" fmla="*/ 4 w 52"/>
                <a:gd name="T25" fmla="*/ 64 h 64"/>
                <a:gd name="T26" fmla="*/ 36 w 52"/>
                <a:gd name="T27" fmla="*/ 64 h 64"/>
                <a:gd name="T28" fmla="*/ 44 w 52"/>
                <a:gd name="T29" fmla="*/ 56 h 64"/>
                <a:gd name="T30" fmla="*/ 44 w 52"/>
                <a:gd name="T31" fmla="*/ 48 h 64"/>
                <a:gd name="T32" fmla="*/ 52 w 52"/>
                <a:gd name="T33" fmla="*/ 40 h 64"/>
                <a:gd name="T34" fmla="*/ 52 w 52"/>
                <a:gd name="T35" fmla="*/ 24 h 64"/>
                <a:gd name="T36" fmla="*/ 44 w 52"/>
                <a:gd name="T37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2" h="64">
                  <a:moveTo>
                    <a:pt x="44" y="16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4"/>
                    <a:pt x="40" y="0"/>
                    <a:pt x="3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2"/>
                    <a:pt x="8" y="4"/>
                  </a:cubicBezTo>
                  <a:cubicBezTo>
                    <a:pt x="8" y="6"/>
                    <a:pt x="10" y="8"/>
                    <a:pt x="12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2" y="56"/>
                    <a:pt x="0" y="58"/>
                    <a:pt x="0" y="60"/>
                  </a:cubicBezTo>
                  <a:cubicBezTo>
                    <a:pt x="0" y="62"/>
                    <a:pt x="2" y="64"/>
                    <a:pt x="4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40" y="64"/>
                    <a:pt x="44" y="60"/>
                    <a:pt x="44" y="56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8" y="48"/>
                    <a:pt x="52" y="44"/>
                    <a:pt x="52" y="40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0"/>
                    <a:pt x="48" y="16"/>
                    <a:pt x="4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191"/>
            <p:cNvSpPr>
              <a:spLocks/>
            </p:cNvSpPr>
            <p:nvPr/>
          </p:nvSpPr>
          <p:spPr bwMode="auto">
            <a:xfrm>
              <a:off x="2251076" y="4341813"/>
              <a:ext cx="127000" cy="212725"/>
            </a:xfrm>
            <a:custGeom>
              <a:avLst/>
              <a:gdLst>
                <a:gd name="T0" fmla="*/ 48 w 48"/>
                <a:gd name="T1" fmla="*/ 32 h 80"/>
                <a:gd name="T2" fmla="*/ 48 w 48"/>
                <a:gd name="T3" fmla="*/ 24 h 80"/>
                <a:gd name="T4" fmla="*/ 36 w 48"/>
                <a:gd name="T5" fmla="*/ 24 h 80"/>
                <a:gd name="T6" fmla="*/ 36 w 48"/>
                <a:gd name="T7" fmla="*/ 4 h 80"/>
                <a:gd name="T8" fmla="*/ 32 w 48"/>
                <a:gd name="T9" fmla="*/ 0 h 80"/>
                <a:gd name="T10" fmla="*/ 28 w 48"/>
                <a:gd name="T11" fmla="*/ 4 h 80"/>
                <a:gd name="T12" fmla="*/ 28 w 48"/>
                <a:gd name="T13" fmla="*/ 24 h 80"/>
                <a:gd name="T14" fmla="*/ 20 w 48"/>
                <a:gd name="T15" fmla="*/ 24 h 80"/>
                <a:gd name="T16" fmla="*/ 20 w 48"/>
                <a:gd name="T17" fmla="*/ 4 h 80"/>
                <a:gd name="T18" fmla="*/ 16 w 48"/>
                <a:gd name="T19" fmla="*/ 0 h 80"/>
                <a:gd name="T20" fmla="*/ 12 w 48"/>
                <a:gd name="T21" fmla="*/ 4 h 80"/>
                <a:gd name="T22" fmla="*/ 12 w 48"/>
                <a:gd name="T23" fmla="*/ 24 h 80"/>
                <a:gd name="T24" fmla="*/ 0 w 48"/>
                <a:gd name="T25" fmla="*/ 24 h 80"/>
                <a:gd name="T26" fmla="*/ 0 w 48"/>
                <a:gd name="T27" fmla="*/ 32 h 80"/>
                <a:gd name="T28" fmla="*/ 20 w 48"/>
                <a:gd name="T29" fmla="*/ 52 h 80"/>
                <a:gd name="T30" fmla="*/ 20 w 48"/>
                <a:gd name="T31" fmla="*/ 76 h 80"/>
                <a:gd name="T32" fmla="*/ 24 w 48"/>
                <a:gd name="T33" fmla="*/ 80 h 80"/>
                <a:gd name="T34" fmla="*/ 28 w 48"/>
                <a:gd name="T35" fmla="*/ 76 h 80"/>
                <a:gd name="T36" fmla="*/ 28 w 48"/>
                <a:gd name="T37" fmla="*/ 52 h 80"/>
                <a:gd name="T38" fmla="*/ 48 w 48"/>
                <a:gd name="T3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80">
                  <a:moveTo>
                    <a:pt x="48" y="32"/>
                  </a:moveTo>
                  <a:cubicBezTo>
                    <a:pt x="48" y="28"/>
                    <a:pt x="48" y="25"/>
                    <a:pt x="48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4" y="0"/>
                    <a:pt x="32" y="0"/>
                  </a:cubicBezTo>
                  <a:cubicBezTo>
                    <a:pt x="30" y="0"/>
                    <a:pt x="28" y="2"/>
                    <a:pt x="28" y="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2"/>
                    <a:pt x="18" y="0"/>
                    <a:pt x="16" y="0"/>
                  </a:cubicBezTo>
                  <a:cubicBezTo>
                    <a:pt x="14" y="0"/>
                    <a:pt x="12" y="2"/>
                    <a:pt x="12" y="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4"/>
                    <a:pt x="9" y="50"/>
                    <a:pt x="20" y="52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8"/>
                    <a:pt x="22" y="80"/>
                    <a:pt x="24" y="80"/>
                  </a:cubicBezTo>
                  <a:cubicBezTo>
                    <a:pt x="26" y="80"/>
                    <a:pt x="28" y="78"/>
                    <a:pt x="28" y="76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39" y="50"/>
                    <a:pt x="48" y="44"/>
                    <a:pt x="4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844308" y="2807738"/>
            <a:ext cx="580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00" b="1" dirty="0">
                <a:solidFill>
                  <a:schemeClr val="bg2"/>
                </a:solidFill>
                <a:latin typeface="+mj-lt"/>
              </a:rPr>
              <a:t>15%</a:t>
            </a:r>
            <a:endParaRPr lang="id-ID" sz="1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335028" y="2807738"/>
            <a:ext cx="580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00" b="1" dirty="0">
                <a:solidFill>
                  <a:schemeClr val="bg2"/>
                </a:solidFill>
                <a:latin typeface="+mj-lt"/>
              </a:rPr>
              <a:t>15%</a:t>
            </a:r>
            <a:endParaRPr lang="id-ID" sz="1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07730" y="4137991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00" b="1" dirty="0">
                <a:solidFill>
                  <a:schemeClr val="bg2"/>
                </a:solidFill>
                <a:latin typeface="+mj-lt"/>
              </a:rPr>
              <a:t>15%</a:t>
            </a:r>
            <a:endParaRPr lang="id-ID" sz="1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68651" y="4137991"/>
            <a:ext cx="580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00" b="1" dirty="0">
                <a:solidFill>
                  <a:schemeClr val="bg2"/>
                </a:solidFill>
                <a:latin typeface="+mj-lt"/>
              </a:rPr>
              <a:t>15%</a:t>
            </a:r>
            <a:endParaRPr lang="id-ID" sz="1000" b="1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38273" y="4137991"/>
            <a:ext cx="580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1600" b="1" dirty="0">
                <a:solidFill>
                  <a:schemeClr val="bg2"/>
                </a:solidFill>
                <a:latin typeface="+mj-lt"/>
              </a:rPr>
              <a:t>15%</a:t>
            </a:r>
            <a:endParaRPr lang="id-ID" sz="1000" b="1" dirty="0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8933858" y="4512124"/>
            <a:ext cx="251642" cy="503286"/>
            <a:chOff x="2932114" y="4298950"/>
            <a:chExt cx="149225" cy="298451"/>
          </a:xfrm>
          <a:solidFill>
            <a:schemeClr val="accent2">
              <a:lumMod val="75000"/>
            </a:schemeClr>
          </a:solidFill>
        </p:grpSpPr>
        <p:sp>
          <p:nvSpPr>
            <p:cNvPr id="44" name="Freeform 192"/>
            <p:cNvSpPr>
              <a:spLocks/>
            </p:cNvSpPr>
            <p:nvPr/>
          </p:nvSpPr>
          <p:spPr bwMode="auto">
            <a:xfrm>
              <a:off x="2932114" y="4408488"/>
              <a:ext cx="149225" cy="188913"/>
            </a:xfrm>
            <a:custGeom>
              <a:avLst/>
              <a:gdLst>
                <a:gd name="T0" fmla="*/ 52 w 56"/>
                <a:gd name="T1" fmla="*/ 0 h 71"/>
                <a:gd name="T2" fmla="*/ 48 w 56"/>
                <a:gd name="T3" fmla="*/ 4 h 71"/>
                <a:gd name="T4" fmla="*/ 48 w 56"/>
                <a:gd name="T5" fmla="*/ 17 h 71"/>
                <a:gd name="T6" fmla="*/ 28 w 56"/>
                <a:gd name="T7" fmla="*/ 38 h 71"/>
                <a:gd name="T8" fmla="*/ 8 w 56"/>
                <a:gd name="T9" fmla="*/ 17 h 71"/>
                <a:gd name="T10" fmla="*/ 8 w 56"/>
                <a:gd name="T11" fmla="*/ 4 h 71"/>
                <a:gd name="T12" fmla="*/ 4 w 56"/>
                <a:gd name="T13" fmla="*/ 0 h 71"/>
                <a:gd name="T14" fmla="*/ 0 w 56"/>
                <a:gd name="T15" fmla="*/ 4 h 71"/>
                <a:gd name="T16" fmla="*/ 0 w 56"/>
                <a:gd name="T17" fmla="*/ 17 h 71"/>
                <a:gd name="T18" fmla="*/ 24 w 56"/>
                <a:gd name="T19" fmla="*/ 46 h 71"/>
                <a:gd name="T20" fmla="*/ 24 w 56"/>
                <a:gd name="T21" fmla="*/ 63 h 71"/>
                <a:gd name="T22" fmla="*/ 16 w 56"/>
                <a:gd name="T23" fmla="*/ 63 h 71"/>
                <a:gd name="T24" fmla="*/ 12 w 56"/>
                <a:gd name="T25" fmla="*/ 67 h 71"/>
                <a:gd name="T26" fmla="*/ 16 w 56"/>
                <a:gd name="T27" fmla="*/ 71 h 71"/>
                <a:gd name="T28" fmla="*/ 40 w 56"/>
                <a:gd name="T29" fmla="*/ 71 h 71"/>
                <a:gd name="T30" fmla="*/ 44 w 56"/>
                <a:gd name="T31" fmla="*/ 67 h 71"/>
                <a:gd name="T32" fmla="*/ 40 w 56"/>
                <a:gd name="T33" fmla="*/ 63 h 71"/>
                <a:gd name="T34" fmla="*/ 32 w 56"/>
                <a:gd name="T35" fmla="*/ 63 h 71"/>
                <a:gd name="T36" fmla="*/ 32 w 56"/>
                <a:gd name="T37" fmla="*/ 46 h 71"/>
                <a:gd name="T38" fmla="*/ 56 w 56"/>
                <a:gd name="T39" fmla="*/ 17 h 71"/>
                <a:gd name="T40" fmla="*/ 56 w 56"/>
                <a:gd name="T41" fmla="*/ 4 h 71"/>
                <a:gd name="T42" fmla="*/ 52 w 56"/>
                <a:gd name="T4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71">
                  <a:moveTo>
                    <a:pt x="52" y="0"/>
                  </a:moveTo>
                  <a:cubicBezTo>
                    <a:pt x="50" y="0"/>
                    <a:pt x="48" y="2"/>
                    <a:pt x="48" y="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29"/>
                    <a:pt x="39" y="38"/>
                    <a:pt x="28" y="38"/>
                  </a:cubicBezTo>
                  <a:cubicBezTo>
                    <a:pt x="17" y="38"/>
                    <a:pt x="8" y="29"/>
                    <a:pt x="8" y="1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31"/>
                    <a:pt x="10" y="44"/>
                    <a:pt x="24" y="46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4" y="63"/>
                    <a:pt x="12" y="65"/>
                    <a:pt x="12" y="67"/>
                  </a:cubicBezTo>
                  <a:cubicBezTo>
                    <a:pt x="12" y="69"/>
                    <a:pt x="14" y="71"/>
                    <a:pt x="16" y="71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2" y="71"/>
                    <a:pt x="44" y="69"/>
                    <a:pt x="44" y="67"/>
                  </a:cubicBezTo>
                  <a:cubicBezTo>
                    <a:pt x="44" y="65"/>
                    <a:pt x="42" y="63"/>
                    <a:pt x="40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46" y="44"/>
                    <a:pt x="56" y="31"/>
                    <a:pt x="56" y="17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193"/>
            <p:cNvSpPr>
              <a:spLocks/>
            </p:cNvSpPr>
            <p:nvPr/>
          </p:nvSpPr>
          <p:spPr bwMode="auto">
            <a:xfrm>
              <a:off x="2974976" y="4298950"/>
              <a:ext cx="65088" cy="192088"/>
            </a:xfrm>
            <a:custGeom>
              <a:avLst/>
              <a:gdLst>
                <a:gd name="T0" fmla="*/ 12 w 24"/>
                <a:gd name="T1" fmla="*/ 72 h 72"/>
                <a:gd name="T2" fmla="*/ 24 w 24"/>
                <a:gd name="T3" fmla="*/ 60 h 72"/>
                <a:gd name="T4" fmla="*/ 24 w 24"/>
                <a:gd name="T5" fmla="*/ 12 h 72"/>
                <a:gd name="T6" fmla="*/ 12 w 24"/>
                <a:gd name="T7" fmla="*/ 0 h 72"/>
                <a:gd name="T8" fmla="*/ 0 w 24"/>
                <a:gd name="T9" fmla="*/ 12 h 72"/>
                <a:gd name="T10" fmla="*/ 0 w 24"/>
                <a:gd name="T11" fmla="*/ 60 h 72"/>
                <a:gd name="T12" fmla="*/ 12 w 24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72">
                  <a:moveTo>
                    <a:pt x="12" y="72"/>
                  </a:moveTo>
                  <a:cubicBezTo>
                    <a:pt x="19" y="72"/>
                    <a:pt x="24" y="67"/>
                    <a:pt x="24" y="6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7"/>
                    <a:pt x="5" y="72"/>
                    <a:pt x="12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6" name="Freeform 163"/>
          <p:cNvSpPr>
            <a:spLocks/>
          </p:cNvSpPr>
          <p:nvPr/>
        </p:nvSpPr>
        <p:spPr bwMode="auto">
          <a:xfrm>
            <a:off x="8929549" y="2278202"/>
            <a:ext cx="260260" cy="392332"/>
          </a:xfrm>
          <a:custGeom>
            <a:avLst/>
            <a:gdLst>
              <a:gd name="T0" fmla="*/ 77 w 80"/>
              <a:gd name="T1" fmla="*/ 20 h 120"/>
              <a:gd name="T2" fmla="*/ 67 w 80"/>
              <a:gd name="T3" fmla="*/ 20 h 120"/>
              <a:gd name="T4" fmla="*/ 64 w 80"/>
              <a:gd name="T5" fmla="*/ 24 h 120"/>
              <a:gd name="T6" fmla="*/ 64 w 80"/>
              <a:gd name="T7" fmla="*/ 32 h 120"/>
              <a:gd name="T8" fmla="*/ 67 w 80"/>
              <a:gd name="T9" fmla="*/ 36 h 120"/>
              <a:gd name="T10" fmla="*/ 68 w 80"/>
              <a:gd name="T11" fmla="*/ 36 h 120"/>
              <a:gd name="T12" fmla="*/ 52 w 80"/>
              <a:gd name="T13" fmla="*/ 56 h 120"/>
              <a:gd name="T14" fmla="*/ 44 w 80"/>
              <a:gd name="T15" fmla="*/ 60 h 120"/>
              <a:gd name="T16" fmla="*/ 44 w 80"/>
              <a:gd name="T17" fmla="*/ 21 h 120"/>
              <a:gd name="T18" fmla="*/ 56 w 80"/>
              <a:gd name="T19" fmla="*/ 21 h 120"/>
              <a:gd name="T20" fmla="*/ 40 w 80"/>
              <a:gd name="T21" fmla="*/ 0 h 120"/>
              <a:gd name="T22" fmla="*/ 24 w 80"/>
              <a:gd name="T23" fmla="*/ 21 h 120"/>
              <a:gd name="T24" fmla="*/ 36 w 80"/>
              <a:gd name="T25" fmla="*/ 21 h 120"/>
              <a:gd name="T26" fmla="*/ 36 w 80"/>
              <a:gd name="T27" fmla="*/ 75 h 120"/>
              <a:gd name="T28" fmla="*/ 29 w 80"/>
              <a:gd name="T29" fmla="*/ 71 h 120"/>
              <a:gd name="T30" fmla="*/ 12 w 80"/>
              <a:gd name="T31" fmla="*/ 51 h 120"/>
              <a:gd name="T32" fmla="*/ 16 w 80"/>
              <a:gd name="T33" fmla="*/ 46 h 120"/>
              <a:gd name="T34" fmla="*/ 8 w 80"/>
              <a:gd name="T35" fmla="*/ 40 h 120"/>
              <a:gd name="T36" fmla="*/ 0 w 80"/>
              <a:gd name="T37" fmla="*/ 46 h 120"/>
              <a:gd name="T38" fmla="*/ 4 w 80"/>
              <a:gd name="T39" fmla="*/ 51 h 120"/>
              <a:gd name="T40" fmla="*/ 25 w 80"/>
              <a:gd name="T41" fmla="*/ 78 h 120"/>
              <a:gd name="T42" fmla="*/ 36 w 80"/>
              <a:gd name="T43" fmla="*/ 88 h 120"/>
              <a:gd name="T44" fmla="*/ 36 w 80"/>
              <a:gd name="T45" fmla="*/ 97 h 120"/>
              <a:gd name="T46" fmla="*/ 28 w 80"/>
              <a:gd name="T47" fmla="*/ 108 h 120"/>
              <a:gd name="T48" fmla="*/ 40 w 80"/>
              <a:gd name="T49" fmla="*/ 120 h 120"/>
              <a:gd name="T50" fmla="*/ 52 w 80"/>
              <a:gd name="T51" fmla="*/ 108 h 120"/>
              <a:gd name="T52" fmla="*/ 44 w 80"/>
              <a:gd name="T53" fmla="*/ 97 h 120"/>
              <a:gd name="T54" fmla="*/ 44 w 80"/>
              <a:gd name="T55" fmla="*/ 74 h 120"/>
              <a:gd name="T56" fmla="*/ 56 w 80"/>
              <a:gd name="T57" fmla="*/ 63 h 120"/>
              <a:gd name="T58" fmla="*/ 76 w 80"/>
              <a:gd name="T59" fmla="*/ 36 h 120"/>
              <a:gd name="T60" fmla="*/ 77 w 80"/>
              <a:gd name="T61" fmla="*/ 36 h 120"/>
              <a:gd name="T62" fmla="*/ 80 w 80"/>
              <a:gd name="T63" fmla="*/ 32 h 120"/>
              <a:gd name="T64" fmla="*/ 80 w 80"/>
              <a:gd name="T65" fmla="*/ 24 h 120"/>
              <a:gd name="T66" fmla="*/ 77 w 80"/>
              <a:gd name="T67" fmla="*/ 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0" h="120">
                <a:moveTo>
                  <a:pt x="77" y="20"/>
                </a:moveTo>
                <a:cubicBezTo>
                  <a:pt x="67" y="20"/>
                  <a:pt x="67" y="20"/>
                  <a:pt x="67" y="20"/>
                </a:cubicBezTo>
                <a:cubicBezTo>
                  <a:pt x="65" y="20"/>
                  <a:pt x="64" y="22"/>
                  <a:pt x="64" y="24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34"/>
                  <a:pt x="65" y="36"/>
                  <a:pt x="67" y="36"/>
                </a:cubicBezTo>
                <a:cubicBezTo>
                  <a:pt x="68" y="36"/>
                  <a:pt x="68" y="36"/>
                  <a:pt x="68" y="36"/>
                </a:cubicBezTo>
                <a:cubicBezTo>
                  <a:pt x="68" y="47"/>
                  <a:pt x="60" y="51"/>
                  <a:pt x="52" y="56"/>
                </a:cubicBezTo>
                <a:cubicBezTo>
                  <a:pt x="49" y="57"/>
                  <a:pt x="46" y="59"/>
                  <a:pt x="44" y="60"/>
                </a:cubicBezTo>
                <a:cubicBezTo>
                  <a:pt x="44" y="21"/>
                  <a:pt x="44" y="21"/>
                  <a:pt x="44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40" y="0"/>
                  <a:pt x="40" y="0"/>
                  <a:pt x="40" y="0"/>
                </a:cubicBezTo>
                <a:cubicBezTo>
                  <a:pt x="24" y="21"/>
                  <a:pt x="24" y="21"/>
                  <a:pt x="24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6" y="75"/>
                  <a:pt x="36" y="75"/>
                  <a:pt x="36" y="75"/>
                </a:cubicBezTo>
                <a:cubicBezTo>
                  <a:pt x="34" y="73"/>
                  <a:pt x="31" y="72"/>
                  <a:pt x="29" y="71"/>
                </a:cubicBezTo>
                <a:cubicBezTo>
                  <a:pt x="21" y="66"/>
                  <a:pt x="13" y="62"/>
                  <a:pt x="12" y="51"/>
                </a:cubicBezTo>
                <a:cubicBezTo>
                  <a:pt x="14" y="50"/>
                  <a:pt x="16" y="48"/>
                  <a:pt x="16" y="46"/>
                </a:cubicBezTo>
                <a:cubicBezTo>
                  <a:pt x="16" y="43"/>
                  <a:pt x="12" y="40"/>
                  <a:pt x="8" y="40"/>
                </a:cubicBezTo>
                <a:cubicBezTo>
                  <a:pt x="4" y="40"/>
                  <a:pt x="0" y="43"/>
                  <a:pt x="0" y="46"/>
                </a:cubicBezTo>
                <a:cubicBezTo>
                  <a:pt x="0" y="48"/>
                  <a:pt x="2" y="50"/>
                  <a:pt x="4" y="51"/>
                </a:cubicBezTo>
                <a:cubicBezTo>
                  <a:pt x="6" y="67"/>
                  <a:pt x="17" y="73"/>
                  <a:pt x="25" y="78"/>
                </a:cubicBezTo>
                <a:cubicBezTo>
                  <a:pt x="32" y="81"/>
                  <a:pt x="36" y="84"/>
                  <a:pt x="36" y="88"/>
                </a:cubicBezTo>
                <a:cubicBezTo>
                  <a:pt x="36" y="97"/>
                  <a:pt x="36" y="97"/>
                  <a:pt x="36" y="97"/>
                </a:cubicBezTo>
                <a:cubicBezTo>
                  <a:pt x="31" y="98"/>
                  <a:pt x="28" y="103"/>
                  <a:pt x="28" y="108"/>
                </a:cubicBezTo>
                <a:cubicBezTo>
                  <a:pt x="28" y="115"/>
                  <a:pt x="33" y="120"/>
                  <a:pt x="40" y="120"/>
                </a:cubicBezTo>
                <a:cubicBezTo>
                  <a:pt x="47" y="120"/>
                  <a:pt x="52" y="115"/>
                  <a:pt x="52" y="108"/>
                </a:cubicBezTo>
                <a:cubicBezTo>
                  <a:pt x="52" y="103"/>
                  <a:pt x="49" y="98"/>
                  <a:pt x="44" y="97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69"/>
                  <a:pt x="48" y="67"/>
                  <a:pt x="56" y="63"/>
                </a:cubicBezTo>
                <a:cubicBezTo>
                  <a:pt x="65" y="58"/>
                  <a:pt x="76" y="52"/>
                  <a:pt x="76" y="36"/>
                </a:cubicBezTo>
                <a:cubicBezTo>
                  <a:pt x="77" y="36"/>
                  <a:pt x="77" y="36"/>
                  <a:pt x="77" y="36"/>
                </a:cubicBezTo>
                <a:cubicBezTo>
                  <a:pt x="79" y="36"/>
                  <a:pt x="80" y="34"/>
                  <a:pt x="80" y="32"/>
                </a:cubicBezTo>
                <a:cubicBezTo>
                  <a:pt x="80" y="24"/>
                  <a:pt x="80" y="24"/>
                  <a:pt x="80" y="24"/>
                </a:cubicBezTo>
                <a:cubicBezTo>
                  <a:pt x="80" y="22"/>
                  <a:pt x="79" y="20"/>
                  <a:pt x="77" y="2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47" name="Group 46"/>
          <p:cNvGrpSpPr/>
          <p:nvPr/>
        </p:nvGrpSpPr>
        <p:grpSpPr>
          <a:xfrm>
            <a:off x="8877027" y="3502299"/>
            <a:ext cx="365305" cy="337659"/>
            <a:chOff x="9685338" y="4306888"/>
            <a:chExt cx="293688" cy="271462"/>
          </a:xfrm>
          <a:solidFill>
            <a:schemeClr val="accent5"/>
          </a:solidFill>
        </p:grpSpPr>
        <p:sp>
          <p:nvSpPr>
            <p:cNvPr id="48" name="Freeform 238"/>
            <p:cNvSpPr>
              <a:spLocks/>
            </p:cNvSpPr>
            <p:nvPr/>
          </p:nvSpPr>
          <p:spPr bwMode="auto">
            <a:xfrm>
              <a:off x="9685338" y="4306888"/>
              <a:ext cx="293688" cy="261938"/>
            </a:xfrm>
            <a:custGeom>
              <a:avLst/>
              <a:gdLst>
                <a:gd name="T0" fmla="*/ 101 w 110"/>
                <a:gd name="T1" fmla="*/ 26 h 98"/>
                <a:gd name="T2" fmla="*/ 55 w 110"/>
                <a:gd name="T3" fmla="*/ 0 h 98"/>
                <a:gd name="T4" fmla="*/ 9 w 110"/>
                <a:gd name="T5" fmla="*/ 26 h 98"/>
                <a:gd name="T6" fmla="*/ 7 w 110"/>
                <a:gd name="T7" fmla="*/ 74 h 98"/>
                <a:gd name="T8" fmla="*/ 7 w 110"/>
                <a:gd name="T9" fmla="*/ 78 h 98"/>
                <a:gd name="T10" fmla="*/ 23 w 110"/>
                <a:gd name="T11" fmla="*/ 98 h 98"/>
                <a:gd name="T12" fmla="*/ 23 w 110"/>
                <a:gd name="T13" fmla="*/ 58 h 98"/>
                <a:gd name="T14" fmla="*/ 12 w 110"/>
                <a:gd name="T15" fmla="*/ 64 h 98"/>
                <a:gd name="T16" fmla="*/ 16 w 110"/>
                <a:gd name="T17" fmla="*/ 30 h 98"/>
                <a:gd name="T18" fmla="*/ 55 w 110"/>
                <a:gd name="T19" fmla="*/ 8 h 98"/>
                <a:gd name="T20" fmla="*/ 94 w 110"/>
                <a:gd name="T21" fmla="*/ 30 h 98"/>
                <a:gd name="T22" fmla="*/ 98 w 110"/>
                <a:gd name="T23" fmla="*/ 64 h 98"/>
                <a:gd name="T24" fmla="*/ 87 w 110"/>
                <a:gd name="T25" fmla="*/ 58 h 98"/>
                <a:gd name="T26" fmla="*/ 87 w 110"/>
                <a:gd name="T27" fmla="*/ 98 h 98"/>
                <a:gd name="T28" fmla="*/ 103 w 110"/>
                <a:gd name="T29" fmla="*/ 78 h 98"/>
                <a:gd name="T30" fmla="*/ 103 w 110"/>
                <a:gd name="T31" fmla="*/ 74 h 98"/>
                <a:gd name="T32" fmla="*/ 101 w 110"/>
                <a:gd name="T33" fmla="*/ 2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0" h="98">
                  <a:moveTo>
                    <a:pt x="101" y="26"/>
                  </a:moveTo>
                  <a:cubicBezTo>
                    <a:pt x="91" y="10"/>
                    <a:pt x="73" y="0"/>
                    <a:pt x="55" y="0"/>
                  </a:cubicBezTo>
                  <a:cubicBezTo>
                    <a:pt x="37" y="0"/>
                    <a:pt x="19" y="10"/>
                    <a:pt x="9" y="26"/>
                  </a:cubicBezTo>
                  <a:cubicBezTo>
                    <a:pt x="0" y="41"/>
                    <a:pt x="0" y="58"/>
                    <a:pt x="7" y="74"/>
                  </a:cubicBezTo>
                  <a:cubicBezTo>
                    <a:pt x="7" y="75"/>
                    <a:pt x="7" y="77"/>
                    <a:pt x="7" y="78"/>
                  </a:cubicBezTo>
                  <a:cubicBezTo>
                    <a:pt x="7" y="89"/>
                    <a:pt x="15" y="98"/>
                    <a:pt x="23" y="9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19" y="58"/>
                    <a:pt x="15" y="61"/>
                    <a:pt x="12" y="64"/>
                  </a:cubicBezTo>
                  <a:cubicBezTo>
                    <a:pt x="8" y="52"/>
                    <a:pt x="10" y="41"/>
                    <a:pt x="16" y="30"/>
                  </a:cubicBezTo>
                  <a:cubicBezTo>
                    <a:pt x="24" y="17"/>
                    <a:pt x="40" y="8"/>
                    <a:pt x="55" y="8"/>
                  </a:cubicBezTo>
                  <a:cubicBezTo>
                    <a:pt x="70" y="8"/>
                    <a:pt x="86" y="17"/>
                    <a:pt x="94" y="30"/>
                  </a:cubicBezTo>
                  <a:cubicBezTo>
                    <a:pt x="100" y="41"/>
                    <a:pt x="102" y="52"/>
                    <a:pt x="98" y="64"/>
                  </a:cubicBezTo>
                  <a:cubicBezTo>
                    <a:pt x="95" y="61"/>
                    <a:pt x="91" y="58"/>
                    <a:pt x="87" y="5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95" y="98"/>
                    <a:pt x="103" y="89"/>
                    <a:pt x="103" y="78"/>
                  </a:cubicBezTo>
                  <a:cubicBezTo>
                    <a:pt x="103" y="77"/>
                    <a:pt x="103" y="75"/>
                    <a:pt x="103" y="74"/>
                  </a:cubicBezTo>
                  <a:cubicBezTo>
                    <a:pt x="110" y="58"/>
                    <a:pt x="110" y="41"/>
                    <a:pt x="10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Freeform 239"/>
            <p:cNvSpPr>
              <a:spLocks/>
            </p:cNvSpPr>
            <p:nvPr/>
          </p:nvSpPr>
          <p:spPr bwMode="auto">
            <a:xfrm>
              <a:off x="9758363" y="4451350"/>
              <a:ext cx="20638" cy="127000"/>
            </a:xfrm>
            <a:custGeom>
              <a:avLst/>
              <a:gdLst>
                <a:gd name="T0" fmla="*/ 4 w 8"/>
                <a:gd name="T1" fmla="*/ 0 h 48"/>
                <a:gd name="T2" fmla="*/ 0 w 8"/>
                <a:gd name="T3" fmla="*/ 4 h 48"/>
                <a:gd name="T4" fmla="*/ 0 w 8"/>
                <a:gd name="T5" fmla="*/ 44 h 48"/>
                <a:gd name="T6" fmla="*/ 4 w 8"/>
                <a:gd name="T7" fmla="*/ 48 h 48"/>
                <a:gd name="T8" fmla="*/ 8 w 8"/>
                <a:gd name="T9" fmla="*/ 44 h 48"/>
                <a:gd name="T10" fmla="*/ 8 w 8"/>
                <a:gd name="T11" fmla="*/ 4 h 48"/>
                <a:gd name="T12" fmla="*/ 4 w 8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7"/>
                    <a:pt x="2" y="48"/>
                    <a:pt x="4" y="48"/>
                  </a:cubicBezTo>
                  <a:cubicBezTo>
                    <a:pt x="6" y="48"/>
                    <a:pt x="8" y="47"/>
                    <a:pt x="8" y="4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Freeform 240"/>
            <p:cNvSpPr>
              <a:spLocks/>
            </p:cNvSpPr>
            <p:nvPr/>
          </p:nvSpPr>
          <p:spPr bwMode="auto">
            <a:xfrm>
              <a:off x="9885363" y="4451350"/>
              <a:ext cx="22225" cy="127000"/>
            </a:xfrm>
            <a:custGeom>
              <a:avLst/>
              <a:gdLst>
                <a:gd name="T0" fmla="*/ 4 w 8"/>
                <a:gd name="T1" fmla="*/ 0 h 48"/>
                <a:gd name="T2" fmla="*/ 0 w 8"/>
                <a:gd name="T3" fmla="*/ 4 h 48"/>
                <a:gd name="T4" fmla="*/ 0 w 8"/>
                <a:gd name="T5" fmla="*/ 44 h 48"/>
                <a:gd name="T6" fmla="*/ 4 w 8"/>
                <a:gd name="T7" fmla="*/ 48 h 48"/>
                <a:gd name="T8" fmla="*/ 8 w 8"/>
                <a:gd name="T9" fmla="*/ 44 h 48"/>
                <a:gd name="T10" fmla="*/ 8 w 8"/>
                <a:gd name="T11" fmla="*/ 4 h 48"/>
                <a:gd name="T12" fmla="*/ 4 w 8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8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7"/>
                    <a:pt x="2" y="48"/>
                    <a:pt x="4" y="48"/>
                  </a:cubicBezTo>
                  <a:cubicBezTo>
                    <a:pt x="6" y="48"/>
                    <a:pt x="8" y="47"/>
                    <a:pt x="8" y="4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90528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38" grpId="0"/>
      <p:bldP spid="39" grpId="0"/>
      <p:bldP spid="40" grpId="0"/>
      <p:bldP spid="41" grpId="0"/>
      <p:bldP spid="42" grpId="0"/>
      <p:bldP spid="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>
            <a:extLst>
              <a:ext uri="{FF2B5EF4-FFF2-40B4-BE49-F238E27FC236}">
                <a16:creationId xmlns:a16="http://schemas.microsoft.com/office/drawing/2014/main" id="{F11B83B1-D05E-44EC-A1E5-49F74D8E4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>
                <a:effectLst/>
              </a:rPr>
              <a:t>Miroslav Reiter</a:t>
            </a:r>
            <a:endParaRPr lang="en-US"/>
          </a:p>
        </p:txBody>
      </p:sp>
      <p:sp>
        <p:nvSpPr>
          <p:cNvPr id="5" name="Zástupný objekt pre obsah 4">
            <a:extLst>
              <a:ext uri="{FF2B5EF4-FFF2-40B4-BE49-F238E27FC236}">
                <a16:creationId xmlns:a16="http://schemas.microsoft.com/office/drawing/2014/main" id="{661C10DB-9B1C-4A0D-B1F5-140DD79722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5431" y="2148456"/>
            <a:ext cx="7226549" cy="4709543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latin typeface="+mj-lt"/>
              </a:rPr>
              <a:t>PhDr. </a:t>
            </a:r>
            <a:r>
              <a:rPr lang="sk-SK" sz="2400" dirty="0">
                <a:effectLst/>
                <a:latin typeface="+mj-lt"/>
              </a:rPr>
              <a:t>VŠM (</a:t>
            </a:r>
            <a:r>
              <a:rPr lang="sk-SK" sz="2400" dirty="0" err="1">
                <a:effectLst/>
                <a:latin typeface="+mj-lt"/>
              </a:rPr>
              <a:t>Podnikovný</a:t>
            </a:r>
            <a:r>
              <a:rPr lang="sk-SK" sz="2400" dirty="0">
                <a:effectLst/>
                <a:latin typeface="+mj-lt"/>
              </a:rPr>
              <a:t> manažment)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latin typeface="+mj-lt"/>
              </a:rPr>
              <a:t>Ing. </a:t>
            </a:r>
            <a:r>
              <a:rPr lang="sk-SK" sz="2400" dirty="0">
                <a:effectLst/>
                <a:latin typeface="+mj-lt"/>
              </a:rPr>
              <a:t>STU FEI (Aplikovaná informatika)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accent4"/>
                </a:solidFill>
                <a:effectLst/>
                <a:latin typeface="+mj-lt"/>
              </a:rPr>
              <a:t>Mgr.</a:t>
            </a:r>
            <a:r>
              <a:rPr lang="sk-SK" sz="2400" b="1" dirty="0">
                <a:solidFill>
                  <a:schemeClr val="accent4"/>
                </a:solidFill>
                <a:effectLst/>
                <a:latin typeface="+mj-lt"/>
              </a:rPr>
              <a:t> UK FM (Strategický manažment a marketing)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latin typeface="+mj-lt"/>
              </a:rPr>
              <a:t>Mgr.</a:t>
            </a:r>
            <a:r>
              <a:rPr lang="sk-SK" sz="2400" dirty="0">
                <a:effectLst/>
                <a:latin typeface="+mj-lt"/>
              </a:rPr>
              <a:t> VŠM (Manažérstvo kvality)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latin typeface="+mj-lt"/>
              </a:rPr>
              <a:t>Mgr.</a:t>
            </a:r>
            <a:r>
              <a:rPr lang="sk-SK" sz="2400" dirty="0">
                <a:effectLst/>
                <a:latin typeface="+mj-lt"/>
              </a:rPr>
              <a:t> VŠEMVŠ (Verejná správa)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latin typeface="+mj-lt"/>
              </a:rPr>
              <a:t>Mgr. </a:t>
            </a:r>
            <a:r>
              <a:rPr lang="sk-SK" sz="2400" dirty="0">
                <a:effectLst/>
                <a:latin typeface="+mj-lt"/>
              </a:rPr>
              <a:t>DTI (Učiteľstvo ekonomických predmetov)</a:t>
            </a:r>
            <a:endParaRPr lang="en-US" sz="2400" dirty="0">
              <a:effectLst/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effectLst/>
                <a:latin typeface="+mj-lt"/>
              </a:rPr>
              <a:t>DiS.</a:t>
            </a:r>
            <a:r>
              <a:rPr lang="sk-SK" sz="2400" dirty="0">
                <a:effectLst/>
                <a:latin typeface="+mj-lt"/>
              </a:rPr>
              <a:t> AMOS (Cestovný ruch)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latin typeface="+mj-lt"/>
              </a:rPr>
              <a:t>MBA</a:t>
            </a:r>
            <a:r>
              <a:rPr lang="sk-SK" sz="2400" dirty="0">
                <a:effectLst/>
                <a:latin typeface="+mj-lt"/>
              </a:rPr>
              <a:t> LIGS (Executive management)</a:t>
            </a:r>
          </a:p>
          <a:p>
            <a:pPr marL="457200" indent="-457200">
              <a:buFont typeface="+mj-lt"/>
              <a:buAutoNum type="arabicPeriod"/>
            </a:pPr>
            <a:r>
              <a:rPr lang="sk-SK" sz="2400" dirty="0">
                <a:effectLst/>
                <a:latin typeface="+mj-lt"/>
              </a:rPr>
              <a:t>DBA Humanum (IT manažment)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latin typeface="+mj-lt"/>
              </a:rPr>
              <a:t>MPA</a:t>
            </a:r>
            <a:r>
              <a:rPr lang="sk-SK" sz="2400" dirty="0">
                <a:effectLst/>
                <a:latin typeface="+mj-lt"/>
              </a:rPr>
              <a:t> IES (Verejná správa a samospráva krajov)</a:t>
            </a:r>
          </a:p>
          <a:p>
            <a:pPr marL="457200" indent="-457200">
              <a:buFont typeface="+mj-lt"/>
              <a:buAutoNum type="arabicPeriod"/>
            </a:pPr>
            <a:r>
              <a:rPr lang="sk-SK" sz="2400" dirty="0">
                <a:effectLst/>
                <a:latin typeface="+mj-lt"/>
              </a:rPr>
              <a:t>MSc. Humanum (Bezpečnosť informačných systémov)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ffectLst/>
                <a:latin typeface="+mj-lt"/>
              </a:rPr>
              <a:t>Ing. Paed. IGIP </a:t>
            </a:r>
            <a:endParaRPr lang="en-US" sz="2400" dirty="0">
              <a:latin typeface="+mj-lt"/>
            </a:endParaRPr>
          </a:p>
        </p:txBody>
      </p:sp>
      <p:pic>
        <p:nvPicPr>
          <p:cNvPr id="8" name="Zástupný objekt pre obsah 11" descr="Obrázok, na ktorom je osoba, oblek, stojaci, muž&#10;&#10;Popis sa automaticky vygeneroval">
            <a:extLst>
              <a:ext uri="{FF2B5EF4-FFF2-40B4-BE49-F238E27FC236}">
                <a16:creationId xmlns:a16="http://schemas.microsoft.com/office/drawing/2014/main" id="{1BF1FE37-DC33-4E57-9733-D6E1A7CAEC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603" r="327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C17EA5CF-D56E-4B7B-BCC0-2419053E8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EA01570A-8480-497D-96D4-D725A6D7C6A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algn="r" defTabSz="914400"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10" name="Zástupný objekt pre číslo snímky 4">
            <a:extLst>
              <a:ext uri="{FF2B5EF4-FFF2-40B4-BE49-F238E27FC236}">
                <a16:creationId xmlns:a16="http://schemas.microsoft.com/office/drawing/2014/main" id="{5BBEC6B1-4452-4D56-80D3-66BC8EFA527F}"/>
              </a:ext>
            </a:extLst>
          </p:cNvPr>
          <p:cNvSpPr txBox="1">
            <a:spLocks/>
          </p:cNvSpPr>
          <p:nvPr/>
        </p:nvSpPr>
        <p:spPr>
          <a:xfrm>
            <a:off x="11262360" y="396240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6743">
              <a:defRPr/>
            </a:pPr>
            <a:fld id="{D57F1E4F-1CFF-5643-939E-217C01CDF565}" type="slidenum">
              <a:rPr lang="en-US" b="1" smtClean="0">
                <a:solidFill>
                  <a:prstClr val="white"/>
                </a:solidFill>
                <a:latin typeface="+mj-lt"/>
              </a:rPr>
              <a:pPr defTabSz="456743">
                <a:defRPr/>
              </a:pPr>
              <a:t>4</a:t>
            </a:fld>
            <a:endParaRPr lang="en-US" b="1" dirty="0">
              <a:solidFill>
                <a:prstClr val="white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076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4AD9B6D8-69FA-4A4A-978B-2DFD8784B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pic>
        <p:nvPicPr>
          <p:cNvPr id="6" name="Obrázok 5" descr="Obrázok, na ktorom je snímka obrazovky&#10;&#10;Popis sa automaticky vygeneroval">
            <a:extLst>
              <a:ext uri="{FF2B5EF4-FFF2-40B4-BE49-F238E27FC236}">
                <a16:creationId xmlns:a16="http://schemas.microsoft.com/office/drawing/2014/main" id="{C25537F8-E781-4803-AE50-1CF040783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65" t="30713" r="28296" b="16834"/>
          <a:stretch/>
        </p:blipFill>
        <p:spPr>
          <a:xfrm>
            <a:off x="353568" y="320039"/>
            <a:ext cx="5173027" cy="6217921"/>
          </a:xfrm>
          <a:prstGeom prst="rect">
            <a:avLst/>
          </a:prstGeom>
        </p:spPr>
      </p:pic>
      <p:pic>
        <p:nvPicPr>
          <p:cNvPr id="3" name="Obrázok 2">
            <a:extLst>
              <a:ext uri="{FF2B5EF4-FFF2-40B4-BE49-F238E27FC236}">
                <a16:creationId xmlns:a16="http://schemas.microsoft.com/office/drawing/2014/main" id="{9AE003A3-83BA-4E57-A05A-E8D5A6B814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98"/>
          <a:stretch/>
        </p:blipFill>
        <p:spPr>
          <a:xfrm rot="5400000">
            <a:off x="6855374" y="564232"/>
            <a:ext cx="4474713" cy="572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54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8C144CC-D5CB-47E9-ACB2-773A18FE7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Pravidlá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C24EE74-CD28-440F-AEB2-5C2C13D22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600201"/>
            <a:ext cx="73533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sk-SK" b="1" dirty="0">
                <a:solidFill>
                  <a:schemeClr val="accent4"/>
                </a:solidFill>
                <a:effectLst/>
                <a:latin typeface="+mj-lt"/>
              </a:rPr>
              <a:t>Nie som profesor</a:t>
            </a:r>
            <a:r>
              <a:rPr lang="sk-SK" dirty="0">
                <a:effectLst/>
                <a:latin typeface="+mj-lt"/>
              </a:rPr>
              <a:t>, </a:t>
            </a:r>
            <a:r>
              <a:rPr lang="sk-SK" b="1" dirty="0">
                <a:solidFill>
                  <a:schemeClr val="accent4"/>
                </a:solidFill>
                <a:effectLst/>
                <a:latin typeface="+mj-lt"/>
              </a:rPr>
              <a:t>ani docent</a:t>
            </a:r>
            <a:r>
              <a:rPr lang="sk-SK" dirty="0">
                <a:effectLst/>
                <a:latin typeface="+mj-lt"/>
              </a:rPr>
              <a:t>, tak ma tak prosím neoslovujte</a:t>
            </a:r>
          </a:p>
          <a:p>
            <a:pPr marL="514350" indent="-514350">
              <a:buFont typeface="+mj-lt"/>
              <a:buAutoNum type="arabicPeriod"/>
            </a:pPr>
            <a:r>
              <a:rPr lang="sk-SK" dirty="0">
                <a:latin typeface="+mj-lt"/>
              </a:rPr>
              <a:t>Snažte sa a </a:t>
            </a:r>
            <a:r>
              <a:rPr lang="sk-SK" b="1" dirty="0" err="1">
                <a:solidFill>
                  <a:srgbClr val="00B0F0"/>
                </a:solidFill>
                <a:latin typeface="+mj-lt"/>
              </a:rPr>
              <a:t>budťe</a:t>
            </a:r>
            <a:r>
              <a:rPr lang="sk-SK" b="1" dirty="0">
                <a:solidFill>
                  <a:srgbClr val="00B0F0"/>
                </a:solidFill>
                <a:latin typeface="+mj-lt"/>
              </a:rPr>
              <a:t> aktívni </a:t>
            </a:r>
            <a:r>
              <a:rPr lang="sk-SK" dirty="0">
                <a:latin typeface="+mj-lt"/>
              </a:rPr>
              <a:t>od začiatku</a:t>
            </a:r>
          </a:p>
          <a:p>
            <a:pPr marL="514350" indent="-514350">
              <a:buFont typeface="+mj-lt"/>
              <a:buAutoNum type="arabicPeriod"/>
            </a:pPr>
            <a:r>
              <a:rPr lang="sk-SK" dirty="0">
                <a:latin typeface="+mj-lt"/>
              </a:rPr>
              <a:t>V maximálnej možnej miere </a:t>
            </a:r>
            <a:r>
              <a:rPr lang="sk-SK" b="1" dirty="0">
                <a:solidFill>
                  <a:srgbClr val="7030A0"/>
                </a:solidFill>
                <a:latin typeface="+mj-lt"/>
              </a:rPr>
              <a:t>sa zapájajte</a:t>
            </a:r>
          </a:p>
          <a:p>
            <a:pPr marL="514350" indent="-514350">
              <a:buFont typeface="+mj-lt"/>
              <a:buAutoNum type="arabicPeriod"/>
            </a:pPr>
            <a:r>
              <a:rPr lang="sk-SK" b="1" dirty="0">
                <a:solidFill>
                  <a:srgbClr val="FF0000"/>
                </a:solidFill>
                <a:latin typeface="+mj-lt"/>
              </a:rPr>
              <a:t>Nenechávajte si všetko na poslednú chvíľu, </a:t>
            </a:r>
            <a:r>
              <a:rPr lang="sk-SK" b="1" dirty="0" err="1">
                <a:solidFill>
                  <a:srgbClr val="FF0000"/>
                </a:solidFill>
                <a:latin typeface="+mj-lt"/>
              </a:rPr>
              <a:t>pamatajte</a:t>
            </a:r>
            <a:r>
              <a:rPr lang="sk-SK" b="1" dirty="0">
                <a:solidFill>
                  <a:srgbClr val="FF0000"/>
                </a:solidFill>
                <a:latin typeface="+mj-lt"/>
              </a:rPr>
              <a:t> že to je vaša práca a nie moja </a:t>
            </a:r>
          </a:p>
          <a:p>
            <a:pPr marL="514350" indent="-514350">
              <a:buFont typeface="+mj-lt"/>
              <a:buAutoNum type="arabicPeriod"/>
            </a:pPr>
            <a:r>
              <a:rPr lang="sk-SK" b="1" dirty="0">
                <a:solidFill>
                  <a:srgbClr val="66B945"/>
                </a:solidFill>
                <a:latin typeface="+mj-lt"/>
              </a:rPr>
              <a:t>Naučte sa čo najviac </a:t>
            </a:r>
            <a:r>
              <a:rPr lang="sk-SK" dirty="0">
                <a:latin typeface="+mj-lt"/>
              </a:rPr>
              <a:t>a </a:t>
            </a:r>
            <a:r>
              <a:rPr lang="sk-SK" b="1" dirty="0">
                <a:solidFill>
                  <a:srgbClr val="66B945"/>
                </a:solidFill>
                <a:latin typeface="+mj-lt"/>
              </a:rPr>
              <a:t>užite si to</a:t>
            </a:r>
          </a:p>
          <a:p>
            <a:pPr marL="514350" indent="-514350">
              <a:buFont typeface="+mj-lt"/>
              <a:buAutoNum type="arabicPeriod"/>
            </a:pPr>
            <a:endParaRPr lang="sk-SK" dirty="0">
              <a:latin typeface="+mj-lt"/>
            </a:endParaRP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C029B901-A2BC-4A5D-B7F7-79B8B8E21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>
                <a:latin typeface="+mj-lt"/>
              </a:rPr>
              <a:pPr/>
              <a:t>6</a:t>
            </a:fld>
            <a:endParaRPr lang="en-US" b="1" dirty="0">
              <a:latin typeface="+mj-lt"/>
            </a:endParaRPr>
          </a:p>
        </p:txBody>
      </p:sp>
      <p:pic>
        <p:nvPicPr>
          <p:cNvPr id="9" name="Zástupný objekt pre obsah 8" descr="Tím">
            <a:extLst>
              <a:ext uri="{FF2B5EF4-FFF2-40B4-BE49-F238E27FC236}">
                <a16:creationId xmlns:a16="http://schemas.microsoft.com/office/drawing/2014/main" id="{B20E9E6D-40AF-429F-A1CF-79E480F41B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1899" y="1796653"/>
            <a:ext cx="3337719" cy="333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37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9">
            <a:extLst>
              <a:ext uri="{FF2B5EF4-FFF2-40B4-BE49-F238E27FC236}">
                <a16:creationId xmlns:a16="http://schemas.microsoft.com/office/drawing/2014/main" id="{A2319E38-B712-4075-9A70-2EEFB879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k-SK" b="1" dirty="0"/>
              <a:t>Reklama, marketing, automatizácia, </a:t>
            </a:r>
            <a:r>
              <a:rPr lang="sk-SK" b="1" dirty="0" err="1"/>
              <a:t>technológe</a:t>
            </a:r>
            <a:r>
              <a:rPr lang="sk-SK" b="1" dirty="0"/>
              <a:t>, podnikanie</a:t>
            </a:r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0B1604C7-8FBC-40CA-B4E3-D6A1C00F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b="1" smtClean="0">
                <a:latin typeface="+mj-lt"/>
              </a:rPr>
              <a:pPr/>
              <a:t>7</a:t>
            </a:fld>
            <a:endParaRPr lang="en-US" b="1" dirty="0">
              <a:latin typeface="+mj-lt"/>
            </a:endParaRPr>
          </a:p>
        </p:txBody>
      </p:sp>
      <p:pic>
        <p:nvPicPr>
          <p:cNvPr id="2" name="Obrázok 1">
            <a:extLst>
              <a:ext uri="{FF2B5EF4-FFF2-40B4-BE49-F238E27FC236}">
                <a16:creationId xmlns:a16="http://schemas.microsoft.com/office/drawing/2014/main" id="{3EE6D57B-8FC6-43ED-B974-FC5BCBAA9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9" y="2078953"/>
            <a:ext cx="12021142" cy="302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81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Čo sa oplatí prečítať?</a:t>
            </a:r>
          </a:p>
        </p:txBody>
      </p:sp>
      <p:graphicFrame>
        <p:nvGraphicFramePr>
          <p:cNvPr id="5" name="Zástupný objekt pre obsah 4">
            <a:extLst>
              <a:ext uri="{FF2B5EF4-FFF2-40B4-BE49-F238E27FC236}">
                <a16:creationId xmlns:a16="http://schemas.microsoft.com/office/drawing/2014/main" id="{AC18CA8C-8D15-43B4-B017-4E4AB117A6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73064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Zástupný objekt pre pätu 3">
            <a:extLst>
              <a:ext uri="{FF2B5EF4-FFF2-40B4-BE49-F238E27FC236}">
                <a16:creationId xmlns:a16="http://schemas.microsoft.com/office/drawing/2014/main" id="{4200270B-270E-418E-81F4-FB8D7A49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04657" y="6288087"/>
            <a:ext cx="2982686" cy="409575"/>
          </a:xfr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Šup do záložiek</a:t>
            </a:r>
          </a:p>
        </p:txBody>
      </p:sp>
      <p:sp>
        <p:nvSpPr>
          <p:cNvPr id="6" name="Zástupný objekt pre číslo snímky 4">
            <a:extLst>
              <a:ext uri="{FF2B5EF4-FFF2-40B4-BE49-F238E27FC236}">
                <a16:creationId xmlns:a16="http://schemas.microsoft.com/office/drawing/2014/main" id="{B7B6D6FB-46A3-49B9-AB80-8DBFCBD92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pPr marL="0" marR="0" lvl="0" indent="0" algn="ctr" defTabSz="45674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45674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758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2BB6C0C6-56A2-486B-91F3-AF9B32A7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3EDDF758-AA32-45A4-9C95-BFC5674B4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62374"/>
      </p:ext>
    </p:extLst>
  </p:cSld>
  <p:clrMapOvr>
    <a:masterClrMapping/>
  </p:clrMapOvr>
</p:sld>
</file>

<file path=ppt/theme/theme1.xml><?xml version="1.0" encoding="utf-8"?>
<a:theme xmlns:a="http://schemas.openxmlformats.org/drawingml/2006/main" name="IT_Academy_prezentacia_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Autofit/>
      </a:bodyPr>
      <a:lstStyle>
        <a:defPPr marL="0" marR="0" indent="0" algn="r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kern="1200" cap="none" spc="0" normalizeH="0" baseline="0" noProof="0" dirty="0" smtClean="0">
            <a:ln>
              <a:noFill/>
            </a:ln>
            <a:solidFill>
              <a:schemeClr val="bg1"/>
            </a:solidFill>
            <a:effectLst/>
            <a:uLnTx/>
            <a:uFillTx/>
            <a:latin typeface="+mj-lt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olors 1">
      <a:dk1>
        <a:srgbClr val="3F3F3F"/>
      </a:dk1>
      <a:lt1>
        <a:sysClr val="window" lastClr="FFFFFF"/>
      </a:lt1>
      <a:dk2>
        <a:srgbClr val="313C41"/>
      </a:dk2>
      <a:lt2>
        <a:srgbClr val="FFFFFF"/>
      </a:lt2>
      <a:accent1>
        <a:srgbClr val="2980B9"/>
      </a:accent1>
      <a:accent2>
        <a:srgbClr val="41B176"/>
      </a:accent2>
      <a:accent3>
        <a:srgbClr val="9BBB59"/>
      </a:accent3>
      <a:accent4>
        <a:srgbClr val="F39C12"/>
      </a:accent4>
      <a:accent5>
        <a:srgbClr val="C0392B"/>
      </a:accent5>
      <a:accent6>
        <a:srgbClr val="954F72"/>
      </a:accent6>
      <a:hlink>
        <a:srgbClr val="0563C1"/>
      </a:hlink>
      <a:folHlink>
        <a:srgbClr val="954F72"/>
      </a:folHlink>
    </a:clrScheme>
    <a:fontScheme name="Custom 2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IT_Academy_prezentacia_2</Template>
  <TotalTime>2085</TotalTime>
  <Words>1532</Words>
  <Application>Microsoft Office PowerPoint</Application>
  <PresentationFormat>Širokouhlá</PresentationFormat>
  <Paragraphs>387</Paragraphs>
  <Slides>34</Slides>
  <Notes>14</Notes>
  <HiddenSlides>0</HiddenSlides>
  <MMClips>0</MMClips>
  <ScaleCrop>false</ScaleCrop>
  <HeadingPairs>
    <vt:vector size="6" baseType="variant">
      <vt:variant>
        <vt:lpstr>Použité písma</vt:lpstr>
      </vt:variant>
      <vt:variant>
        <vt:i4>8</vt:i4>
      </vt:variant>
      <vt:variant>
        <vt:lpstr>Motív</vt:lpstr>
      </vt:variant>
      <vt:variant>
        <vt:i4>2</vt:i4>
      </vt:variant>
      <vt:variant>
        <vt:lpstr>Nadpisy snímok</vt:lpstr>
      </vt:variant>
      <vt:variant>
        <vt:i4>34</vt:i4>
      </vt:variant>
    </vt:vector>
  </HeadingPairs>
  <TitlesOfParts>
    <vt:vector size="44" baseType="lpstr">
      <vt:lpstr>Arial</vt:lpstr>
      <vt:lpstr>Bebas</vt:lpstr>
      <vt:lpstr>Calibri</vt:lpstr>
      <vt:lpstr>Calibri Light</vt:lpstr>
      <vt:lpstr>Lato</vt:lpstr>
      <vt:lpstr>Lato Light</vt:lpstr>
      <vt:lpstr>Montserrat</vt:lpstr>
      <vt:lpstr>Signika Negative</vt:lpstr>
      <vt:lpstr>IT_Academy_prezentacia_2</vt:lpstr>
      <vt:lpstr>1_Office Theme</vt:lpstr>
      <vt:lpstr>Tvorba Prác</vt:lpstr>
      <vt:lpstr>Predstavenie</vt:lpstr>
      <vt:lpstr>O lektorovi - Miroslav Reiter</vt:lpstr>
      <vt:lpstr>Miroslav Reiter</vt:lpstr>
      <vt:lpstr>Prezentácia programu PowerPoint</vt:lpstr>
      <vt:lpstr>Pravidlá</vt:lpstr>
      <vt:lpstr>Reklama, marketing, automatizácia, technológe, podnikanie</vt:lpstr>
      <vt:lpstr>Čo sa oplatí prečítať?</vt:lpstr>
      <vt:lpstr>Prezentácia programu PowerPoint</vt:lpstr>
      <vt:lpstr>Prezentácia programu PowerPoint</vt:lpstr>
      <vt:lpstr>Kotler a Keller</vt:lpstr>
      <vt:lpstr>Marketing Science and Inspirations</vt:lpstr>
      <vt:lpstr>Používanie Microsoft Word pri písaní BP/DP</vt:lpstr>
      <vt:lpstr>Používanie Microsoft Word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Štruktúra a prehľadnosť je základ</vt:lpstr>
      <vt:lpstr>Pestel Diagram</vt:lpstr>
      <vt:lpstr>PESTEL Impact Map</vt:lpstr>
      <vt:lpstr>The BCG Matrix</vt:lpstr>
      <vt:lpstr>SWOT Analysis</vt:lpstr>
      <vt:lpstr>Keywords</vt:lpstr>
      <vt:lpstr>Social Media Infographic</vt:lpstr>
      <vt:lpstr>Social Media Infographic</vt:lpstr>
      <vt:lpstr>Digital Marketing</vt:lpstr>
      <vt:lpstr>Mobile Phone Infographic</vt:lpstr>
      <vt:lpstr>Internet Infographic</vt:lpstr>
      <vt:lpstr>Internet User Infographic</vt:lpstr>
      <vt:lpstr>Bubble Chat Infographic</vt:lpstr>
      <vt:lpstr>Backlink Infographic</vt:lpstr>
      <vt:lpstr>Monitor Diagram</vt:lpstr>
    </vt:vector>
  </TitlesOfParts>
  <Company>IT Academy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Tvorba Bc a DP Práca, Šablóny</dc:title>
  <dc:creator>Miroslav Reiter</dc:creator>
  <cp:lastModifiedBy>Miroslav Reiter</cp:lastModifiedBy>
  <cp:revision>156</cp:revision>
  <dcterms:created xsi:type="dcterms:W3CDTF">2014-10-03T15:20:30Z</dcterms:created>
  <dcterms:modified xsi:type="dcterms:W3CDTF">2022-10-22T09:24:11Z</dcterms:modified>
</cp:coreProperties>
</file>